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4D21"/>
    <a:srgbClr val="BE305C"/>
    <a:srgbClr val="CE3A68"/>
    <a:srgbClr val="452103"/>
    <a:srgbClr val="B10F41"/>
    <a:srgbClr val="A26B2E"/>
    <a:srgbClr val="AA3C3C"/>
    <a:srgbClr val="FEE8DB"/>
    <a:srgbClr val="C48D44"/>
    <a:srgbClr val="D3AA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69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70AA5-8995-4188-A659-2B9C2CFE73B1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14EA5-E518-482F-9148-B8FDE80188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941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4EA5-E518-482F-9148-B8FDE801882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408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-to-video.com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0" name="组合 779"/>
          <p:cNvGrpSpPr/>
          <p:nvPr userDrawn="1"/>
        </p:nvGrpSpPr>
        <p:grpSpPr>
          <a:xfrm>
            <a:off x="0" y="0"/>
            <a:ext cx="9144000" cy="6835061"/>
            <a:chOff x="0" y="0"/>
            <a:chExt cx="9144000" cy="6835061"/>
          </a:xfrm>
        </p:grpSpPr>
        <p:grpSp>
          <p:nvGrpSpPr>
            <p:cNvPr id="781" name="组合 192"/>
            <p:cNvGrpSpPr/>
            <p:nvPr userDrawn="1"/>
          </p:nvGrpSpPr>
          <p:grpSpPr>
            <a:xfrm>
              <a:off x="0" y="0"/>
              <a:ext cx="9144000" cy="6835061"/>
              <a:chOff x="0" y="0"/>
              <a:chExt cx="9144000" cy="6835061"/>
            </a:xfrm>
          </p:grpSpPr>
          <p:cxnSp>
            <p:nvCxnSpPr>
              <p:cNvPr id="865" name="直接连接符 864"/>
              <p:cNvCxnSpPr/>
              <p:nvPr userDrawn="1"/>
            </p:nvCxnSpPr>
            <p:spPr>
              <a:xfrm>
                <a:off x="0" y="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6" name="直接连接符 865"/>
              <p:cNvCxnSpPr/>
              <p:nvPr userDrawn="1"/>
            </p:nvCxnSpPr>
            <p:spPr>
              <a:xfrm>
                <a:off x="0" y="12275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7" name="直接连接符 866"/>
              <p:cNvCxnSpPr/>
              <p:nvPr userDrawn="1"/>
            </p:nvCxnSpPr>
            <p:spPr>
              <a:xfrm>
                <a:off x="0" y="20459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8" name="直接连接符 867"/>
              <p:cNvCxnSpPr/>
              <p:nvPr userDrawn="1"/>
            </p:nvCxnSpPr>
            <p:spPr>
              <a:xfrm>
                <a:off x="0" y="28643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9" name="直接连接符 868"/>
              <p:cNvCxnSpPr/>
              <p:nvPr userDrawn="1"/>
            </p:nvCxnSpPr>
            <p:spPr>
              <a:xfrm>
                <a:off x="0" y="4091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0" name="直接连接符 869"/>
              <p:cNvCxnSpPr/>
              <p:nvPr userDrawn="1"/>
            </p:nvCxnSpPr>
            <p:spPr>
              <a:xfrm>
                <a:off x="0" y="8183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1" name="直接连接符 870"/>
              <p:cNvCxnSpPr/>
              <p:nvPr userDrawn="1"/>
            </p:nvCxnSpPr>
            <p:spPr>
              <a:xfrm>
                <a:off x="0" y="36827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2" name="直接连接符 871"/>
              <p:cNvCxnSpPr/>
              <p:nvPr userDrawn="1"/>
            </p:nvCxnSpPr>
            <p:spPr>
              <a:xfrm>
                <a:off x="0" y="61378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3" name="直接连接符 872"/>
              <p:cNvCxnSpPr/>
              <p:nvPr userDrawn="1"/>
            </p:nvCxnSpPr>
            <p:spPr>
              <a:xfrm>
                <a:off x="0" y="69562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4" name="直接连接符 873"/>
              <p:cNvCxnSpPr/>
              <p:nvPr userDrawn="1"/>
            </p:nvCxnSpPr>
            <p:spPr>
              <a:xfrm>
                <a:off x="0" y="77746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5" name="直接连接符 874"/>
              <p:cNvCxnSpPr/>
              <p:nvPr userDrawn="1"/>
            </p:nvCxnSpPr>
            <p:spPr>
              <a:xfrm>
                <a:off x="0" y="45010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" name="直接连接符 875"/>
              <p:cNvCxnSpPr/>
              <p:nvPr userDrawn="1"/>
            </p:nvCxnSpPr>
            <p:spPr>
              <a:xfrm>
                <a:off x="0" y="53194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" name="直接连接符 876"/>
              <p:cNvCxnSpPr/>
              <p:nvPr userDrawn="1"/>
            </p:nvCxnSpPr>
            <p:spPr>
              <a:xfrm>
                <a:off x="0" y="85929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" name="直接连接符 877"/>
              <p:cNvCxnSpPr/>
              <p:nvPr userDrawn="1"/>
            </p:nvCxnSpPr>
            <p:spPr>
              <a:xfrm>
                <a:off x="0" y="110481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" name="直接连接符 878"/>
              <p:cNvCxnSpPr/>
              <p:nvPr userDrawn="1"/>
            </p:nvCxnSpPr>
            <p:spPr>
              <a:xfrm>
                <a:off x="0" y="118665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" name="直接连接符 879"/>
              <p:cNvCxnSpPr/>
              <p:nvPr userDrawn="1"/>
            </p:nvCxnSpPr>
            <p:spPr>
              <a:xfrm>
                <a:off x="0" y="126848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" name="直接连接符 880"/>
              <p:cNvCxnSpPr/>
              <p:nvPr userDrawn="1"/>
            </p:nvCxnSpPr>
            <p:spPr>
              <a:xfrm>
                <a:off x="0" y="94113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" name="直接连接符 881"/>
              <p:cNvCxnSpPr/>
              <p:nvPr userDrawn="1"/>
            </p:nvCxnSpPr>
            <p:spPr>
              <a:xfrm>
                <a:off x="0" y="102297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" name="直接连接符 882"/>
              <p:cNvCxnSpPr/>
              <p:nvPr userDrawn="1"/>
            </p:nvCxnSpPr>
            <p:spPr>
              <a:xfrm>
                <a:off x="0" y="135032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" name="直接连接符 883"/>
              <p:cNvCxnSpPr/>
              <p:nvPr userDrawn="1"/>
            </p:nvCxnSpPr>
            <p:spPr>
              <a:xfrm>
                <a:off x="0" y="159584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5" name="直接连接符 884"/>
              <p:cNvCxnSpPr/>
              <p:nvPr userDrawn="1"/>
            </p:nvCxnSpPr>
            <p:spPr>
              <a:xfrm>
                <a:off x="0" y="167767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6" name="直接连接符 885"/>
              <p:cNvCxnSpPr/>
              <p:nvPr userDrawn="1"/>
            </p:nvCxnSpPr>
            <p:spPr>
              <a:xfrm>
                <a:off x="0" y="175951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7" name="直接连接符 886"/>
              <p:cNvCxnSpPr/>
              <p:nvPr userDrawn="1"/>
            </p:nvCxnSpPr>
            <p:spPr>
              <a:xfrm>
                <a:off x="0" y="143216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8" name="直接连接符 887"/>
              <p:cNvCxnSpPr/>
              <p:nvPr userDrawn="1"/>
            </p:nvCxnSpPr>
            <p:spPr>
              <a:xfrm>
                <a:off x="0" y="151400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9" name="直接连接符 888"/>
              <p:cNvCxnSpPr/>
              <p:nvPr userDrawn="1"/>
            </p:nvCxnSpPr>
            <p:spPr>
              <a:xfrm>
                <a:off x="0" y="184135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0" name="直接连接符 889"/>
              <p:cNvCxnSpPr/>
              <p:nvPr userDrawn="1"/>
            </p:nvCxnSpPr>
            <p:spPr>
              <a:xfrm>
                <a:off x="0" y="208686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1" name="直接连接符 890"/>
              <p:cNvCxnSpPr/>
              <p:nvPr userDrawn="1"/>
            </p:nvCxnSpPr>
            <p:spPr>
              <a:xfrm>
                <a:off x="0" y="216870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2" name="直接连接符 891"/>
              <p:cNvCxnSpPr/>
              <p:nvPr userDrawn="1"/>
            </p:nvCxnSpPr>
            <p:spPr>
              <a:xfrm>
                <a:off x="0" y="225054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3" name="直接连接符 892"/>
              <p:cNvCxnSpPr/>
              <p:nvPr userDrawn="1"/>
            </p:nvCxnSpPr>
            <p:spPr>
              <a:xfrm>
                <a:off x="0" y="192319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4" name="直接连接符 893"/>
              <p:cNvCxnSpPr/>
              <p:nvPr userDrawn="1"/>
            </p:nvCxnSpPr>
            <p:spPr>
              <a:xfrm>
                <a:off x="0" y="200503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5" name="直接连接符 894"/>
              <p:cNvCxnSpPr/>
              <p:nvPr userDrawn="1"/>
            </p:nvCxnSpPr>
            <p:spPr>
              <a:xfrm>
                <a:off x="0" y="233238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6" name="直接连接符 895"/>
              <p:cNvCxnSpPr/>
              <p:nvPr userDrawn="1"/>
            </p:nvCxnSpPr>
            <p:spPr>
              <a:xfrm>
                <a:off x="0" y="257789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7" name="直接连接符 896"/>
              <p:cNvCxnSpPr/>
              <p:nvPr userDrawn="1"/>
            </p:nvCxnSpPr>
            <p:spPr>
              <a:xfrm>
                <a:off x="0" y="265973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8" name="直接连接符 897"/>
              <p:cNvCxnSpPr/>
              <p:nvPr userDrawn="1"/>
            </p:nvCxnSpPr>
            <p:spPr>
              <a:xfrm>
                <a:off x="0" y="274157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9" name="直接连接符 898"/>
              <p:cNvCxnSpPr/>
              <p:nvPr userDrawn="1"/>
            </p:nvCxnSpPr>
            <p:spPr>
              <a:xfrm>
                <a:off x="0" y="241422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0" name="直接连接符 899"/>
              <p:cNvCxnSpPr/>
              <p:nvPr userDrawn="1"/>
            </p:nvCxnSpPr>
            <p:spPr>
              <a:xfrm>
                <a:off x="0" y="249605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1" name="直接连接符 900"/>
              <p:cNvCxnSpPr/>
              <p:nvPr userDrawn="1"/>
            </p:nvCxnSpPr>
            <p:spPr>
              <a:xfrm>
                <a:off x="0" y="282341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" name="直接连接符 901"/>
              <p:cNvCxnSpPr/>
              <p:nvPr userDrawn="1"/>
            </p:nvCxnSpPr>
            <p:spPr>
              <a:xfrm>
                <a:off x="0" y="306892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" name="直接连接符 902"/>
              <p:cNvCxnSpPr/>
              <p:nvPr userDrawn="1"/>
            </p:nvCxnSpPr>
            <p:spPr>
              <a:xfrm>
                <a:off x="0" y="315076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4" name="直接连接符 903"/>
              <p:cNvCxnSpPr/>
              <p:nvPr userDrawn="1"/>
            </p:nvCxnSpPr>
            <p:spPr>
              <a:xfrm>
                <a:off x="0" y="323260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5" name="直接连接符 904"/>
              <p:cNvCxnSpPr/>
              <p:nvPr userDrawn="1"/>
            </p:nvCxnSpPr>
            <p:spPr>
              <a:xfrm>
                <a:off x="0" y="290524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6" name="直接连接符 905"/>
              <p:cNvCxnSpPr/>
              <p:nvPr userDrawn="1"/>
            </p:nvCxnSpPr>
            <p:spPr>
              <a:xfrm>
                <a:off x="0" y="298708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7" name="直接连接符 906"/>
              <p:cNvCxnSpPr/>
              <p:nvPr userDrawn="1"/>
            </p:nvCxnSpPr>
            <p:spPr>
              <a:xfrm>
                <a:off x="0" y="331443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8" name="直接连接符 907"/>
              <p:cNvCxnSpPr/>
              <p:nvPr userDrawn="1"/>
            </p:nvCxnSpPr>
            <p:spPr>
              <a:xfrm>
                <a:off x="0" y="355995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9" name="直接连接符 908"/>
              <p:cNvCxnSpPr/>
              <p:nvPr userDrawn="1"/>
            </p:nvCxnSpPr>
            <p:spPr>
              <a:xfrm>
                <a:off x="0" y="364179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0" name="直接连接符 909"/>
              <p:cNvCxnSpPr/>
              <p:nvPr userDrawn="1"/>
            </p:nvCxnSpPr>
            <p:spPr>
              <a:xfrm>
                <a:off x="0" y="372362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1" name="直接连接符 910"/>
              <p:cNvCxnSpPr/>
              <p:nvPr userDrawn="1"/>
            </p:nvCxnSpPr>
            <p:spPr>
              <a:xfrm>
                <a:off x="0" y="339627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2" name="直接连接符 911"/>
              <p:cNvCxnSpPr/>
              <p:nvPr userDrawn="1"/>
            </p:nvCxnSpPr>
            <p:spPr>
              <a:xfrm>
                <a:off x="0" y="347811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3" name="直接连接符 912"/>
              <p:cNvCxnSpPr/>
              <p:nvPr userDrawn="1"/>
            </p:nvCxnSpPr>
            <p:spPr>
              <a:xfrm>
                <a:off x="0" y="380546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4" name="直接连接符 913"/>
              <p:cNvCxnSpPr/>
              <p:nvPr userDrawn="1"/>
            </p:nvCxnSpPr>
            <p:spPr>
              <a:xfrm>
                <a:off x="0" y="405098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5" name="直接连接符 914"/>
              <p:cNvCxnSpPr/>
              <p:nvPr userDrawn="1"/>
            </p:nvCxnSpPr>
            <p:spPr>
              <a:xfrm>
                <a:off x="0" y="413281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6" name="直接连接符 915"/>
              <p:cNvCxnSpPr/>
              <p:nvPr userDrawn="1"/>
            </p:nvCxnSpPr>
            <p:spPr>
              <a:xfrm>
                <a:off x="0" y="421465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7" name="直接连接符 916"/>
              <p:cNvCxnSpPr/>
              <p:nvPr userDrawn="1"/>
            </p:nvCxnSpPr>
            <p:spPr>
              <a:xfrm>
                <a:off x="0" y="388730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8" name="直接连接符 917"/>
              <p:cNvCxnSpPr/>
              <p:nvPr userDrawn="1"/>
            </p:nvCxnSpPr>
            <p:spPr>
              <a:xfrm>
                <a:off x="0" y="396914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9" name="直接连接符 918"/>
              <p:cNvCxnSpPr/>
              <p:nvPr userDrawn="1"/>
            </p:nvCxnSpPr>
            <p:spPr>
              <a:xfrm>
                <a:off x="0" y="429649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0" name="直接连接符 919"/>
              <p:cNvCxnSpPr/>
              <p:nvPr userDrawn="1"/>
            </p:nvCxnSpPr>
            <p:spPr>
              <a:xfrm>
                <a:off x="0" y="454200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1" name="直接连接符 920"/>
              <p:cNvCxnSpPr/>
              <p:nvPr userDrawn="1"/>
            </p:nvCxnSpPr>
            <p:spPr>
              <a:xfrm>
                <a:off x="0" y="462384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2" name="直接连接符 921"/>
              <p:cNvCxnSpPr/>
              <p:nvPr userDrawn="1"/>
            </p:nvCxnSpPr>
            <p:spPr>
              <a:xfrm>
                <a:off x="0" y="470568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3" name="直接连接符 922"/>
              <p:cNvCxnSpPr/>
              <p:nvPr userDrawn="1"/>
            </p:nvCxnSpPr>
            <p:spPr>
              <a:xfrm>
                <a:off x="0" y="437833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4" name="直接连接符 923"/>
              <p:cNvCxnSpPr/>
              <p:nvPr userDrawn="1"/>
            </p:nvCxnSpPr>
            <p:spPr>
              <a:xfrm>
                <a:off x="0" y="446017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5" name="直接连接符 924"/>
              <p:cNvCxnSpPr/>
              <p:nvPr userDrawn="1"/>
            </p:nvCxnSpPr>
            <p:spPr>
              <a:xfrm>
                <a:off x="0" y="478752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6" name="直接连接符 925"/>
              <p:cNvCxnSpPr/>
              <p:nvPr userDrawn="1"/>
            </p:nvCxnSpPr>
            <p:spPr>
              <a:xfrm>
                <a:off x="0" y="503303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7" name="直接连接符 926"/>
              <p:cNvCxnSpPr/>
              <p:nvPr userDrawn="1"/>
            </p:nvCxnSpPr>
            <p:spPr>
              <a:xfrm>
                <a:off x="0" y="511487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8" name="直接连接符 927"/>
              <p:cNvCxnSpPr/>
              <p:nvPr userDrawn="1"/>
            </p:nvCxnSpPr>
            <p:spPr>
              <a:xfrm>
                <a:off x="0" y="519671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9" name="直接连接符 928"/>
              <p:cNvCxnSpPr/>
              <p:nvPr userDrawn="1"/>
            </p:nvCxnSpPr>
            <p:spPr>
              <a:xfrm>
                <a:off x="0" y="486936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0" name="直接连接符 929"/>
              <p:cNvCxnSpPr/>
              <p:nvPr userDrawn="1"/>
            </p:nvCxnSpPr>
            <p:spPr>
              <a:xfrm>
                <a:off x="0" y="495119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1" name="直接连接符 930"/>
              <p:cNvCxnSpPr/>
              <p:nvPr userDrawn="1"/>
            </p:nvCxnSpPr>
            <p:spPr>
              <a:xfrm>
                <a:off x="0" y="527855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2" name="直接连接符 931"/>
              <p:cNvCxnSpPr/>
              <p:nvPr userDrawn="1"/>
            </p:nvCxnSpPr>
            <p:spPr>
              <a:xfrm>
                <a:off x="0" y="552406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3" name="直接连接符 932"/>
              <p:cNvCxnSpPr/>
              <p:nvPr userDrawn="1"/>
            </p:nvCxnSpPr>
            <p:spPr>
              <a:xfrm>
                <a:off x="0" y="560590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4" name="直接连接符 933"/>
              <p:cNvCxnSpPr/>
              <p:nvPr userDrawn="1"/>
            </p:nvCxnSpPr>
            <p:spPr>
              <a:xfrm>
                <a:off x="0" y="568774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5" name="直接连接符 934"/>
              <p:cNvCxnSpPr/>
              <p:nvPr userDrawn="1"/>
            </p:nvCxnSpPr>
            <p:spPr>
              <a:xfrm>
                <a:off x="0" y="536038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6" name="直接连接符 935"/>
              <p:cNvCxnSpPr/>
              <p:nvPr userDrawn="1"/>
            </p:nvCxnSpPr>
            <p:spPr>
              <a:xfrm>
                <a:off x="0" y="544222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7" name="直接连接符 936"/>
              <p:cNvCxnSpPr/>
              <p:nvPr userDrawn="1"/>
            </p:nvCxnSpPr>
            <p:spPr>
              <a:xfrm>
                <a:off x="0" y="576957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8" name="直接连接符 937"/>
              <p:cNvCxnSpPr/>
              <p:nvPr userDrawn="1"/>
            </p:nvCxnSpPr>
            <p:spPr>
              <a:xfrm>
                <a:off x="0" y="601509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9" name="直接连接符 938"/>
              <p:cNvCxnSpPr/>
              <p:nvPr userDrawn="1"/>
            </p:nvCxnSpPr>
            <p:spPr>
              <a:xfrm>
                <a:off x="0" y="609693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0" name="直接连接符 939"/>
              <p:cNvCxnSpPr/>
              <p:nvPr userDrawn="1"/>
            </p:nvCxnSpPr>
            <p:spPr>
              <a:xfrm>
                <a:off x="0" y="617876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1" name="直接连接符 940"/>
              <p:cNvCxnSpPr/>
              <p:nvPr userDrawn="1"/>
            </p:nvCxnSpPr>
            <p:spPr>
              <a:xfrm>
                <a:off x="0" y="585141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2" name="直接连接符 941"/>
              <p:cNvCxnSpPr/>
              <p:nvPr userDrawn="1"/>
            </p:nvCxnSpPr>
            <p:spPr>
              <a:xfrm>
                <a:off x="0" y="593325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3" name="直接连接符 942"/>
              <p:cNvCxnSpPr/>
              <p:nvPr userDrawn="1"/>
            </p:nvCxnSpPr>
            <p:spPr>
              <a:xfrm>
                <a:off x="0" y="626060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4" name="直接连接符 943"/>
              <p:cNvCxnSpPr/>
              <p:nvPr userDrawn="1"/>
            </p:nvCxnSpPr>
            <p:spPr>
              <a:xfrm>
                <a:off x="0" y="650612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5" name="直接连接符 944"/>
              <p:cNvCxnSpPr/>
              <p:nvPr userDrawn="1"/>
            </p:nvCxnSpPr>
            <p:spPr>
              <a:xfrm>
                <a:off x="0" y="658795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6" name="直接连接符 945"/>
              <p:cNvCxnSpPr/>
              <p:nvPr userDrawn="1"/>
            </p:nvCxnSpPr>
            <p:spPr>
              <a:xfrm>
                <a:off x="0" y="666979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7" name="直接连接符 946"/>
              <p:cNvCxnSpPr/>
              <p:nvPr userDrawn="1"/>
            </p:nvCxnSpPr>
            <p:spPr>
              <a:xfrm>
                <a:off x="0" y="634244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8" name="直接连接符 947"/>
              <p:cNvCxnSpPr/>
              <p:nvPr userDrawn="1"/>
            </p:nvCxnSpPr>
            <p:spPr>
              <a:xfrm>
                <a:off x="0" y="642428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9" name="直接连接符 948"/>
              <p:cNvCxnSpPr/>
              <p:nvPr userDrawn="1"/>
            </p:nvCxnSpPr>
            <p:spPr>
              <a:xfrm>
                <a:off x="0" y="675163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0" name="直接连接符 949"/>
              <p:cNvCxnSpPr/>
              <p:nvPr userDrawn="1"/>
            </p:nvCxnSpPr>
            <p:spPr>
              <a:xfrm>
                <a:off x="0" y="683347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2" name="组合 193"/>
            <p:cNvGrpSpPr/>
            <p:nvPr userDrawn="1"/>
          </p:nvGrpSpPr>
          <p:grpSpPr>
            <a:xfrm>
              <a:off x="0" y="163676"/>
              <a:ext cx="9144000" cy="6630466"/>
              <a:chOff x="0" y="163676"/>
              <a:chExt cx="9144000" cy="6630466"/>
            </a:xfrm>
          </p:grpSpPr>
          <p:cxnSp>
            <p:nvCxnSpPr>
              <p:cNvPr id="783" name="直接连接符 782"/>
              <p:cNvCxnSpPr/>
              <p:nvPr userDrawn="1"/>
            </p:nvCxnSpPr>
            <p:spPr>
              <a:xfrm>
                <a:off x="0" y="16367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" name="直接连接符 783"/>
              <p:cNvCxnSpPr/>
              <p:nvPr userDrawn="1"/>
            </p:nvCxnSpPr>
            <p:spPr>
              <a:xfrm>
                <a:off x="0" y="40919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" name="直接连接符 784"/>
              <p:cNvCxnSpPr/>
              <p:nvPr userDrawn="1"/>
            </p:nvCxnSpPr>
            <p:spPr>
              <a:xfrm>
                <a:off x="0" y="49102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6" name="直接连接符 785"/>
              <p:cNvCxnSpPr/>
              <p:nvPr userDrawn="1"/>
            </p:nvCxnSpPr>
            <p:spPr>
              <a:xfrm>
                <a:off x="0" y="57286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7" name="直接连接符 786"/>
              <p:cNvCxnSpPr/>
              <p:nvPr userDrawn="1"/>
            </p:nvCxnSpPr>
            <p:spPr>
              <a:xfrm>
                <a:off x="0" y="24551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8" name="直接连接符 787"/>
              <p:cNvCxnSpPr/>
              <p:nvPr userDrawn="1"/>
            </p:nvCxnSpPr>
            <p:spPr>
              <a:xfrm>
                <a:off x="0" y="32735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9" name="直接连接符 788"/>
              <p:cNvCxnSpPr/>
              <p:nvPr userDrawn="1"/>
            </p:nvCxnSpPr>
            <p:spPr>
              <a:xfrm>
                <a:off x="0" y="65470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0" name="直接连接符 789"/>
              <p:cNvCxnSpPr/>
              <p:nvPr userDrawn="1"/>
            </p:nvCxnSpPr>
            <p:spPr>
              <a:xfrm>
                <a:off x="0" y="90021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1" name="直接连接符 790"/>
              <p:cNvCxnSpPr/>
              <p:nvPr userDrawn="1"/>
            </p:nvCxnSpPr>
            <p:spPr>
              <a:xfrm>
                <a:off x="0" y="98205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2" name="直接连接符 791"/>
              <p:cNvCxnSpPr/>
              <p:nvPr userDrawn="1"/>
            </p:nvCxnSpPr>
            <p:spPr>
              <a:xfrm>
                <a:off x="0" y="106389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3" name="直接连接符 792"/>
              <p:cNvCxnSpPr/>
              <p:nvPr userDrawn="1"/>
            </p:nvCxnSpPr>
            <p:spPr>
              <a:xfrm>
                <a:off x="0" y="73654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" name="直接连接符 793"/>
              <p:cNvCxnSpPr/>
              <p:nvPr userDrawn="1"/>
            </p:nvCxnSpPr>
            <p:spPr>
              <a:xfrm>
                <a:off x="0" y="81838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" name="直接连接符 794"/>
              <p:cNvCxnSpPr/>
              <p:nvPr userDrawn="1"/>
            </p:nvCxnSpPr>
            <p:spPr>
              <a:xfrm>
                <a:off x="0" y="114573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" name="直接连接符 795"/>
              <p:cNvCxnSpPr/>
              <p:nvPr userDrawn="1"/>
            </p:nvCxnSpPr>
            <p:spPr>
              <a:xfrm>
                <a:off x="0" y="139124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" name="直接连接符 796"/>
              <p:cNvCxnSpPr/>
              <p:nvPr userDrawn="1"/>
            </p:nvCxnSpPr>
            <p:spPr>
              <a:xfrm>
                <a:off x="0" y="147308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" name="直接连接符 797"/>
              <p:cNvCxnSpPr/>
              <p:nvPr userDrawn="1"/>
            </p:nvCxnSpPr>
            <p:spPr>
              <a:xfrm>
                <a:off x="0" y="155492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" name="直接连接符 798"/>
              <p:cNvCxnSpPr/>
              <p:nvPr userDrawn="1"/>
            </p:nvCxnSpPr>
            <p:spPr>
              <a:xfrm>
                <a:off x="0" y="122757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" name="直接连接符 799"/>
              <p:cNvCxnSpPr/>
              <p:nvPr userDrawn="1"/>
            </p:nvCxnSpPr>
            <p:spPr>
              <a:xfrm>
                <a:off x="0" y="130940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" name="直接连接符 800"/>
              <p:cNvCxnSpPr/>
              <p:nvPr userDrawn="1"/>
            </p:nvCxnSpPr>
            <p:spPr>
              <a:xfrm>
                <a:off x="0" y="163676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" name="直接连接符 801"/>
              <p:cNvCxnSpPr/>
              <p:nvPr userDrawn="1"/>
            </p:nvCxnSpPr>
            <p:spPr>
              <a:xfrm>
                <a:off x="0" y="188227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" name="直接连接符 802"/>
              <p:cNvCxnSpPr/>
              <p:nvPr userDrawn="1"/>
            </p:nvCxnSpPr>
            <p:spPr>
              <a:xfrm>
                <a:off x="0" y="196411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" name="直接连接符 803"/>
              <p:cNvCxnSpPr/>
              <p:nvPr userDrawn="1"/>
            </p:nvCxnSpPr>
            <p:spPr>
              <a:xfrm>
                <a:off x="0" y="204595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" name="直接连接符 804"/>
              <p:cNvCxnSpPr/>
              <p:nvPr userDrawn="1"/>
            </p:nvCxnSpPr>
            <p:spPr>
              <a:xfrm>
                <a:off x="0" y="171859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" name="直接连接符 805"/>
              <p:cNvCxnSpPr/>
              <p:nvPr userDrawn="1"/>
            </p:nvCxnSpPr>
            <p:spPr>
              <a:xfrm>
                <a:off x="0" y="180043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" name="直接连接符 806"/>
              <p:cNvCxnSpPr/>
              <p:nvPr userDrawn="1"/>
            </p:nvCxnSpPr>
            <p:spPr>
              <a:xfrm>
                <a:off x="0" y="212778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8" name="直接连接符 807"/>
              <p:cNvCxnSpPr/>
              <p:nvPr userDrawn="1"/>
            </p:nvCxnSpPr>
            <p:spPr>
              <a:xfrm>
                <a:off x="0" y="237330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9" name="直接连接符 808"/>
              <p:cNvCxnSpPr/>
              <p:nvPr userDrawn="1"/>
            </p:nvCxnSpPr>
            <p:spPr>
              <a:xfrm>
                <a:off x="0" y="245514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0" name="直接连接符 809"/>
              <p:cNvCxnSpPr/>
              <p:nvPr userDrawn="1"/>
            </p:nvCxnSpPr>
            <p:spPr>
              <a:xfrm>
                <a:off x="0" y="253697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1" name="直接连接符 810"/>
              <p:cNvCxnSpPr/>
              <p:nvPr userDrawn="1"/>
            </p:nvCxnSpPr>
            <p:spPr>
              <a:xfrm>
                <a:off x="0" y="220962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2" name="直接连接符 811"/>
              <p:cNvCxnSpPr/>
              <p:nvPr userDrawn="1"/>
            </p:nvCxnSpPr>
            <p:spPr>
              <a:xfrm>
                <a:off x="0" y="229146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3" name="直接连接符 812"/>
              <p:cNvCxnSpPr/>
              <p:nvPr userDrawn="1"/>
            </p:nvCxnSpPr>
            <p:spPr>
              <a:xfrm>
                <a:off x="0" y="261881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4" name="直接连接符 813"/>
              <p:cNvCxnSpPr/>
              <p:nvPr userDrawn="1"/>
            </p:nvCxnSpPr>
            <p:spPr>
              <a:xfrm>
                <a:off x="0" y="286433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5" name="直接连接符 814"/>
              <p:cNvCxnSpPr/>
              <p:nvPr userDrawn="1"/>
            </p:nvCxnSpPr>
            <p:spPr>
              <a:xfrm>
                <a:off x="0" y="294616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6" name="直接连接符 815"/>
              <p:cNvCxnSpPr/>
              <p:nvPr userDrawn="1"/>
            </p:nvCxnSpPr>
            <p:spPr>
              <a:xfrm>
                <a:off x="0" y="302800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7" name="直接连接符 816"/>
              <p:cNvCxnSpPr/>
              <p:nvPr userDrawn="1"/>
            </p:nvCxnSpPr>
            <p:spPr>
              <a:xfrm>
                <a:off x="0" y="270065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8" name="直接连接符 817"/>
              <p:cNvCxnSpPr/>
              <p:nvPr userDrawn="1"/>
            </p:nvCxnSpPr>
            <p:spPr>
              <a:xfrm>
                <a:off x="0" y="278249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9" name="直接连接符 818"/>
              <p:cNvCxnSpPr/>
              <p:nvPr userDrawn="1"/>
            </p:nvCxnSpPr>
            <p:spPr>
              <a:xfrm>
                <a:off x="0" y="310984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0" name="直接连接符 819"/>
              <p:cNvCxnSpPr/>
              <p:nvPr userDrawn="1"/>
            </p:nvCxnSpPr>
            <p:spPr>
              <a:xfrm>
                <a:off x="0" y="335535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1" name="直接连接符 820"/>
              <p:cNvCxnSpPr/>
              <p:nvPr userDrawn="1"/>
            </p:nvCxnSpPr>
            <p:spPr>
              <a:xfrm>
                <a:off x="0" y="343719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2" name="直接连接符 821"/>
              <p:cNvCxnSpPr/>
              <p:nvPr userDrawn="1"/>
            </p:nvCxnSpPr>
            <p:spPr>
              <a:xfrm>
                <a:off x="0" y="351903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" name="直接连接符 822"/>
              <p:cNvCxnSpPr/>
              <p:nvPr userDrawn="1"/>
            </p:nvCxnSpPr>
            <p:spPr>
              <a:xfrm>
                <a:off x="0" y="319168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" name="直接连接符 823"/>
              <p:cNvCxnSpPr/>
              <p:nvPr userDrawn="1"/>
            </p:nvCxnSpPr>
            <p:spPr>
              <a:xfrm>
                <a:off x="0" y="327352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" name="直接连接符 824"/>
              <p:cNvCxnSpPr/>
              <p:nvPr userDrawn="1"/>
            </p:nvCxnSpPr>
            <p:spPr>
              <a:xfrm>
                <a:off x="0" y="360087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" name="直接连接符 825"/>
              <p:cNvCxnSpPr/>
              <p:nvPr userDrawn="1"/>
            </p:nvCxnSpPr>
            <p:spPr>
              <a:xfrm>
                <a:off x="0" y="384638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" name="直接连接符 826"/>
              <p:cNvCxnSpPr/>
              <p:nvPr userDrawn="1"/>
            </p:nvCxnSpPr>
            <p:spPr>
              <a:xfrm>
                <a:off x="0" y="392822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" name="直接连接符 827"/>
              <p:cNvCxnSpPr/>
              <p:nvPr userDrawn="1"/>
            </p:nvCxnSpPr>
            <p:spPr>
              <a:xfrm>
                <a:off x="0" y="401006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" name="直接连接符 828"/>
              <p:cNvCxnSpPr/>
              <p:nvPr userDrawn="1"/>
            </p:nvCxnSpPr>
            <p:spPr>
              <a:xfrm>
                <a:off x="0" y="368271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" name="直接连接符 829"/>
              <p:cNvCxnSpPr/>
              <p:nvPr userDrawn="1"/>
            </p:nvCxnSpPr>
            <p:spPr>
              <a:xfrm>
                <a:off x="0" y="376454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1" name="直接连接符 830"/>
              <p:cNvCxnSpPr/>
              <p:nvPr userDrawn="1"/>
            </p:nvCxnSpPr>
            <p:spPr>
              <a:xfrm>
                <a:off x="0" y="409190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2" name="直接连接符 831"/>
              <p:cNvCxnSpPr/>
              <p:nvPr userDrawn="1"/>
            </p:nvCxnSpPr>
            <p:spPr>
              <a:xfrm>
                <a:off x="0" y="433741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3" name="直接连接符 832"/>
              <p:cNvCxnSpPr/>
              <p:nvPr userDrawn="1"/>
            </p:nvCxnSpPr>
            <p:spPr>
              <a:xfrm>
                <a:off x="0" y="441925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4" name="直接连接符 833"/>
              <p:cNvCxnSpPr/>
              <p:nvPr userDrawn="1"/>
            </p:nvCxnSpPr>
            <p:spPr>
              <a:xfrm>
                <a:off x="0" y="450109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5" name="直接连接符 834"/>
              <p:cNvCxnSpPr/>
              <p:nvPr userDrawn="1"/>
            </p:nvCxnSpPr>
            <p:spPr>
              <a:xfrm>
                <a:off x="0" y="417373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6" name="直接连接符 835"/>
              <p:cNvCxnSpPr/>
              <p:nvPr userDrawn="1"/>
            </p:nvCxnSpPr>
            <p:spPr>
              <a:xfrm>
                <a:off x="0" y="425557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7" name="直接连接符 836"/>
              <p:cNvCxnSpPr/>
              <p:nvPr userDrawn="1"/>
            </p:nvCxnSpPr>
            <p:spPr>
              <a:xfrm>
                <a:off x="0" y="458292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8" name="直接连接符 837"/>
              <p:cNvCxnSpPr/>
              <p:nvPr userDrawn="1"/>
            </p:nvCxnSpPr>
            <p:spPr>
              <a:xfrm>
                <a:off x="0" y="482844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9" name="直接连接符 838"/>
              <p:cNvCxnSpPr/>
              <p:nvPr userDrawn="1"/>
            </p:nvCxnSpPr>
            <p:spPr>
              <a:xfrm>
                <a:off x="0" y="491028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0" name="直接连接符 839"/>
              <p:cNvCxnSpPr/>
              <p:nvPr userDrawn="1"/>
            </p:nvCxnSpPr>
            <p:spPr>
              <a:xfrm>
                <a:off x="0" y="499211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1" name="直接连接符 840"/>
              <p:cNvCxnSpPr/>
              <p:nvPr userDrawn="1"/>
            </p:nvCxnSpPr>
            <p:spPr>
              <a:xfrm>
                <a:off x="0" y="466476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2" name="直接连接符 841"/>
              <p:cNvCxnSpPr/>
              <p:nvPr userDrawn="1"/>
            </p:nvCxnSpPr>
            <p:spPr>
              <a:xfrm>
                <a:off x="0" y="474660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3" name="直接连接符 842"/>
              <p:cNvCxnSpPr/>
              <p:nvPr userDrawn="1"/>
            </p:nvCxnSpPr>
            <p:spPr>
              <a:xfrm>
                <a:off x="0" y="507395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4" name="直接连接符 843"/>
              <p:cNvCxnSpPr/>
              <p:nvPr userDrawn="1"/>
            </p:nvCxnSpPr>
            <p:spPr>
              <a:xfrm>
                <a:off x="0" y="531947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5" name="直接连接符 844"/>
              <p:cNvCxnSpPr/>
              <p:nvPr userDrawn="1"/>
            </p:nvCxnSpPr>
            <p:spPr>
              <a:xfrm>
                <a:off x="0" y="540130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6" name="直接连接符 845"/>
              <p:cNvCxnSpPr/>
              <p:nvPr userDrawn="1"/>
            </p:nvCxnSpPr>
            <p:spPr>
              <a:xfrm>
                <a:off x="0" y="548314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7" name="直接连接符 846"/>
              <p:cNvCxnSpPr/>
              <p:nvPr userDrawn="1"/>
            </p:nvCxnSpPr>
            <p:spPr>
              <a:xfrm>
                <a:off x="0" y="515579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8" name="直接连接符 847"/>
              <p:cNvCxnSpPr/>
              <p:nvPr userDrawn="1"/>
            </p:nvCxnSpPr>
            <p:spPr>
              <a:xfrm>
                <a:off x="0" y="523763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9" name="直接连接符 848"/>
              <p:cNvCxnSpPr/>
              <p:nvPr userDrawn="1"/>
            </p:nvCxnSpPr>
            <p:spPr>
              <a:xfrm>
                <a:off x="0" y="556498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0" name="直接连接符 849"/>
              <p:cNvCxnSpPr/>
              <p:nvPr userDrawn="1"/>
            </p:nvCxnSpPr>
            <p:spPr>
              <a:xfrm>
                <a:off x="0" y="581049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1" name="直接连接符 850"/>
              <p:cNvCxnSpPr/>
              <p:nvPr userDrawn="1"/>
            </p:nvCxnSpPr>
            <p:spPr>
              <a:xfrm>
                <a:off x="0" y="589233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2" name="直接连接符 851"/>
              <p:cNvCxnSpPr/>
              <p:nvPr userDrawn="1"/>
            </p:nvCxnSpPr>
            <p:spPr>
              <a:xfrm>
                <a:off x="0" y="597417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3" name="直接连接符 852"/>
              <p:cNvCxnSpPr/>
              <p:nvPr userDrawn="1"/>
            </p:nvCxnSpPr>
            <p:spPr>
              <a:xfrm>
                <a:off x="0" y="564682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4" name="直接连接符 853"/>
              <p:cNvCxnSpPr/>
              <p:nvPr userDrawn="1"/>
            </p:nvCxnSpPr>
            <p:spPr>
              <a:xfrm>
                <a:off x="0" y="572866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5" name="直接连接符 854"/>
              <p:cNvCxnSpPr/>
              <p:nvPr userDrawn="1"/>
            </p:nvCxnSpPr>
            <p:spPr>
              <a:xfrm>
                <a:off x="0" y="605601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6" name="直接连接符 855"/>
              <p:cNvCxnSpPr/>
              <p:nvPr userDrawn="1"/>
            </p:nvCxnSpPr>
            <p:spPr>
              <a:xfrm>
                <a:off x="0" y="630152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7" name="直接连接符 856"/>
              <p:cNvCxnSpPr/>
              <p:nvPr userDrawn="1"/>
            </p:nvCxnSpPr>
            <p:spPr>
              <a:xfrm>
                <a:off x="0" y="638336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8" name="直接连接符 857"/>
              <p:cNvCxnSpPr/>
              <p:nvPr userDrawn="1"/>
            </p:nvCxnSpPr>
            <p:spPr>
              <a:xfrm>
                <a:off x="0" y="646520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9" name="直接连接符 858"/>
              <p:cNvCxnSpPr/>
              <p:nvPr userDrawn="1"/>
            </p:nvCxnSpPr>
            <p:spPr>
              <a:xfrm>
                <a:off x="0" y="613785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0" name="直接连接符 859"/>
              <p:cNvCxnSpPr/>
              <p:nvPr userDrawn="1"/>
            </p:nvCxnSpPr>
            <p:spPr>
              <a:xfrm>
                <a:off x="0" y="621968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1" name="直接连接符 860"/>
              <p:cNvCxnSpPr/>
              <p:nvPr userDrawn="1"/>
            </p:nvCxnSpPr>
            <p:spPr>
              <a:xfrm>
                <a:off x="0" y="654704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2" name="直接连接符 861"/>
              <p:cNvCxnSpPr/>
              <p:nvPr userDrawn="1"/>
            </p:nvCxnSpPr>
            <p:spPr>
              <a:xfrm>
                <a:off x="0" y="679255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3" name="直接连接符 862"/>
              <p:cNvCxnSpPr/>
              <p:nvPr userDrawn="1"/>
            </p:nvCxnSpPr>
            <p:spPr>
              <a:xfrm>
                <a:off x="0" y="662887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4" name="直接连接符 863"/>
              <p:cNvCxnSpPr/>
              <p:nvPr userDrawn="1"/>
            </p:nvCxnSpPr>
            <p:spPr>
              <a:xfrm>
                <a:off x="0" y="671071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2" name="矩形 551"/>
          <p:cNvSpPr/>
          <p:nvPr userDrawn="1"/>
        </p:nvSpPr>
        <p:spPr>
          <a:xfrm>
            <a:off x="0" y="1928802"/>
            <a:ext cx="9144000" cy="2928958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400"/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j-ea"/>
                <a:cs typeface="Arial" pitchFamily="34" charset="0"/>
              </a:rPr>
              <a:t>Happy </a:t>
            </a:r>
            <a:r>
              <a:rPr kumimoji="0" lang="en-US" altLang="zh-CN" sz="6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j-ea"/>
                <a:cs typeface="Arial" pitchFamily="34" charset="0"/>
              </a:rPr>
              <a:t>Monther’s</a:t>
            </a:r>
            <a:r>
              <a:rPr kumimoji="0" lang="en-US" altLang="zh-CN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j-ea"/>
                <a:cs typeface="Arial" pitchFamily="34" charset="0"/>
              </a:rPr>
              <a:t> Day!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071670" y="3429000"/>
            <a:ext cx="4643470" cy="685808"/>
          </a:xfr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Wondershare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software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32" name="组合 731"/>
          <p:cNvGrpSpPr/>
          <p:nvPr userDrawn="1"/>
        </p:nvGrpSpPr>
        <p:grpSpPr>
          <a:xfrm>
            <a:off x="88904" y="1343872"/>
            <a:ext cx="8983658" cy="1014706"/>
            <a:chOff x="88904" y="1343872"/>
            <a:chExt cx="8983658" cy="1014706"/>
          </a:xfrm>
        </p:grpSpPr>
        <p:grpSp>
          <p:nvGrpSpPr>
            <p:cNvPr id="45" name="组合 44"/>
            <p:cNvGrpSpPr/>
            <p:nvPr userDrawn="1"/>
          </p:nvGrpSpPr>
          <p:grpSpPr>
            <a:xfrm>
              <a:off x="8572528" y="1643050"/>
              <a:ext cx="500034" cy="493709"/>
              <a:chOff x="3049588" y="3665538"/>
              <a:chExt cx="1076325" cy="1065213"/>
            </a:xfrm>
          </p:grpSpPr>
          <p:sp>
            <p:nvSpPr>
              <p:cNvPr id="46" name="Freeform 9"/>
              <p:cNvSpPr>
                <a:spLocks/>
              </p:cNvSpPr>
              <p:nvPr/>
            </p:nvSpPr>
            <p:spPr bwMode="auto">
              <a:xfrm>
                <a:off x="3049588" y="3665538"/>
                <a:ext cx="1076325" cy="1065213"/>
              </a:xfrm>
              <a:custGeom>
                <a:avLst/>
                <a:gdLst/>
                <a:ahLst/>
                <a:cxnLst>
                  <a:cxn ang="0">
                    <a:pos x="512" y="671"/>
                  </a:cxn>
                  <a:cxn ang="0">
                    <a:pos x="462" y="660"/>
                  </a:cxn>
                  <a:cxn ang="0">
                    <a:pos x="388" y="637"/>
                  </a:cxn>
                  <a:cxn ang="0">
                    <a:pos x="295" y="605"/>
                  </a:cxn>
                  <a:cxn ang="0">
                    <a:pos x="246" y="583"/>
                  </a:cxn>
                  <a:cxn ang="0">
                    <a:pos x="198" y="559"/>
                  </a:cxn>
                  <a:cxn ang="0">
                    <a:pos x="151" y="531"/>
                  </a:cxn>
                  <a:cxn ang="0">
                    <a:pos x="108" y="501"/>
                  </a:cxn>
                  <a:cxn ang="0">
                    <a:pos x="70" y="467"/>
                  </a:cxn>
                  <a:cxn ang="0">
                    <a:pos x="38" y="430"/>
                  </a:cxn>
                  <a:cxn ang="0">
                    <a:pos x="20" y="400"/>
                  </a:cxn>
                  <a:cxn ang="0">
                    <a:pos x="11" y="379"/>
                  </a:cxn>
                  <a:cxn ang="0">
                    <a:pos x="4" y="357"/>
                  </a:cxn>
                  <a:cxn ang="0">
                    <a:pos x="1" y="333"/>
                  </a:cxn>
                  <a:cxn ang="0">
                    <a:pos x="0" y="310"/>
                  </a:cxn>
                  <a:cxn ang="0">
                    <a:pos x="1" y="297"/>
                  </a:cxn>
                  <a:cxn ang="0">
                    <a:pos x="8" y="253"/>
                  </a:cxn>
                  <a:cxn ang="0">
                    <a:pos x="21" y="215"/>
                  </a:cxn>
                  <a:cxn ang="0">
                    <a:pos x="37" y="184"/>
                  </a:cxn>
                  <a:cxn ang="0">
                    <a:pos x="57" y="160"/>
                  </a:cxn>
                  <a:cxn ang="0">
                    <a:pos x="79" y="142"/>
                  </a:cxn>
                  <a:cxn ang="0">
                    <a:pos x="104" y="130"/>
                  </a:cxn>
                  <a:cxn ang="0">
                    <a:pos x="131" y="124"/>
                  </a:cxn>
                  <a:cxn ang="0">
                    <a:pos x="160" y="123"/>
                  </a:cxn>
                  <a:cxn ang="0">
                    <a:pos x="188" y="126"/>
                  </a:cxn>
                  <a:cxn ang="0">
                    <a:pos x="217" y="133"/>
                  </a:cxn>
                  <a:cxn ang="0">
                    <a:pos x="245" y="145"/>
                  </a:cxn>
                  <a:cxn ang="0">
                    <a:pos x="273" y="160"/>
                  </a:cxn>
                  <a:cxn ang="0">
                    <a:pos x="298" y="178"/>
                  </a:cxn>
                  <a:cxn ang="0">
                    <a:pos x="323" y="198"/>
                  </a:cxn>
                  <a:cxn ang="0">
                    <a:pos x="344" y="220"/>
                  </a:cxn>
                  <a:cxn ang="0">
                    <a:pos x="361" y="244"/>
                  </a:cxn>
                  <a:cxn ang="0">
                    <a:pos x="360" y="234"/>
                  </a:cxn>
                  <a:cxn ang="0">
                    <a:pos x="356" y="187"/>
                  </a:cxn>
                  <a:cxn ang="0">
                    <a:pos x="359" y="144"/>
                  </a:cxn>
                  <a:cxn ang="0">
                    <a:pos x="367" y="97"/>
                  </a:cxn>
                  <a:cxn ang="0">
                    <a:pos x="376" y="75"/>
                  </a:cxn>
                  <a:cxn ang="0">
                    <a:pos x="386" y="55"/>
                  </a:cxn>
                  <a:cxn ang="0">
                    <a:pos x="400" y="36"/>
                  </a:cxn>
                  <a:cxn ang="0">
                    <a:pos x="418" y="21"/>
                  </a:cxn>
                  <a:cxn ang="0">
                    <a:pos x="440" y="9"/>
                  </a:cxn>
                  <a:cxn ang="0">
                    <a:pos x="468" y="2"/>
                  </a:cxn>
                  <a:cxn ang="0">
                    <a:pos x="498" y="0"/>
                  </a:cxn>
                  <a:cxn ang="0">
                    <a:pos x="515" y="1"/>
                  </a:cxn>
                  <a:cxn ang="0">
                    <a:pos x="548" y="6"/>
                  </a:cxn>
                  <a:cxn ang="0">
                    <a:pos x="578" y="16"/>
                  </a:cxn>
                  <a:cxn ang="0">
                    <a:pos x="604" y="31"/>
                  </a:cxn>
                  <a:cxn ang="0">
                    <a:pos x="628" y="50"/>
                  </a:cxn>
                  <a:cxn ang="0">
                    <a:pos x="647" y="74"/>
                  </a:cxn>
                  <a:cxn ang="0">
                    <a:pos x="661" y="103"/>
                  </a:cxn>
                  <a:cxn ang="0">
                    <a:pos x="672" y="137"/>
                  </a:cxn>
                  <a:cxn ang="0">
                    <a:pos x="677" y="178"/>
                  </a:cxn>
                  <a:cxn ang="0">
                    <a:pos x="677" y="224"/>
                  </a:cxn>
                  <a:cxn ang="0">
                    <a:pos x="671" y="275"/>
                  </a:cxn>
                  <a:cxn ang="0">
                    <a:pos x="659" y="333"/>
                  </a:cxn>
                  <a:cxn ang="0">
                    <a:pos x="639" y="397"/>
                  </a:cxn>
                  <a:cxn ang="0">
                    <a:pos x="613" y="467"/>
                  </a:cxn>
                  <a:cxn ang="0">
                    <a:pos x="579" y="544"/>
                  </a:cxn>
                  <a:cxn ang="0">
                    <a:pos x="536" y="627"/>
                  </a:cxn>
                  <a:cxn ang="0">
                    <a:pos x="512" y="671"/>
                  </a:cxn>
                </a:cxnLst>
                <a:rect l="0" t="0" r="r" b="b"/>
                <a:pathLst>
                  <a:path w="678" h="671">
                    <a:moveTo>
                      <a:pt x="512" y="671"/>
                    </a:moveTo>
                    <a:lnTo>
                      <a:pt x="512" y="671"/>
                    </a:lnTo>
                    <a:lnTo>
                      <a:pt x="489" y="666"/>
                    </a:lnTo>
                    <a:lnTo>
                      <a:pt x="462" y="660"/>
                    </a:lnTo>
                    <a:lnTo>
                      <a:pt x="428" y="650"/>
                    </a:lnTo>
                    <a:lnTo>
                      <a:pt x="388" y="637"/>
                    </a:lnTo>
                    <a:lnTo>
                      <a:pt x="344" y="623"/>
                    </a:lnTo>
                    <a:lnTo>
                      <a:pt x="295" y="605"/>
                    </a:lnTo>
                    <a:lnTo>
                      <a:pt x="271" y="594"/>
                    </a:lnTo>
                    <a:lnTo>
                      <a:pt x="246" y="583"/>
                    </a:lnTo>
                    <a:lnTo>
                      <a:pt x="222" y="572"/>
                    </a:lnTo>
                    <a:lnTo>
                      <a:pt x="198" y="559"/>
                    </a:lnTo>
                    <a:lnTo>
                      <a:pt x="174" y="545"/>
                    </a:lnTo>
                    <a:lnTo>
                      <a:pt x="151" y="531"/>
                    </a:lnTo>
                    <a:lnTo>
                      <a:pt x="129" y="517"/>
                    </a:lnTo>
                    <a:lnTo>
                      <a:pt x="108" y="501"/>
                    </a:lnTo>
                    <a:lnTo>
                      <a:pt x="88" y="484"/>
                    </a:lnTo>
                    <a:lnTo>
                      <a:pt x="70" y="467"/>
                    </a:lnTo>
                    <a:lnTo>
                      <a:pt x="53" y="449"/>
                    </a:lnTo>
                    <a:lnTo>
                      <a:pt x="38" y="430"/>
                    </a:lnTo>
                    <a:lnTo>
                      <a:pt x="25" y="410"/>
                    </a:lnTo>
                    <a:lnTo>
                      <a:pt x="20" y="400"/>
                    </a:lnTo>
                    <a:lnTo>
                      <a:pt x="16" y="390"/>
                    </a:lnTo>
                    <a:lnTo>
                      <a:pt x="11" y="379"/>
                    </a:lnTo>
                    <a:lnTo>
                      <a:pt x="7" y="367"/>
                    </a:lnTo>
                    <a:lnTo>
                      <a:pt x="4" y="357"/>
                    </a:lnTo>
                    <a:lnTo>
                      <a:pt x="2" y="345"/>
                    </a:lnTo>
                    <a:lnTo>
                      <a:pt x="1" y="333"/>
                    </a:lnTo>
                    <a:lnTo>
                      <a:pt x="0" y="322"/>
                    </a:lnTo>
                    <a:lnTo>
                      <a:pt x="0" y="310"/>
                    </a:lnTo>
                    <a:lnTo>
                      <a:pt x="1" y="297"/>
                    </a:lnTo>
                    <a:lnTo>
                      <a:pt x="1" y="297"/>
                    </a:lnTo>
                    <a:lnTo>
                      <a:pt x="4" y="274"/>
                    </a:lnTo>
                    <a:lnTo>
                      <a:pt x="8" y="253"/>
                    </a:lnTo>
                    <a:lnTo>
                      <a:pt x="13" y="233"/>
                    </a:lnTo>
                    <a:lnTo>
                      <a:pt x="21" y="215"/>
                    </a:lnTo>
                    <a:lnTo>
                      <a:pt x="28" y="199"/>
                    </a:lnTo>
                    <a:lnTo>
                      <a:pt x="37" y="184"/>
                    </a:lnTo>
                    <a:lnTo>
                      <a:pt x="46" y="171"/>
                    </a:lnTo>
                    <a:lnTo>
                      <a:pt x="57" y="160"/>
                    </a:lnTo>
                    <a:lnTo>
                      <a:pt x="67" y="150"/>
                    </a:lnTo>
                    <a:lnTo>
                      <a:pt x="79" y="142"/>
                    </a:lnTo>
                    <a:lnTo>
                      <a:pt x="92" y="135"/>
                    </a:lnTo>
                    <a:lnTo>
                      <a:pt x="104" y="130"/>
                    </a:lnTo>
                    <a:lnTo>
                      <a:pt x="117" y="127"/>
                    </a:lnTo>
                    <a:lnTo>
                      <a:pt x="131" y="124"/>
                    </a:lnTo>
                    <a:lnTo>
                      <a:pt x="145" y="123"/>
                    </a:lnTo>
                    <a:lnTo>
                      <a:pt x="160" y="123"/>
                    </a:lnTo>
                    <a:lnTo>
                      <a:pt x="173" y="124"/>
                    </a:lnTo>
                    <a:lnTo>
                      <a:pt x="188" y="126"/>
                    </a:lnTo>
                    <a:lnTo>
                      <a:pt x="203" y="129"/>
                    </a:lnTo>
                    <a:lnTo>
                      <a:pt x="217" y="133"/>
                    </a:lnTo>
                    <a:lnTo>
                      <a:pt x="232" y="139"/>
                    </a:lnTo>
                    <a:lnTo>
                      <a:pt x="245" y="145"/>
                    </a:lnTo>
                    <a:lnTo>
                      <a:pt x="259" y="151"/>
                    </a:lnTo>
                    <a:lnTo>
                      <a:pt x="273" y="160"/>
                    </a:lnTo>
                    <a:lnTo>
                      <a:pt x="286" y="168"/>
                    </a:lnTo>
                    <a:lnTo>
                      <a:pt x="298" y="178"/>
                    </a:lnTo>
                    <a:lnTo>
                      <a:pt x="311" y="187"/>
                    </a:lnTo>
                    <a:lnTo>
                      <a:pt x="323" y="198"/>
                    </a:lnTo>
                    <a:lnTo>
                      <a:pt x="333" y="208"/>
                    </a:lnTo>
                    <a:lnTo>
                      <a:pt x="344" y="220"/>
                    </a:lnTo>
                    <a:lnTo>
                      <a:pt x="352" y="232"/>
                    </a:lnTo>
                    <a:lnTo>
                      <a:pt x="361" y="244"/>
                    </a:lnTo>
                    <a:lnTo>
                      <a:pt x="361" y="244"/>
                    </a:lnTo>
                    <a:lnTo>
                      <a:pt x="360" y="234"/>
                    </a:lnTo>
                    <a:lnTo>
                      <a:pt x="356" y="205"/>
                    </a:lnTo>
                    <a:lnTo>
                      <a:pt x="356" y="187"/>
                    </a:lnTo>
                    <a:lnTo>
                      <a:pt x="356" y="166"/>
                    </a:lnTo>
                    <a:lnTo>
                      <a:pt x="359" y="144"/>
                    </a:lnTo>
                    <a:lnTo>
                      <a:pt x="362" y="121"/>
                    </a:lnTo>
                    <a:lnTo>
                      <a:pt x="367" y="97"/>
                    </a:lnTo>
                    <a:lnTo>
                      <a:pt x="370" y="87"/>
                    </a:lnTo>
                    <a:lnTo>
                      <a:pt x="376" y="75"/>
                    </a:lnTo>
                    <a:lnTo>
                      <a:pt x="380" y="64"/>
                    </a:lnTo>
                    <a:lnTo>
                      <a:pt x="386" y="55"/>
                    </a:lnTo>
                    <a:lnTo>
                      <a:pt x="392" y="45"/>
                    </a:lnTo>
                    <a:lnTo>
                      <a:pt x="400" y="36"/>
                    </a:lnTo>
                    <a:lnTo>
                      <a:pt x="409" y="28"/>
                    </a:lnTo>
                    <a:lnTo>
                      <a:pt x="418" y="21"/>
                    </a:lnTo>
                    <a:lnTo>
                      <a:pt x="428" y="15"/>
                    </a:lnTo>
                    <a:lnTo>
                      <a:pt x="440" y="9"/>
                    </a:lnTo>
                    <a:lnTo>
                      <a:pt x="453" y="5"/>
                    </a:lnTo>
                    <a:lnTo>
                      <a:pt x="468" y="2"/>
                    </a:lnTo>
                    <a:lnTo>
                      <a:pt x="482" y="0"/>
                    </a:lnTo>
                    <a:lnTo>
                      <a:pt x="498" y="0"/>
                    </a:lnTo>
                    <a:lnTo>
                      <a:pt x="498" y="0"/>
                    </a:lnTo>
                    <a:lnTo>
                      <a:pt x="515" y="1"/>
                    </a:lnTo>
                    <a:lnTo>
                      <a:pt x="532" y="3"/>
                    </a:lnTo>
                    <a:lnTo>
                      <a:pt x="548" y="6"/>
                    </a:lnTo>
                    <a:lnTo>
                      <a:pt x="563" y="10"/>
                    </a:lnTo>
                    <a:lnTo>
                      <a:pt x="578" y="16"/>
                    </a:lnTo>
                    <a:lnTo>
                      <a:pt x="590" y="22"/>
                    </a:lnTo>
                    <a:lnTo>
                      <a:pt x="604" y="31"/>
                    </a:lnTo>
                    <a:lnTo>
                      <a:pt x="616" y="39"/>
                    </a:lnTo>
                    <a:lnTo>
                      <a:pt x="628" y="50"/>
                    </a:lnTo>
                    <a:lnTo>
                      <a:pt x="637" y="61"/>
                    </a:lnTo>
                    <a:lnTo>
                      <a:pt x="647" y="74"/>
                    </a:lnTo>
                    <a:lnTo>
                      <a:pt x="655" y="88"/>
                    </a:lnTo>
                    <a:lnTo>
                      <a:pt x="661" y="103"/>
                    </a:lnTo>
                    <a:lnTo>
                      <a:pt x="668" y="119"/>
                    </a:lnTo>
                    <a:lnTo>
                      <a:pt x="672" y="137"/>
                    </a:lnTo>
                    <a:lnTo>
                      <a:pt x="675" y="158"/>
                    </a:lnTo>
                    <a:lnTo>
                      <a:pt x="677" y="178"/>
                    </a:lnTo>
                    <a:lnTo>
                      <a:pt x="678" y="200"/>
                    </a:lnTo>
                    <a:lnTo>
                      <a:pt x="677" y="224"/>
                    </a:lnTo>
                    <a:lnTo>
                      <a:pt x="675" y="249"/>
                    </a:lnTo>
                    <a:lnTo>
                      <a:pt x="671" y="275"/>
                    </a:lnTo>
                    <a:lnTo>
                      <a:pt x="666" y="304"/>
                    </a:lnTo>
                    <a:lnTo>
                      <a:pt x="659" y="333"/>
                    </a:lnTo>
                    <a:lnTo>
                      <a:pt x="650" y="364"/>
                    </a:lnTo>
                    <a:lnTo>
                      <a:pt x="639" y="397"/>
                    </a:lnTo>
                    <a:lnTo>
                      <a:pt x="628" y="432"/>
                    </a:lnTo>
                    <a:lnTo>
                      <a:pt x="613" y="467"/>
                    </a:lnTo>
                    <a:lnTo>
                      <a:pt x="597" y="505"/>
                    </a:lnTo>
                    <a:lnTo>
                      <a:pt x="579" y="544"/>
                    </a:lnTo>
                    <a:lnTo>
                      <a:pt x="559" y="584"/>
                    </a:lnTo>
                    <a:lnTo>
                      <a:pt x="536" y="627"/>
                    </a:lnTo>
                    <a:lnTo>
                      <a:pt x="512" y="671"/>
                    </a:lnTo>
                    <a:lnTo>
                      <a:pt x="512" y="671"/>
                    </a:lnTo>
                    <a:close/>
                  </a:path>
                </a:pathLst>
              </a:custGeom>
              <a:solidFill>
                <a:srgbClr val="FF667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"/>
              <p:cNvSpPr>
                <a:spLocks noEditPoints="1"/>
              </p:cNvSpPr>
              <p:nvPr/>
            </p:nvSpPr>
            <p:spPr bwMode="auto">
              <a:xfrm>
                <a:off x="3092450" y="3705225"/>
                <a:ext cx="974725" cy="977900"/>
              </a:xfrm>
              <a:custGeom>
                <a:avLst/>
                <a:gdLst/>
                <a:ahLst/>
                <a:cxnLst>
                  <a:cxn ang="0">
                    <a:pos x="394" y="22"/>
                  </a:cxn>
                  <a:cxn ang="0">
                    <a:pos x="367" y="57"/>
                  </a:cxn>
                  <a:cxn ang="0">
                    <a:pos x="352" y="102"/>
                  </a:cxn>
                  <a:cxn ang="0">
                    <a:pos x="344" y="176"/>
                  </a:cxn>
                  <a:cxn ang="0">
                    <a:pos x="352" y="263"/>
                  </a:cxn>
                  <a:cxn ang="0">
                    <a:pos x="303" y="215"/>
                  </a:cxn>
                  <a:cxn ang="0">
                    <a:pos x="228" y="160"/>
                  </a:cxn>
                  <a:cxn ang="0">
                    <a:pos x="181" y="137"/>
                  </a:cxn>
                  <a:cxn ang="0">
                    <a:pos x="124" y="133"/>
                  </a:cxn>
                  <a:cxn ang="0">
                    <a:pos x="81" y="147"/>
                  </a:cxn>
                  <a:cxn ang="0">
                    <a:pos x="32" y="187"/>
                  </a:cxn>
                  <a:cxn ang="0">
                    <a:pos x="10" y="227"/>
                  </a:cxn>
                  <a:cxn ang="0">
                    <a:pos x="1" y="295"/>
                  </a:cxn>
                  <a:cxn ang="0">
                    <a:pos x="22" y="361"/>
                  </a:cxn>
                  <a:cxn ang="0">
                    <a:pos x="53" y="406"/>
                  </a:cxn>
                  <a:cxn ang="0">
                    <a:pos x="110" y="458"/>
                  </a:cxn>
                  <a:cxn ang="0">
                    <a:pos x="197" y="513"/>
                  </a:cxn>
                  <a:cxn ang="0">
                    <a:pos x="340" y="576"/>
                  </a:cxn>
                  <a:cxn ang="0">
                    <a:pos x="462" y="614"/>
                  </a:cxn>
                  <a:cxn ang="0">
                    <a:pos x="485" y="578"/>
                  </a:cxn>
                  <a:cxn ang="0">
                    <a:pos x="544" y="455"/>
                  </a:cxn>
                  <a:cxn ang="0">
                    <a:pos x="585" y="351"/>
                  </a:cxn>
                  <a:cxn ang="0">
                    <a:pos x="606" y="264"/>
                  </a:cxn>
                  <a:cxn ang="0">
                    <a:pos x="614" y="193"/>
                  </a:cxn>
                  <a:cxn ang="0">
                    <a:pos x="611" y="137"/>
                  </a:cxn>
                  <a:cxn ang="0">
                    <a:pos x="588" y="68"/>
                  </a:cxn>
                  <a:cxn ang="0">
                    <a:pos x="561" y="35"/>
                  </a:cxn>
                  <a:cxn ang="0">
                    <a:pos x="522" y="11"/>
                  </a:cxn>
                  <a:cxn ang="0">
                    <a:pos x="480" y="0"/>
                  </a:cxn>
                  <a:cxn ang="0">
                    <a:pos x="440" y="2"/>
                  </a:cxn>
                  <a:cxn ang="0">
                    <a:pos x="412" y="11"/>
                  </a:cxn>
                  <a:cxn ang="0">
                    <a:pos x="357" y="240"/>
                  </a:cxn>
                  <a:cxn ang="0">
                    <a:pos x="355" y="140"/>
                  </a:cxn>
                  <a:cxn ang="0">
                    <a:pos x="372" y="67"/>
                  </a:cxn>
                  <a:cxn ang="0">
                    <a:pos x="393" y="35"/>
                  </a:cxn>
                  <a:cxn ang="0">
                    <a:pos x="415" y="18"/>
                  </a:cxn>
                  <a:cxn ang="0">
                    <a:pos x="450" y="10"/>
                  </a:cxn>
                  <a:cxn ang="0">
                    <a:pos x="489" y="11"/>
                  </a:cxn>
                  <a:cxn ang="0">
                    <a:pos x="529" y="24"/>
                  </a:cxn>
                  <a:cxn ang="0">
                    <a:pos x="563" y="50"/>
                  </a:cxn>
                  <a:cxn ang="0">
                    <a:pos x="587" y="83"/>
                  </a:cxn>
                  <a:cxn ang="0">
                    <a:pos x="606" y="157"/>
                  </a:cxn>
                  <a:cxn ang="0">
                    <a:pos x="605" y="217"/>
                  </a:cxn>
                  <a:cxn ang="0">
                    <a:pos x="590" y="301"/>
                  </a:cxn>
                  <a:cxn ang="0">
                    <a:pos x="556" y="406"/>
                  </a:cxn>
                  <a:cxn ang="0">
                    <a:pos x="499" y="533"/>
                  </a:cxn>
                  <a:cxn ang="0">
                    <a:pos x="436" y="599"/>
                  </a:cxn>
                  <a:cxn ang="0">
                    <a:pos x="298" y="551"/>
                  </a:cxn>
                  <a:cxn ang="0">
                    <a:pos x="160" y="481"/>
                  </a:cxn>
                  <a:cxn ang="0">
                    <a:pos x="98" y="437"/>
                  </a:cxn>
                  <a:cxn ang="0">
                    <a:pos x="48" y="386"/>
                  </a:cxn>
                  <a:cxn ang="0">
                    <a:pos x="20" y="339"/>
                  </a:cxn>
                  <a:cxn ang="0">
                    <a:pos x="9" y="281"/>
                  </a:cxn>
                  <a:cxn ang="0">
                    <a:pos x="14" y="243"/>
                  </a:cxn>
                  <a:cxn ang="0">
                    <a:pos x="30" y="204"/>
                  </a:cxn>
                  <a:cxn ang="0">
                    <a:pos x="71" y="162"/>
                  </a:cxn>
                  <a:cxn ang="0">
                    <a:pos x="111" y="144"/>
                  </a:cxn>
                  <a:cxn ang="0">
                    <a:pos x="165" y="142"/>
                  </a:cxn>
                  <a:cxn ang="0">
                    <a:pos x="202" y="155"/>
                  </a:cxn>
                  <a:cxn ang="0">
                    <a:pos x="286" y="212"/>
                  </a:cxn>
                  <a:cxn ang="0">
                    <a:pos x="355" y="279"/>
                  </a:cxn>
                </a:cxnLst>
                <a:rect l="0" t="0" r="r" b="b"/>
                <a:pathLst>
                  <a:path w="614" h="616">
                    <a:moveTo>
                      <a:pt x="412" y="11"/>
                    </a:moveTo>
                    <a:lnTo>
                      <a:pt x="412" y="11"/>
                    </a:lnTo>
                    <a:lnTo>
                      <a:pt x="403" y="16"/>
                    </a:lnTo>
                    <a:lnTo>
                      <a:pt x="394" y="22"/>
                    </a:lnTo>
                    <a:lnTo>
                      <a:pt x="386" y="30"/>
                    </a:lnTo>
                    <a:lnTo>
                      <a:pt x="378" y="38"/>
                    </a:lnTo>
                    <a:lnTo>
                      <a:pt x="372" y="47"/>
                    </a:lnTo>
                    <a:lnTo>
                      <a:pt x="367" y="57"/>
                    </a:lnTo>
                    <a:lnTo>
                      <a:pt x="362" y="68"/>
                    </a:lnTo>
                    <a:lnTo>
                      <a:pt x="358" y="79"/>
                    </a:lnTo>
                    <a:lnTo>
                      <a:pt x="354" y="90"/>
                    </a:lnTo>
                    <a:lnTo>
                      <a:pt x="352" y="102"/>
                    </a:lnTo>
                    <a:lnTo>
                      <a:pt x="347" y="126"/>
                    </a:lnTo>
                    <a:lnTo>
                      <a:pt x="345" y="152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45" y="203"/>
                    </a:lnTo>
                    <a:lnTo>
                      <a:pt x="346" y="226"/>
                    </a:lnTo>
                    <a:lnTo>
                      <a:pt x="350" y="247"/>
                    </a:lnTo>
                    <a:lnTo>
                      <a:pt x="352" y="263"/>
                    </a:lnTo>
                    <a:lnTo>
                      <a:pt x="352" y="263"/>
                    </a:lnTo>
                    <a:lnTo>
                      <a:pt x="336" y="246"/>
                    </a:lnTo>
                    <a:lnTo>
                      <a:pt x="320" y="231"/>
                    </a:lnTo>
                    <a:lnTo>
                      <a:pt x="303" y="215"/>
                    </a:lnTo>
                    <a:lnTo>
                      <a:pt x="285" y="201"/>
                    </a:lnTo>
                    <a:lnTo>
                      <a:pt x="267" y="187"/>
                    </a:lnTo>
                    <a:lnTo>
                      <a:pt x="247" y="174"/>
                    </a:lnTo>
                    <a:lnTo>
                      <a:pt x="228" y="160"/>
                    </a:lnTo>
                    <a:lnTo>
                      <a:pt x="207" y="148"/>
                    </a:lnTo>
                    <a:lnTo>
                      <a:pt x="207" y="148"/>
                    </a:lnTo>
                    <a:lnTo>
                      <a:pt x="194" y="142"/>
                    </a:lnTo>
                    <a:lnTo>
                      <a:pt x="181" y="137"/>
                    </a:lnTo>
                    <a:lnTo>
                      <a:pt x="167" y="134"/>
                    </a:lnTo>
                    <a:lnTo>
                      <a:pt x="153" y="132"/>
                    </a:lnTo>
                    <a:lnTo>
                      <a:pt x="139" y="132"/>
                    </a:lnTo>
                    <a:lnTo>
                      <a:pt x="124" y="133"/>
                    </a:lnTo>
                    <a:lnTo>
                      <a:pt x="109" y="136"/>
                    </a:lnTo>
                    <a:lnTo>
                      <a:pt x="95" y="141"/>
                    </a:lnTo>
                    <a:lnTo>
                      <a:pt x="95" y="141"/>
                    </a:lnTo>
                    <a:lnTo>
                      <a:pt x="81" y="147"/>
                    </a:lnTo>
                    <a:lnTo>
                      <a:pt x="67" y="155"/>
                    </a:lnTo>
                    <a:lnTo>
                      <a:pt x="54" y="164"/>
                    </a:lnTo>
                    <a:lnTo>
                      <a:pt x="43" y="175"/>
                    </a:lnTo>
                    <a:lnTo>
                      <a:pt x="32" y="187"/>
                    </a:lnTo>
                    <a:lnTo>
                      <a:pt x="23" y="199"/>
                    </a:lnTo>
                    <a:lnTo>
                      <a:pt x="16" y="213"/>
                    </a:lnTo>
                    <a:lnTo>
                      <a:pt x="10" y="227"/>
                    </a:lnTo>
                    <a:lnTo>
                      <a:pt x="10" y="227"/>
                    </a:lnTo>
                    <a:lnTo>
                      <a:pt x="4" y="244"/>
                    </a:lnTo>
                    <a:lnTo>
                      <a:pt x="2" y="261"/>
                    </a:lnTo>
                    <a:lnTo>
                      <a:pt x="0" y="278"/>
                    </a:lnTo>
                    <a:lnTo>
                      <a:pt x="1" y="295"/>
                    </a:lnTo>
                    <a:lnTo>
                      <a:pt x="3" y="312"/>
                    </a:lnTo>
                    <a:lnTo>
                      <a:pt x="8" y="329"/>
                    </a:lnTo>
                    <a:lnTo>
                      <a:pt x="14" y="345"/>
                    </a:lnTo>
                    <a:lnTo>
                      <a:pt x="22" y="361"/>
                    </a:lnTo>
                    <a:lnTo>
                      <a:pt x="22" y="361"/>
                    </a:lnTo>
                    <a:lnTo>
                      <a:pt x="31" y="376"/>
                    </a:lnTo>
                    <a:lnTo>
                      <a:pt x="41" y="391"/>
                    </a:lnTo>
                    <a:lnTo>
                      <a:pt x="53" y="406"/>
                    </a:lnTo>
                    <a:lnTo>
                      <a:pt x="66" y="420"/>
                    </a:lnTo>
                    <a:lnTo>
                      <a:pt x="80" y="432"/>
                    </a:lnTo>
                    <a:lnTo>
                      <a:pt x="94" y="445"/>
                    </a:lnTo>
                    <a:lnTo>
                      <a:pt x="110" y="458"/>
                    </a:lnTo>
                    <a:lnTo>
                      <a:pt x="126" y="469"/>
                    </a:lnTo>
                    <a:lnTo>
                      <a:pt x="143" y="481"/>
                    </a:lnTo>
                    <a:lnTo>
                      <a:pt x="161" y="493"/>
                    </a:lnTo>
                    <a:lnTo>
                      <a:pt x="197" y="513"/>
                    </a:lnTo>
                    <a:lnTo>
                      <a:pt x="233" y="532"/>
                    </a:lnTo>
                    <a:lnTo>
                      <a:pt x="270" y="549"/>
                    </a:lnTo>
                    <a:lnTo>
                      <a:pt x="306" y="564"/>
                    </a:lnTo>
                    <a:lnTo>
                      <a:pt x="340" y="576"/>
                    </a:lnTo>
                    <a:lnTo>
                      <a:pt x="372" y="588"/>
                    </a:lnTo>
                    <a:lnTo>
                      <a:pt x="399" y="596"/>
                    </a:lnTo>
                    <a:lnTo>
                      <a:pt x="443" y="610"/>
                    </a:lnTo>
                    <a:lnTo>
                      <a:pt x="462" y="614"/>
                    </a:lnTo>
                    <a:lnTo>
                      <a:pt x="465" y="616"/>
                    </a:lnTo>
                    <a:lnTo>
                      <a:pt x="467" y="612"/>
                    </a:lnTo>
                    <a:lnTo>
                      <a:pt x="467" y="612"/>
                    </a:lnTo>
                    <a:lnTo>
                      <a:pt x="485" y="578"/>
                    </a:lnTo>
                    <a:lnTo>
                      <a:pt x="502" y="546"/>
                    </a:lnTo>
                    <a:lnTo>
                      <a:pt x="518" y="514"/>
                    </a:lnTo>
                    <a:lnTo>
                      <a:pt x="532" y="484"/>
                    </a:lnTo>
                    <a:lnTo>
                      <a:pt x="544" y="455"/>
                    </a:lnTo>
                    <a:lnTo>
                      <a:pt x="556" y="427"/>
                    </a:lnTo>
                    <a:lnTo>
                      <a:pt x="567" y="401"/>
                    </a:lnTo>
                    <a:lnTo>
                      <a:pt x="576" y="375"/>
                    </a:lnTo>
                    <a:lnTo>
                      <a:pt x="585" y="351"/>
                    </a:lnTo>
                    <a:lnTo>
                      <a:pt x="591" y="327"/>
                    </a:lnTo>
                    <a:lnTo>
                      <a:pt x="597" y="305"/>
                    </a:lnTo>
                    <a:lnTo>
                      <a:pt x="603" y="284"/>
                    </a:lnTo>
                    <a:lnTo>
                      <a:pt x="606" y="264"/>
                    </a:lnTo>
                    <a:lnTo>
                      <a:pt x="610" y="245"/>
                    </a:lnTo>
                    <a:lnTo>
                      <a:pt x="612" y="226"/>
                    </a:lnTo>
                    <a:lnTo>
                      <a:pt x="613" y="209"/>
                    </a:lnTo>
                    <a:lnTo>
                      <a:pt x="614" y="193"/>
                    </a:lnTo>
                    <a:lnTo>
                      <a:pt x="614" y="177"/>
                    </a:lnTo>
                    <a:lnTo>
                      <a:pt x="614" y="163"/>
                    </a:lnTo>
                    <a:lnTo>
                      <a:pt x="613" y="150"/>
                    </a:lnTo>
                    <a:lnTo>
                      <a:pt x="611" y="137"/>
                    </a:lnTo>
                    <a:lnTo>
                      <a:pt x="609" y="124"/>
                    </a:lnTo>
                    <a:lnTo>
                      <a:pt x="604" y="103"/>
                    </a:lnTo>
                    <a:lnTo>
                      <a:pt x="596" y="84"/>
                    </a:lnTo>
                    <a:lnTo>
                      <a:pt x="588" y="68"/>
                    </a:lnTo>
                    <a:lnTo>
                      <a:pt x="579" y="55"/>
                    </a:lnTo>
                    <a:lnTo>
                      <a:pt x="570" y="44"/>
                    </a:lnTo>
                    <a:lnTo>
                      <a:pt x="570" y="44"/>
                    </a:lnTo>
                    <a:lnTo>
                      <a:pt x="561" y="35"/>
                    </a:lnTo>
                    <a:lnTo>
                      <a:pt x="553" y="28"/>
                    </a:lnTo>
                    <a:lnTo>
                      <a:pt x="542" y="21"/>
                    </a:lnTo>
                    <a:lnTo>
                      <a:pt x="533" y="16"/>
                    </a:lnTo>
                    <a:lnTo>
                      <a:pt x="522" y="11"/>
                    </a:lnTo>
                    <a:lnTo>
                      <a:pt x="513" y="8"/>
                    </a:lnTo>
                    <a:lnTo>
                      <a:pt x="502" y="4"/>
                    </a:lnTo>
                    <a:lnTo>
                      <a:pt x="490" y="2"/>
                    </a:lnTo>
                    <a:lnTo>
                      <a:pt x="480" y="0"/>
                    </a:lnTo>
                    <a:lnTo>
                      <a:pt x="469" y="0"/>
                    </a:lnTo>
                    <a:lnTo>
                      <a:pt x="460" y="0"/>
                    </a:lnTo>
                    <a:lnTo>
                      <a:pt x="449" y="1"/>
                    </a:lnTo>
                    <a:lnTo>
                      <a:pt x="440" y="2"/>
                    </a:lnTo>
                    <a:lnTo>
                      <a:pt x="430" y="4"/>
                    </a:lnTo>
                    <a:lnTo>
                      <a:pt x="421" y="8"/>
                    </a:lnTo>
                    <a:lnTo>
                      <a:pt x="412" y="11"/>
                    </a:lnTo>
                    <a:lnTo>
                      <a:pt x="412" y="11"/>
                    </a:lnTo>
                    <a:close/>
                    <a:moveTo>
                      <a:pt x="362" y="275"/>
                    </a:moveTo>
                    <a:lnTo>
                      <a:pt x="362" y="275"/>
                    </a:lnTo>
                    <a:lnTo>
                      <a:pt x="360" y="265"/>
                    </a:lnTo>
                    <a:lnTo>
                      <a:pt x="357" y="240"/>
                    </a:lnTo>
                    <a:lnTo>
                      <a:pt x="354" y="205"/>
                    </a:lnTo>
                    <a:lnTo>
                      <a:pt x="354" y="183"/>
                    </a:lnTo>
                    <a:lnTo>
                      <a:pt x="354" y="162"/>
                    </a:lnTo>
                    <a:lnTo>
                      <a:pt x="355" y="140"/>
                    </a:lnTo>
                    <a:lnTo>
                      <a:pt x="357" y="118"/>
                    </a:lnTo>
                    <a:lnTo>
                      <a:pt x="361" y="97"/>
                    </a:lnTo>
                    <a:lnTo>
                      <a:pt x="368" y="76"/>
                    </a:lnTo>
                    <a:lnTo>
                      <a:pt x="372" y="67"/>
                    </a:lnTo>
                    <a:lnTo>
                      <a:pt x="376" y="57"/>
                    </a:lnTo>
                    <a:lnTo>
                      <a:pt x="381" y="50"/>
                    </a:lnTo>
                    <a:lnTo>
                      <a:pt x="387" y="42"/>
                    </a:lnTo>
                    <a:lnTo>
                      <a:pt x="393" y="35"/>
                    </a:lnTo>
                    <a:lnTo>
                      <a:pt x="399" y="29"/>
                    </a:lnTo>
                    <a:lnTo>
                      <a:pt x="408" y="24"/>
                    </a:lnTo>
                    <a:lnTo>
                      <a:pt x="415" y="18"/>
                    </a:lnTo>
                    <a:lnTo>
                      <a:pt x="415" y="18"/>
                    </a:lnTo>
                    <a:lnTo>
                      <a:pt x="424" y="15"/>
                    </a:lnTo>
                    <a:lnTo>
                      <a:pt x="432" y="13"/>
                    </a:lnTo>
                    <a:lnTo>
                      <a:pt x="441" y="11"/>
                    </a:lnTo>
                    <a:lnTo>
                      <a:pt x="450" y="10"/>
                    </a:lnTo>
                    <a:lnTo>
                      <a:pt x="460" y="9"/>
                    </a:lnTo>
                    <a:lnTo>
                      <a:pt x="469" y="9"/>
                    </a:lnTo>
                    <a:lnTo>
                      <a:pt x="480" y="9"/>
                    </a:lnTo>
                    <a:lnTo>
                      <a:pt x="489" y="11"/>
                    </a:lnTo>
                    <a:lnTo>
                      <a:pt x="500" y="12"/>
                    </a:lnTo>
                    <a:lnTo>
                      <a:pt x="509" y="15"/>
                    </a:lnTo>
                    <a:lnTo>
                      <a:pt x="519" y="18"/>
                    </a:lnTo>
                    <a:lnTo>
                      <a:pt x="529" y="24"/>
                    </a:lnTo>
                    <a:lnTo>
                      <a:pt x="538" y="29"/>
                    </a:lnTo>
                    <a:lnTo>
                      <a:pt x="548" y="34"/>
                    </a:lnTo>
                    <a:lnTo>
                      <a:pt x="556" y="42"/>
                    </a:lnTo>
                    <a:lnTo>
                      <a:pt x="563" y="50"/>
                    </a:lnTo>
                    <a:lnTo>
                      <a:pt x="563" y="50"/>
                    </a:lnTo>
                    <a:lnTo>
                      <a:pt x="572" y="58"/>
                    </a:lnTo>
                    <a:lnTo>
                      <a:pt x="579" y="70"/>
                    </a:lnTo>
                    <a:lnTo>
                      <a:pt x="587" y="83"/>
                    </a:lnTo>
                    <a:lnTo>
                      <a:pt x="593" y="98"/>
                    </a:lnTo>
                    <a:lnTo>
                      <a:pt x="598" y="116"/>
                    </a:lnTo>
                    <a:lnTo>
                      <a:pt x="603" y="135"/>
                    </a:lnTo>
                    <a:lnTo>
                      <a:pt x="606" y="157"/>
                    </a:lnTo>
                    <a:lnTo>
                      <a:pt x="606" y="181"/>
                    </a:lnTo>
                    <a:lnTo>
                      <a:pt x="606" y="181"/>
                    </a:lnTo>
                    <a:lnTo>
                      <a:pt x="606" y="198"/>
                    </a:lnTo>
                    <a:lnTo>
                      <a:pt x="605" y="217"/>
                    </a:lnTo>
                    <a:lnTo>
                      <a:pt x="603" y="236"/>
                    </a:lnTo>
                    <a:lnTo>
                      <a:pt x="600" y="257"/>
                    </a:lnTo>
                    <a:lnTo>
                      <a:pt x="595" y="278"/>
                    </a:lnTo>
                    <a:lnTo>
                      <a:pt x="590" y="301"/>
                    </a:lnTo>
                    <a:lnTo>
                      <a:pt x="584" y="325"/>
                    </a:lnTo>
                    <a:lnTo>
                      <a:pt x="575" y="351"/>
                    </a:lnTo>
                    <a:lnTo>
                      <a:pt x="567" y="377"/>
                    </a:lnTo>
                    <a:lnTo>
                      <a:pt x="556" y="406"/>
                    </a:lnTo>
                    <a:lnTo>
                      <a:pt x="544" y="436"/>
                    </a:lnTo>
                    <a:lnTo>
                      <a:pt x="531" y="466"/>
                    </a:lnTo>
                    <a:lnTo>
                      <a:pt x="516" y="499"/>
                    </a:lnTo>
                    <a:lnTo>
                      <a:pt x="499" y="533"/>
                    </a:lnTo>
                    <a:lnTo>
                      <a:pt x="481" y="569"/>
                    </a:lnTo>
                    <a:lnTo>
                      <a:pt x="461" y="606"/>
                    </a:lnTo>
                    <a:lnTo>
                      <a:pt x="461" y="606"/>
                    </a:lnTo>
                    <a:lnTo>
                      <a:pt x="436" y="599"/>
                    </a:lnTo>
                    <a:lnTo>
                      <a:pt x="391" y="585"/>
                    </a:lnTo>
                    <a:lnTo>
                      <a:pt x="362" y="575"/>
                    </a:lnTo>
                    <a:lnTo>
                      <a:pt x="332" y="564"/>
                    </a:lnTo>
                    <a:lnTo>
                      <a:pt x="298" y="551"/>
                    </a:lnTo>
                    <a:lnTo>
                      <a:pt x="264" y="536"/>
                    </a:lnTo>
                    <a:lnTo>
                      <a:pt x="229" y="519"/>
                    </a:lnTo>
                    <a:lnTo>
                      <a:pt x="194" y="501"/>
                    </a:lnTo>
                    <a:lnTo>
                      <a:pt x="160" y="481"/>
                    </a:lnTo>
                    <a:lnTo>
                      <a:pt x="143" y="470"/>
                    </a:lnTo>
                    <a:lnTo>
                      <a:pt x="127" y="460"/>
                    </a:lnTo>
                    <a:lnTo>
                      <a:pt x="111" y="448"/>
                    </a:lnTo>
                    <a:lnTo>
                      <a:pt x="98" y="437"/>
                    </a:lnTo>
                    <a:lnTo>
                      <a:pt x="84" y="424"/>
                    </a:lnTo>
                    <a:lnTo>
                      <a:pt x="70" y="411"/>
                    </a:lnTo>
                    <a:lnTo>
                      <a:pt x="58" y="398"/>
                    </a:lnTo>
                    <a:lnTo>
                      <a:pt x="48" y="386"/>
                    </a:lnTo>
                    <a:lnTo>
                      <a:pt x="38" y="372"/>
                    </a:lnTo>
                    <a:lnTo>
                      <a:pt x="30" y="357"/>
                    </a:lnTo>
                    <a:lnTo>
                      <a:pt x="30" y="357"/>
                    </a:lnTo>
                    <a:lnTo>
                      <a:pt x="20" y="339"/>
                    </a:lnTo>
                    <a:lnTo>
                      <a:pt x="14" y="320"/>
                    </a:lnTo>
                    <a:lnTo>
                      <a:pt x="11" y="300"/>
                    </a:lnTo>
                    <a:lnTo>
                      <a:pt x="10" y="290"/>
                    </a:lnTo>
                    <a:lnTo>
                      <a:pt x="9" y="281"/>
                    </a:lnTo>
                    <a:lnTo>
                      <a:pt x="9" y="281"/>
                    </a:lnTo>
                    <a:lnTo>
                      <a:pt x="10" y="268"/>
                    </a:lnTo>
                    <a:lnTo>
                      <a:pt x="11" y="255"/>
                    </a:lnTo>
                    <a:lnTo>
                      <a:pt x="14" y="243"/>
                    </a:lnTo>
                    <a:lnTo>
                      <a:pt x="18" y="230"/>
                    </a:lnTo>
                    <a:lnTo>
                      <a:pt x="18" y="230"/>
                    </a:lnTo>
                    <a:lnTo>
                      <a:pt x="23" y="216"/>
                    </a:lnTo>
                    <a:lnTo>
                      <a:pt x="30" y="204"/>
                    </a:lnTo>
                    <a:lnTo>
                      <a:pt x="38" y="192"/>
                    </a:lnTo>
                    <a:lnTo>
                      <a:pt x="49" y="180"/>
                    </a:lnTo>
                    <a:lnTo>
                      <a:pt x="59" y="171"/>
                    </a:lnTo>
                    <a:lnTo>
                      <a:pt x="71" y="162"/>
                    </a:lnTo>
                    <a:lnTo>
                      <a:pt x="84" y="155"/>
                    </a:lnTo>
                    <a:lnTo>
                      <a:pt x="98" y="148"/>
                    </a:lnTo>
                    <a:lnTo>
                      <a:pt x="98" y="148"/>
                    </a:lnTo>
                    <a:lnTo>
                      <a:pt x="111" y="144"/>
                    </a:lnTo>
                    <a:lnTo>
                      <a:pt x="125" y="141"/>
                    </a:lnTo>
                    <a:lnTo>
                      <a:pt x="139" y="140"/>
                    </a:lnTo>
                    <a:lnTo>
                      <a:pt x="153" y="140"/>
                    </a:lnTo>
                    <a:lnTo>
                      <a:pt x="165" y="142"/>
                    </a:lnTo>
                    <a:lnTo>
                      <a:pt x="178" y="145"/>
                    </a:lnTo>
                    <a:lnTo>
                      <a:pt x="191" y="150"/>
                    </a:lnTo>
                    <a:lnTo>
                      <a:pt x="202" y="155"/>
                    </a:lnTo>
                    <a:lnTo>
                      <a:pt x="202" y="155"/>
                    </a:lnTo>
                    <a:lnTo>
                      <a:pt x="225" y="169"/>
                    </a:lnTo>
                    <a:lnTo>
                      <a:pt x="246" y="182"/>
                    </a:lnTo>
                    <a:lnTo>
                      <a:pt x="266" y="197"/>
                    </a:lnTo>
                    <a:lnTo>
                      <a:pt x="286" y="212"/>
                    </a:lnTo>
                    <a:lnTo>
                      <a:pt x="304" y="228"/>
                    </a:lnTo>
                    <a:lnTo>
                      <a:pt x="322" y="245"/>
                    </a:lnTo>
                    <a:lnTo>
                      <a:pt x="339" y="261"/>
                    </a:lnTo>
                    <a:lnTo>
                      <a:pt x="355" y="279"/>
                    </a:lnTo>
                    <a:lnTo>
                      <a:pt x="364" y="290"/>
                    </a:lnTo>
                    <a:lnTo>
                      <a:pt x="362" y="275"/>
                    </a:lnTo>
                    <a:close/>
                  </a:path>
                </a:pathLst>
              </a:custGeom>
              <a:solidFill>
                <a:srgbClr val="AE306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1"/>
              <p:cNvSpPr>
                <a:spLocks noEditPoints="1"/>
              </p:cNvSpPr>
              <p:nvPr/>
            </p:nvSpPr>
            <p:spPr bwMode="auto">
              <a:xfrm>
                <a:off x="3135313" y="3743325"/>
                <a:ext cx="881063" cy="912813"/>
              </a:xfrm>
              <a:custGeom>
                <a:avLst/>
                <a:gdLst/>
                <a:ahLst/>
                <a:cxnLst>
                  <a:cxn ang="0">
                    <a:pos x="382" y="13"/>
                  </a:cxn>
                  <a:cxn ang="0">
                    <a:pos x="359" y="51"/>
                  </a:cxn>
                  <a:cxn ang="0">
                    <a:pos x="346" y="108"/>
                  </a:cxn>
                  <a:cxn ang="0">
                    <a:pos x="340" y="204"/>
                  </a:cxn>
                  <a:cxn ang="0">
                    <a:pos x="344" y="293"/>
                  </a:cxn>
                  <a:cxn ang="0">
                    <a:pos x="263" y="219"/>
                  </a:cxn>
                  <a:cxn ang="0">
                    <a:pos x="188" y="170"/>
                  </a:cxn>
                  <a:cxn ang="0">
                    <a:pos x="119" y="149"/>
                  </a:cxn>
                  <a:cxn ang="0">
                    <a:pos x="60" y="157"/>
                  </a:cxn>
                  <a:cxn ang="0">
                    <a:pos x="38" y="171"/>
                  </a:cxn>
                  <a:cxn ang="0">
                    <a:pos x="16" y="198"/>
                  </a:cxn>
                  <a:cxn ang="0">
                    <a:pos x="3" y="233"/>
                  </a:cxn>
                  <a:cxn ang="0">
                    <a:pos x="1" y="288"/>
                  </a:cxn>
                  <a:cxn ang="0">
                    <a:pos x="14" y="331"/>
                  </a:cxn>
                  <a:cxn ang="0">
                    <a:pos x="57" y="385"/>
                  </a:cxn>
                  <a:cxn ang="0">
                    <a:pos x="119" y="435"/>
                  </a:cxn>
                  <a:cxn ang="0">
                    <a:pos x="252" y="506"/>
                  </a:cxn>
                  <a:cxn ang="0">
                    <a:pos x="405" y="566"/>
                  </a:cxn>
                  <a:cxn ang="0">
                    <a:pos x="433" y="570"/>
                  </a:cxn>
                  <a:cxn ang="0">
                    <a:pos x="518" y="351"/>
                  </a:cxn>
                  <a:cxn ang="0">
                    <a:pos x="552" y="197"/>
                  </a:cxn>
                  <a:cxn ang="0">
                    <a:pos x="548" y="96"/>
                  </a:cxn>
                  <a:cxn ang="0">
                    <a:pos x="521" y="38"/>
                  </a:cxn>
                  <a:cxn ang="0">
                    <a:pos x="500" y="19"/>
                  </a:cxn>
                  <a:cxn ang="0">
                    <a:pos x="460" y="3"/>
                  </a:cxn>
                  <a:cxn ang="0">
                    <a:pos x="398" y="5"/>
                  </a:cxn>
                  <a:cxn ang="0">
                    <a:pos x="350" y="271"/>
                  </a:cxn>
                  <a:cxn ang="0">
                    <a:pos x="351" y="136"/>
                  </a:cxn>
                  <a:cxn ang="0">
                    <a:pos x="366" y="55"/>
                  </a:cxn>
                  <a:cxn ang="0">
                    <a:pos x="385" y="22"/>
                  </a:cxn>
                  <a:cxn ang="0">
                    <a:pos x="400" y="12"/>
                  </a:cxn>
                  <a:cxn ang="0">
                    <a:pos x="446" y="9"/>
                  </a:cxn>
                  <a:cxn ang="0">
                    <a:pos x="481" y="18"/>
                  </a:cxn>
                  <a:cxn ang="0">
                    <a:pos x="514" y="43"/>
                  </a:cxn>
                  <a:cxn ang="0">
                    <a:pos x="532" y="74"/>
                  </a:cxn>
                  <a:cxn ang="0">
                    <a:pos x="546" y="136"/>
                  </a:cxn>
                  <a:cxn ang="0">
                    <a:pos x="545" y="189"/>
                  </a:cxn>
                  <a:cxn ang="0">
                    <a:pos x="532" y="269"/>
                  </a:cxn>
                  <a:cxn ang="0">
                    <a:pos x="504" y="369"/>
                  </a:cxn>
                  <a:cxn ang="0">
                    <a:pos x="426" y="564"/>
                  </a:cxn>
                  <a:cxn ang="0">
                    <a:pos x="315" y="524"/>
                  </a:cxn>
                  <a:cxn ang="0">
                    <a:pos x="172" y="456"/>
                  </a:cxn>
                  <a:cxn ang="0">
                    <a:pos x="89" y="402"/>
                  </a:cxn>
                  <a:cxn ang="0">
                    <a:pos x="39" y="353"/>
                  </a:cxn>
                  <a:cxn ang="0">
                    <a:pos x="11" y="300"/>
                  </a:cxn>
                  <a:cxn ang="0">
                    <a:pos x="8" y="267"/>
                  </a:cxn>
                  <a:cxn ang="0">
                    <a:pos x="22" y="203"/>
                  </a:cxn>
                  <a:cxn ang="0">
                    <a:pos x="63" y="165"/>
                  </a:cxn>
                  <a:cxn ang="0">
                    <a:pos x="98" y="157"/>
                  </a:cxn>
                  <a:cxn ang="0">
                    <a:pos x="160" y="168"/>
                  </a:cxn>
                  <a:cxn ang="0">
                    <a:pos x="235" y="207"/>
                  </a:cxn>
                  <a:cxn ang="0">
                    <a:pos x="322" y="282"/>
                  </a:cxn>
                </a:cxnLst>
                <a:rect l="0" t="0" r="r" b="b"/>
                <a:pathLst>
                  <a:path w="555" h="575">
                    <a:moveTo>
                      <a:pt x="398" y="5"/>
                    </a:moveTo>
                    <a:lnTo>
                      <a:pt x="398" y="5"/>
                    </a:lnTo>
                    <a:lnTo>
                      <a:pt x="389" y="8"/>
                    </a:lnTo>
                    <a:lnTo>
                      <a:pt x="382" y="13"/>
                    </a:lnTo>
                    <a:lnTo>
                      <a:pt x="374" y="21"/>
                    </a:lnTo>
                    <a:lnTo>
                      <a:pt x="368" y="29"/>
                    </a:lnTo>
                    <a:lnTo>
                      <a:pt x="363" y="40"/>
                    </a:lnTo>
                    <a:lnTo>
                      <a:pt x="359" y="51"/>
                    </a:lnTo>
                    <a:lnTo>
                      <a:pt x="354" y="64"/>
                    </a:lnTo>
                    <a:lnTo>
                      <a:pt x="351" y="78"/>
                    </a:lnTo>
                    <a:lnTo>
                      <a:pt x="348" y="93"/>
                    </a:lnTo>
                    <a:lnTo>
                      <a:pt x="346" y="108"/>
                    </a:lnTo>
                    <a:lnTo>
                      <a:pt x="342" y="139"/>
                    </a:lnTo>
                    <a:lnTo>
                      <a:pt x="341" y="172"/>
                    </a:lnTo>
                    <a:lnTo>
                      <a:pt x="340" y="204"/>
                    </a:lnTo>
                    <a:lnTo>
                      <a:pt x="340" y="204"/>
                    </a:lnTo>
                    <a:lnTo>
                      <a:pt x="341" y="231"/>
                    </a:lnTo>
                    <a:lnTo>
                      <a:pt x="341" y="256"/>
                    </a:lnTo>
                    <a:lnTo>
                      <a:pt x="344" y="293"/>
                    </a:lnTo>
                    <a:lnTo>
                      <a:pt x="344" y="293"/>
                    </a:lnTo>
                    <a:lnTo>
                      <a:pt x="324" y="272"/>
                    </a:lnTo>
                    <a:lnTo>
                      <a:pt x="304" y="253"/>
                    </a:lnTo>
                    <a:lnTo>
                      <a:pt x="283" y="235"/>
                    </a:lnTo>
                    <a:lnTo>
                      <a:pt x="263" y="219"/>
                    </a:lnTo>
                    <a:lnTo>
                      <a:pt x="244" y="204"/>
                    </a:lnTo>
                    <a:lnTo>
                      <a:pt x="225" y="191"/>
                    </a:lnTo>
                    <a:lnTo>
                      <a:pt x="206" y="180"/>
                    </a:lnTo>
                    <a:lnTo>
                      <a:pt x="188" y="170"/>
                    </a:lnTo>
                    <a:lnTo>
                      <a:pt x="170" y="162"/>
                    </a:lnTo>
                    <a:lnTo>
                      <a:pt x="152" y="155"/>
                    </a:lnTo>
                    <a:lnTo>
                      <a:pt x="135" y="151"/>
                    </a:lnTo>
                    <a:lnTo>
                      <a:pt x="119" y="149"/>
                    </a:lnTo>
                    <a:lnTo>
                      <a:pt x="103" y="148"/>
                    </a:lnTo>
                    <a:lnTo>
                      <a:pt x="88" y="149"/>
                    </a:lnTo>
                    <a:lnTo>
                      <a:pt x="74" y="152"/>
                    </a:lnTo>
                    <a:lnTo>
                      <a:pt x="60" y="157"/>
                    </a:lnTo>
                    <a:lnTo>
                      <a:pt x="60" y="157"/>
                    </a:lnTo>
                    <a:lnTo>
                      <a:pt x="52" y="160"/>
                    </a:lnTo>
                    <a:lnTo>
                      <a:pt x="44" y="166"/>
                    </a:lnTo>
                    <a:lnTo>
                      <a:pt x="38" y="171"/>
                    </a:lnTo>
                    <a:lnTo>
                      <a:pt x="31" y="176"/>
                    </a:lnTo>
                    <a:lnTo>
                      <a:pt x="25" y="183"/>
                    </a:lnTo>
                    <a:lnTo>
                      <a:pt x="20" y="190"/>
                    </a:lnTo>
                    <a:lnTo>
                      <a:pt x="16" y="198"/>
                    </a:lnTo>
                    <a:lnTo>
                      <a:pt x="11" y="205"/>
                    </a:lnTo>
                    <a:lnTo>
                      <a:pt x="8" y="215"/>
                    </a:lnTo>
                    <a:lnTo>
                      <a:pt x="5" y="223"/>
                    </a:lnTo>
                    <a:lnTo>
                      <a:pt x="3" y="233"/>
                    </a:lnTo>
                    <a:lnTo>
                      <a:pt x="1" y="243"/>
                    </a:lnTo>
                    <a:lnTo>
                      <a:pt x="0" y="254"/>
                    </a:lnTo>
                    <a:lnTo>
                      <a:pt x="0" y="264"/>
                    </a:lnTo>
                    <a:lnTo>
                      <a:pt x="1" y="288"/>
                    </a:lnTo>
                    <a:lnTo>
                      <a:pt x="1" y="288"/>
                    </a:lnTo>
                    <a:lnTo>
                      <a:pt x="3" y="302"/>
                    </a:lnTo>
                    <a:lnTo>
                      <a:pt x="7" y="317"/>
                    </a:lnTo>
                    <a:lnTo>
                      <a:pt x="14" y="331"/>
                    </a:lnTo>
                    <a:lnTo>
                      <a:pt x="22" y="345"/>
                    </a:lnTo>
                    <a:lnTo>
                      <a:pt x="32" y="359"/>
                    </a:lnTo>
                    <a:lnTo>
                      <a:pt x="44" y="372"/>
                    </a:lnTo>
                    <a:lnTo>
                      <a:pt x="57" y="385"/>
                    </a:lnTo>
                    <a:lnTo>
                      <a:pt x="71" y="399"/>
                    </a:lnTo>
                    <a:lnTo>
                      <a:pt x="86" y="410"/>
                    </a:lnTo>
                    <a:lnTo>
                      <a:pt x="102" y="423"/>
                    </a:lnTo>
                    <a:lnTo>
                      <a:pt x="119" y="435"/>
                    </a:lnTo>
                    <a:lnTo>
                      <a:pt x="137" y="446"/>
                    </a:lnTo>
                    <a:lnTo>
                      <a:pt x="174" y="468"/>
                    </a:lnTo>
                    <a:lnTo>
                      <a:pt x="214" y="488"/>
                    </a:lnTo>
                    <a:lnTo>
                      <a:pt x="252" y="506"/>
                    </a:lnTo>
                    <a:lnTo>
                      <a:pt x="289" y="523"/>
                    </a:lnTo>
                    <a:lnTo>
                      <a:pt x="324" y="536"/>
                    </a:lnTo>
                    <a:lnTo>
                      <a:pt x="355" y="548"/>
                    </a:lnTo>
                    <a:lnTo>
                      <a:pt x="405" y="566"/>
                    </a:lnTo>
                    <a:lnTo>
                      <a:pt x="427" y="574"/>
                    </a:lnTo>
                    <a:lnTo>
                      <a:pt x="431" y="575"/>
                    </a:lnTo>
                    <a:lnTo>
                      <a:pt x="433" y="570"/>
                    </a:lnTo>
                    <a:lnTo>
                      <a:pt x="433" y="570"/>
                    </a:lnTo>
                    <a:lnTo>
                      <a:pt x="460" y="509"/>
                    </a:lnTo>
                    <a:lnTo>
                      <a:pt x="484" y="452"/>
                    </a:lnTo>
                    <a:lnTo>
                      <a:pt x="503" y="399"/>
                    </a:lnTo>
                    <a:lnTo>
                      <a:pt x="518" y="351"/>
                    </a:lnTo>
                    <a:lnTo>
                      <a:pt x="531" y="307"/>
                    </a:lnTo>
                    <a:lnTo>
                      <a:pt x="541" y="266"/>
                    </a:lnTo>
                    <a:lnTo>
                      <a:pt x="548" y="229"/>
                    </a:lnTo>
                    <a:lnTo>
                      <a:pt x="552" y="197"/>
                    </a:lnTo>
                    <a:lnTo>
                      <a:pt x="555" y="167"/>
                    </a:lnTo>
                    <a:lnTo>
                      <a:pt x="555" y="140"/>
                    </a:lnTo>
                    <a:lnTo>
                      <a:pt x="552" y="117"/>
                    </a:lnTo>
                    <a:lnTo>
                      <a:pt x="548" y="96"/>
                    </a:lnTo>
                    <a:lnTo>
                      <a:pt x="543" y="78"/>
                    </a:lnTo>
                    <a:lnTo>
                      <a:pt x="536" y="62"/>
                    </a:lnTo>
                    <a:lnTo>
                      <a:pt x="529" y="49"/>
                    </a:lnTo>
                    <a:lnTo>
                      <a:pt x="521" y="38"/>
                    </a:lnTo>
                    <a:lnTo>
                      <a:pt x="521" y="38"/>
                    </a:lnTo>
                    <a:lnTo>
                      <a:pt x="514" y="30"/>
                    </a:lnTo>
                    <a:lnTo>
                      <a:pt x="507" y="25"/>
                    </a:lnTo>
                    <a:lnTo>
                      <a:pt x="500" y="19"/>
                    </a:lnTo>
                    <a:lnTo>
                      <a:pt x="492" y="14"/>
                    </a:lnTo>
                    <a:lnTo>
                      <a:pt x="485" y="10"/>
                    </a:lnTo>
                    <a:lnTo>
                      <a:pt x="477" y="7"/>
                    </a:lnTo>
                    <a:lnTo>
                      <a:pt x="460" y="3"/>
                    </a:lnTo>
                    <a:lnTo>
                      <a:pt x="444" y="1"/>
                    </a:lnTo>
                    <a:lnTo>
                      <a:pt x="428" y="0"/>
                    </a:lnTo>
                    <a:lnTo>
                      <a:pt x="413" y="2"/>
                    </a:lnTo>
                    <a:lnTo>
                      <a:pt x="398" y="5"/>
                    </a:lnTo>
                    <a:lnTo>
                      <a:pt x="398" y="5"/>
                    </a:lnTo>
                    <a:close/>
                    <a:moveTo>
                      <a:pt x="353" y="305"/>
                    </a:moveTo>
                    <a:lnTo>
                      <a:pt x="353" y="305"/>
                    </a:lnTo>
                    <a:lnTo>
                      <a:pt x="350" y="271"/>
                    </a:lnTo>
                    <a:lnTo>
                      <a:pt x="349" y="229"/>
                    </a:lnTo>
                    <a:lnTo>
                      <a:pt x="349" y="184"/>
                    </a:lnTo>
                    <a:lnTo>
                      <a:pt x="349" y="159"/>
                    </a:lnTo>
                    <a:lnTo>
                      <a:pt x="351" y="136"/>
                    </a:lnTo>
                    <a:lnTo>
                      <a:pt x="353" y="114"/>
                    </a:lnTo>
                    <a:lnTo>
                      <a:pt x="356" y="93"/>
                    </a:lnTo>
                    <a:lnTo>
                      <a:pt x="361" y="73"/>
                    </a:lnTo>
                    <a:lnTo>
                      <a:pt x="366" y="55"/>
                    </a:lnTo>
                    <a:lnTo>
                      <a:pt x="372" y="39"/>
                    </a:lnTo>
                    <a:lnTo>
                      <a:pt x="377" y="32"/>
                    </a:lnTo>
                    <a:lnTo>
                      <a:pt x="381" y="27"/>
                    </a:lnTo>
                    <a:lnTo>
                      <a:pt x="385" y="22"/>
                    </a:lnTo>
                    <a:lnTo>
                      <a:pt x="389" y="18"/>
                    </a:lnTo>
                    <a:lnTo>
                      <a:pt x="395" y="14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7" y="11"/>
                    </a:lnTo>
                    <a:lnTo>
                      <a:pt x="417" y="9"/>
                    </a:lnTo>
                    <a:lnTo>
                      <a:pt x="431" y="8"/>
                    </a:lnTo>
                    <a:lnTo>
                      <a:pt x="446" y="9"/>
                    </a:lnTo>
                    <a:lnTo>
                      <a:pt x="455" y="10"/>
                    </a:lnTo>
                    <a:lnTo>
                      <a:pt x="463" y="12"/>
                    </a:lnTo>
                    <a:lnTo>
                      <a:pt x="472" y="14"/>
                    </a:lnTo>
                    <a:lnTo>
                      <a:pt x="481" y="18"/>
                    </a:lnTo>
                    <a:lnTo>
                      <a:pt x="490" y="23"/>
                    </a:lnTo>
                    <a:lnTo>
                      <a:pt x="498" y="28"/>
                    </a:lnTo>
                    <a:lnTo>
                      <a:pt x="507" y="36"/>
                    </a:lnTo>
                    <a:lnTo>
                      <a:pt x="514" y="43"/>
                    </a:lnTo>
                    <a:lnTo>
                      <a:pt x="514" y="43"/>
                    </a:lnTo>
                    <a:lnTo>
                      <a:pt x="521" y="51"/>
                    </a:lnTo>
                    <a:lnTo>
                      <a:pt x="527" y="62"/>
                    </a:lnTo>
                    <a:lnTo>
                      <a:pt x="532" y="74"/>
                    </a:lnTo>
                    <a:lnTo>
                      <a:pt x="538" y="86"/>
                    </a:lnTo>
                    <a:lnTo>
                      <a:pt x="541" y="101"/>
                    </a:lnTo>
                    <a:lnTo>
                      <a:pt x="544" y="117"/>
                    </a:lnTo>
                    <a:lnTo>
                      <a:pt x="546" y="136"/>
                    </a:lnTo>
                    <a:lnTo>
                      <a:pt x="546" y="156"/>
                    </a:lnTo>
                    <a:lnTo>
                      <a:pt x="546" y="156"/>
                    </a:lnTo>
                    <a:lnTo>
                      <a:pt x="546" y="172"/>
                    </a:lnTo>
                    <a:lnTo>
                      <a:pt x="545" y="189"/>
                    </a:lnTo>
                    <a:lnTo>
                      <a:pt x="543" y="207"/>
                    </a:lnTo>
                    <a:lnTo>
                      <a:pt x="541" y="226"/>
                    </a:lnTo>
                    <a:lnTo>
                      <a:pt x="536" y="247"/>
                    </a:lnTo>
                    <a:lnTo>
                      <a:pt x="532" y="269"/>
                    </a:lnTo>
                    <a:lnTo>
                      <a:pt x="527" y="292"/>
                    </a:lnTo>
                    <a:lnTo>
                      <a:pt x="521" y="316"/>
                    </a:lnTo>
                    <a:lnTo>
                      <a:pt x="513" y="342"/>
                    </a:lnTo>
                    <a:lnTo>
                      <a:pt x="504" y="369"/>
                    </a:lnTo>
                    <a:lnTo>
                      <a:pt x="494" y="398"/>
                    </a:lnTo>
                    <a:lnTo>
                      <a:pt x="484" y="428"/>
                    </a:lnTo>
                    <a:lnTo>
                      <a:pt x="457" y="493"/>
                    </a:lnTo>
                    <a:lnTo>
                      <a:pt x="426" y="564"/>
                    </a:lnTo>
                    <a:lnTo>
                      <a:pt x="426" y="564"/>
                    </a:lnTo>
                    <a:lnTo>
                      <a:pt x="398" y="554"/>
                    </a:lnTo>
                    <a:lnTo>
                      <a:pt x="347" y="535"/>
                    </a:lnTo>
                    <a:lnTo>
                      <a:pt x="315" y="524"/>
                    </a:lnTo>
                    <a:lnTo>
                      <a:pt x="281" y="509"/>
                    </a:lnTo>
                    <a:lnTo>
                      <a:pt x="245" y="493"/>
                    </a:lnTo>
                    <a:lnTo>
                      <a:pt x="208" y="475"/>
                    </a:lnTo>
                    <a:lnTo>
                      <a:pt x="172" y="456"/>
                    </a:lnTo>
                    <a:lnTo>
                      <a:pt x="136" y="435"/>
                    </a:lnTo>
                    <a:lnTo>
                      <a:pt x="120" y="424"/>
                    </a:lnTo>
                    <a:lnTo>
                      <a:pt x="104" y="413"/>
                    </a:lnTo>
                    <a:lnTo>
                      <a:pt x="89" y="402"/>
                    </a:lnTo>
                    <a:lnTo>
                      <a:pt x="75" y="389"/>
                    </a:lnTo>
                    <a:lnTo>
                      <a:pt x="61" y="378"/>
                    </a:lnTo>
                    <a:lnTo>
                      <a:pt x="49" y="365"/>
                    </a:lnTo>
                    <a:lnTo>
                      <a:pt x="39" y="353"/>
                    </a:lnTo>
                    <a:lnTo>
                      <a:pt x="29" y="341"/>
                    </a:lnTo>
                    <a:lnTo>
                      <a:pt x="22" y="327"/>
                    </a:lnTo>
                    <a:lnTo>
                      <a:pt x="16" y="314"/>
                    </a:lnTo>
                    <a:lnTo>
                      <a:pt x="11" y="300"/>
                    </a:lnTo>
                    <a:lnTo>
                      <a:pt x="9" y="287"/>
                    </a:lnTo>
                    <a:lnTo>
                      <a:pt x="9" y="287"/>
                    </a:lnTo>
                    <a:lnTo>
                      <a:pt x="8" y="267"/>
                    </a:lnTo>
                    <a:lnTo>
                      <a:pt x="8" y="267"/>
                    </a:lnTo>
                    <a:lnTo>
                      <a:pt x="9" y="249"/>
                    </a:lnTo>
                    <a:lnTo>
                      <a:pt x="11" y="233"/>
                    </a:lnTo>
                    <a:lnTo>
                      <a:pt x="16" y="217"/>
                    </a:lnTo>
                    <a:lnTo>
                      <a:pt x="22" y="203"/>
                    </a:lnTo>
                    <a:lnTo>
                      <a:pt x="30" y="191"/>
                    </a:lnTo>
                    <a:lnTo>
                      <a:pt x="40" y="181"/>
                    </a:lnTo>
                    <a:lnTo>
                      <a:pt x="50" y="171"/>
                    </a:lnTo>
                    <a:lnTo>
                      <a:pt x="63" y="165"/>
                    </a:lnTo>
                    <a:lnTo>
                      <a:pt x="63" y="165"/>
                    </a:lnTo>
                    <a:lnTo>
                      <a:pt x="74" y="160"/>
                    </a:lnTo>
                    <a:lnTo>
                      <a:pt x="85" y="158"/>
                    </a:lnTo>
                    <a:lnTo>
                      <a:pt x="98" y="157"/>
                    </a:lnTo>
                    <a:lnTo>
                      <a:pt x="112" y="157"/>
                    </a:lnTo>
                    <a:lnTo>
                      <a:pt x="127" y="159"/>
                    </a:lnTo>
                    <a:lnTo>
                      <a:pt x="143" y="163"/>
                    </a:lnTo>
                    <a:lnTo>
                      <a:pt x="160" y="168"/>
                    </a:lnTo>
                    <a:lnTo>
                      <a:pt x="176" y="174"/>
                    </a:lnTo>
                    <a:lnTo>
                      <a:pt x="196" y="184"/>
                    </a:lnTo>
                    <a:lnTo>
                      <a:pt x="215" y="194"/>
                    </a:lnTo>
                    <a:lnTo>
                      <a:pt x="235" y="207"/>
                    </a:lnTo>
                    <a:lnTo>
                      <a:pt x="256" y="223"/>
                    </a:lnTo>
                    <a:lnTo>
                      <a:pt x="277" y="240"/>
                    </a:lnTo>
                    <a:lnTo>
                      <a:pt x="299" y="260"/>
                    </a:lnTo>
                    <a:lnTo>
                      <a:pt x="322" y="282"/>
                    </a:lnTo>
                    <a:lnTo>
                      <a:pt x="346" y="308"/>
                    </a:lnTo>
                    <a:lnTo>
                      <a:pt x="354" y="317"/>
                    </a:lnTo>
                    <a:lnTo>
                      <a:pt x="353" y="305"/>
                    </a:lnTo>
                    <a:close/>
                  </a:path>
                </a:pathLst>
              </a:custGeom>
              <a:solidFill>
                <a:srgbClr val="FFD29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2"/>
              <p:cNvSpPr>
                <a:spLocks noEditPoints="1"/>
              </p:cNvSpPr>
              <p:nvPr/>
            </p:nvSpPr>
            <p:spPr bwMode="auto">
              <a:xfrm>
                <a:off x="3197225" y="3786188"/>
                <a:ext cx="765175" cy="835025"/>
              </a:xfrm>
              <a:custGeom>
                <a:avLst/>
                <a:gdLst/>
                <a:ahLst/>
                <a:cxnLst>
                  <a:cxn ang="0">
                    <a:pos x="362" y="10"/>
                  </a:cxn>
                  <a:cxn ang="0">
                    <a:pos x="335" y="48"/>
                  </a:cxn>
                  <a:cxn ang="0">
                    <a:pos x="321" y="107"/>
                  </a:cxn>
                  <a:cxn ang="0">
                    <a:pos x="314" y="208"/>
                  </a:cxn>
                  <a:cxn ang="0">
                    <a:pos x="320" y="315"/>
                  </a:cxn>
                  <a:cxn ang="0">
                    <a:pos x="221" y="231"/>
                  </a:cxn>
                  <a:cxn ang="0">
                    <a:pos x="147" y="186"/>
                  </a:cxn>
                  <a:cxn ang="0">
                    <a:pos x="92" y="171"/>
                  </a:cxn>
                  <a:cxn ang="0">
                    <a:pos x="54" y="176"/>
                  </a:cxn>
                  <a:cxn ang="0">
                    <a:pos x="23" y="199"/>
                  </a:cxn>
                  <a:cxn ang="0">
                    <a:pos x="2" y="256"/>
                  </a:cxn>
                  <a:cxn ang="0">
                    <a:pos x="3" y="297"/>
                  </a:cxn>
                  <a:cxn ang="0">
                    <a:pos x="32" y="341"/>
                  </a:cxn>
                  <a:cxn ang="0">
                    <a:pos x="82" y="385"/>
                  </a:cxn>
                  <a:cxn ang="0">
                    <a:pos x="218" y="460"/>
                  </a:cxn>
                  <a:cxn ang="0">
                    <a:pos x="361" y="518"/>
                  </a:cxn>
                  <a:cxn ang="0">
                    <a:pos x="387" y="523"/>
                  </a:cxn>
                  <a:cxn ang="0">
                    <a:pos x="460" y="303"/>
                  </a:cxn>
                  <a:cxn ang="0">
                    <a:pos x="482" y="157"/>
                  </a:cxn>
                  <a:cxn ang="0">
                    <a:pos x="472" y="69"/>
                  </a:cxn>
                  <a:cxn ang="0">
                    <a:pos x="450" y="27"/>
                  </a:cxn>
                  <a:cxn ang="0">
                    <a:pos x="428" y="7"/>
                  </a:cxn>
                  <a:cxn ang="0">
                    <a:pos x="391" y="0"/>
                  </a:cxn>
                  <a:cxn ang="0">
                    <a:pos x="329" y="325"/>
                  </a:cxn>
                  <a:cxn ang="0">
                    <a:pos x="323" y="201"/>
                  </a:cxn>
                  <a:cxn ang="0">
                    <a:pos x="332" y="90"/>
                  </a:cxn>
                  <a:cxn ang="0">
                    <a:pos x="350" y="36"/>
                  </a:cxn>
                  <a:cxn ang="0">
                    <a:pos x="374" y="12"/>
                  </a:cxn>
                  <a:cxn ang="0">
                    <a:pos x="399" y="9"/>
                  </a:cxn>
                  <a:cxn ang="0">
                    <a:pos x="431" y="19"/>
                  </a:cxn>
                  <a:cxn ang="0">
                    <a:pos x="449" y="39"/>
                  </a:cxn>
                  <a:cxn ang="0">
                    <a:pos x="468" y="87"/>
                  </a:cxn>
                  <a:cxn ang="0">
                    <a:pos x="473" y="146"/>
                  </a:cxn>
                  <a:cxn ang="0">
                    <a:pos x="468" y="221"/>
                  </a:cxn>
                  <a:cxn ang="0">
                    <a:pos x="431" y="378"/>
                  </a:cxn>
                  <a:cxn ang="0">
                    <a:pos x="381" y="516"/>
                  </a:cxn>
                  <a:cxn ang="0">
                    <a:pos x="247" y="462"/>
                  </a:cxn>
                  <a:cxn ang="0">
                    <a:pos x="116" y="396"/>
                  </a:cxn>
                  <a:cxn ang="0">
                    <a:pos x="50" y="347"/>
                  </a:cxn>
                  <a:cxn ang="0">
                    <a:pos x="17" y="307"/>
                  </a:cxn>
                  <a:cxn ang="0">
                    <a:pos x="8" y="278"/>
                  </a:cxn>
                  <a:cxn ang="0">
                    <a:pos x="13" y="243"/>
                  </a:cxn>
                  <a:cxn ang="0">
                    <a:pos x="38" y="196"/>
                  </a:cxn>
                  <a:cxn ang="0">
                    <a:pos x="68" y="180"/>
                  </a:cxn>
                  <a:cxn ang="0">
                    <a:pos x="119" y="184"/>
                  </a:cxn>
                  <a:cxn ang="0">
                    <a:pos x="183" y="215"/>
                  </a:cxn>
                  <a:cxn ang="0">
                    <a:pos x="258" y="271"/>
                  </a:cxn>
                  <a:cxn ang="0">
                    <a:pos x="330" y="337"/>
                  </a:cxn>
                </a:cxnLst>
                <a:rect l="0" t="0" r="r" b="b"/>
                <a:pathLst>
                  <a:path w="482" h="526">
                    <a:moveTo>
                      <a:pt x="380" y="1"/>
                    </a:moveTo>
                    <a:lnTo>
                      <a:pt x="380" y="1"/>
                    </a:lnTo>
                    <a:lnTo>
                      <a:pt x="370" y="4"/>
                    </a:lnTo>
                    <a:lnTo>
                      <a:pt x="362" y="10"/>
                    </a:lnTo>
                    <a:lnTo>
                      <a:pt x="353" y="17"/>
                    </a:lnTo>
                    <a:lnTo>
                      <a:pt x="347" y="25"/>
                    </a:lnTo>
                    <a:lnTo>
                      <a:pt x="341" y="36"/>
                    </a:lnTo>
                    <a:lnTo>
                      <a:pt x="335" y="48"/>
                    </a:lnTo>
                    <a:lnTo>
                      <a:pt x="330" y="61"/>
                    </a:lnTo>
                    <a:lnTo>
                      <a:pt x="327" y="75"/>
                    </a:lnTo>
                    <a:lnTo>
                      <a:pt x="324" y="91"/>
                    </a:lnTo>
                    <a:lnTo>
                      <a:pt x="321" y="107"/>
                    </a:lnTo>
                    <a:lnTo>
                      <a:pt x="316" y="140"/>
                    </a:lnTo>
                    <a:lnTo>
                      <a:pt x="314" y="174"/>
                    </a:lnTo>
                    <a:lnTo>
                      <a:pt x="314" y="208"/>
                    </a:lnTo>
                    <a:lnTo>
                      <a:pt x="314" y="208"/>
                    </a:lnTo>
                    <a:lnTo>
                      <a:pt x="314" y="242"/>
                    </a:lnTo>
                    <a:lnTo>
                      <a:pt x="316" y="271"/>
                    </a:lnTo>
                    <a:lnTo>
                      <a:pt x="320" y="315"/>
                    </a:lnTo>
                    <a:lnTo>
                      <a:pt x="320" y="315"/>
                    </a:lnTo>
                    <a:lnTo>
                      <a:pt x="292" y="289"/>
                    </a:lnTo>
                    <a:lnTo>
                      <a:pt x="268" y="267"/>
                    </a:lnTo>
                    <a:lnTo>
                      <a:pt x="243" y="248"/>
                    </a:lnTo>
                    <a:lnTo>
                      <a:pt x="221" y="231"/>
                    </a:lnTo>
                    <a:lnTo>
                      <a:pt x="201" y="216"/>
                    </a:lnTo>
                    <a:lnTo>
                      <a:pt x="181" y="204"/>
                    </a:lnTo>
                    <a:lnTo>
                      <a:pt x="163" y="194"/>
                    </a:lnTo>
                    <a:lnTo>
                      <a:pt x="147" y="186"/>
                    </a:lnTo>
                    <a:lnTo>
                      <a:pt x="131" y="180"/>
                    </a:lnTo>
                    <a:lnTo>
                      <a:pt x="117" y="176"/>
                    </a:lnTo>
                    <a:lnTo>
                      <a:pt x="104" y="173"/>
                    </a:lnTo>
                    <a:lnTo>
                      <a:pt x="92" y="171"/>
                    </a:lnTo>
                    <a:lnTo>
                      <a:pt x="81" y="171"/>
                    </a:lnTo>
                    <a:lnTo>
                      <a:pt x="71" y="172"/>
                    </a:lnTo>
                    <a:lnTo>
                      <a:pt x="62" y="173"/>
                    </a:lnTo>
                    <a:lnTo>
                      <a:pt x="54" y="176"/>
                    </a:lnTo>
                    <a:lnTo>
                      <a:pt x="54" y="176"/>
                    </a:lnTo>
                    <a:lnTo>
                      <a:pt x="42" y="181"/>
                    </a:lnTo>
                    <a:lnTo>
                      <a:pt x="33" y="190"/>
                    </a:lnTo>
                    <a:lnTo>
                      <a:pt x="23" y="199"/>
                    </a:lnTo>
                    <a:lnTo>
                      <a:pt x="16" y="211"/>
                    </a:lnTo>
                    <a:lnTo>
                      <a:pt x="9" y="225"/>
                    </a:lnTo>
                    <a:lnTo>
                      <a:pt x="5" y="239"/>
                    </a:lnTo>
                    <a:lnTo>
                      <a:pt x="2" y="256"/>
                    </a:lnTo>
                    <a:lnTo>
                      <a:pt x="0" y="275"/>
                    </a:lnTo>
                    <a:lnTo>
                      <a:pt x="0" y="275"/>
                    </a:lnTo>
                    <a:lnTo>
                      <a:pt x="1" y="286"/>
                    </a:lnTo>
                    <a:lnTo>
                      <a:pt x="3" y="297"/>
                    </a:lnTo>
                    <a:lnTo>
                      <a:pt x="7" y="308"/>
                    </a:lnTo>
                    <a:lnTo>
                      <a:pt x="14" y="319"/>
                    </a:lnTo>
                    <a:lnTo>
                      <a:pt x="22" y="330"/>
                    </a:lnTo>
                    <a:lnTo>
                      <a:pt x="32" y="341"/>
                    </a:lnTo>
                    <a:lnTo>
                      <a:pt x="42" y="352"/>
                    </a:lnTo>
                    <a:lnTo>
                      <a:pt x="55" y="363"/>
                    </a:lnTo>
                    <a:lnTo>
                      <a:pt x="69" y="374"/>
                    </a:lnTo>
                    <a:lnTo>
                      <a:pt x="82" y="385"/>
                    </a:lnTo>
                    <a:lnTo>
                      <a:pt x="114" y="405"/>
                    </a:lnTo>
                    <a:lnTo>
                      <a:pt x="148" y="424"/>
                    </a:lnTo>
                    <a:lnTo>
                      <a:pt x="183" y="442"/>
                    </a:lnTo>
                    <a:lnTo>
                      <a:pt x="218" y="460"/>
                    </a:lnTo>
                    <a:lnTo>
                      <a:pt x="253" y="475"/>
                    </a:lnTo>
                    <a:lnTo>
                      <a:pt x="286" y="488"/>
                    </a:lnTo>
                    <a:lnTo>
                      <a:pt x="315" y="501"/>
                    </a:lnTo>
                    <a:lnTo>
                      <a:pt x="361" y="518"/>
                    </a:lnTo>
                    <a:lnTo>
                      <a:pt x="382" y="525"/>
                    </a:lnTo>
                    <a:lnTo>
                      <a:pt x="386" y="526"/>
                    </a:lnTo>
                    <a:lnTo>
                      <a:pt x="387" y="523"/>
                    </a:lnTo>
                    <a:lnTo>
                      <a:pt x="387" y="523"/>
                    </a:lnTo>
                    <a:lnTo>
                      <a:pt x="412" y="461"/>
                    </a:lnTo>
                    <a:lnTo>
                      <a:pt x="432" y="404"/>
                    </a:lnTo>
                    <a:lnTo>
                      <a:pt x="448" y="351"/>
                    </a:lnTo>
                    <a:lnTo>
                      <a:pt x="460" y="303"/>
                    </a:lnTo>
                    <a:lnTo>
                      <a:pt x="470" y="261"/>
                    </a:lnTo>
                    <a:lnTo>
                      <a:pt x="476" y="221"/>
                    </a:lnTo>
                    <a:lnTo>
                      <a:pt x="481" y="188"/>
                    </a:lnTo>
                    <a:lnTo>
                      <a:pt x="482" y="157"/>
                    </a:lnTo>
                    <a:lnTo>
                      <a:pt x="482" y="130"/>
                    </a:lnTo>
                    <a:lnTo>
                      <a:pt x="479" y="106"/>
                    </a:lnTo>
                    <a:lnTo>
                      <a:pt x="476" y="86"/>
                    </a:lnTo>
                    <a:lnTo>
                      <a:pt x="472" y="69"/>
                    </a:lnTo>
                    <a:lnTo>
                      <a:pt x="467" y="55"/>
                    </a:lnTo>
                    <a:lnTo>
                      <a:pt x="461" y="42"/>
                    </a:lnTo>
                    <a:lnTo>
                      <a:pt x="456" y="33"/>
                    </a:lnTo>
                    <a:lnTo>
                      <a:pt x="450" y="27"/>
                    </a:lnTo>
                    <a:lnTo>
                      <a:pt x="450" y="27"/>
                    </a:lnTo>
                    <a:lnTo>
                      <a:pt x="443" y="19"/>
                    </a:lnTo>
                    <a:lnTo>
                      <a:pt x="436" y="13"/>
                    </a:lnTo>
                    <a:lnTo>
                      <a:pt x="428" y="7"/>
                    </a:lnTo>
                    <a:lnTo>
                      <a:pt x="419" y="3"/>
                    </a:lnTo>
                    <a:lnTo>
                      <a:pt x="410" y="1"/>
                    </a:lnTo>
                    <a:lnTo>
                      <a:pt x="400" y="0"/>
                    </a:lnTo>
                    <a:lnTo>
                      <a:pt x="391" y="0"/>
                    </a:lnTo>
                    <a:lnTo>
                      <a:pt x="380" y="1"/>
                    </a:lnTo>
                    <a:lnTo>
                      <a:pt x="380" y="1"/>
                    </a:lnTo>
                    <a:close/>
                    <a:moveTo>
                      <a:pt x="329" y="325"/>
                    </a:moveTo>
                    <a:lnTo>
                      <a:pt x="329" y="325"/>
                    </a:lnTo>
                    <a:lnTo>
                      <a:pt x="327" y="311"/>
                    </a:lnTo>
                    <a:lnTo>
                      <a:pt x="325" y="276"/>
                    </a:lnTo>
                    <a:lnTo>
                      <a:pt x="323" y="229"/>
                    </a:lnTo>
                    <a:lnTo>
                      <a:pt x="323" y="201"/>
                    </a:lnTo>
                    <a:lnTo>
                      <a:pt x="324" y="173"/>
                    </a:lnTo>
                    <a:lnTo>
                      <a:pt x="325" y="144"/>
                    </a:lnTo>
                    <a:lnTo>
                      <a:pt x="328" y="115"/>
                    </a:lnTo>
                    <a:lnTo>
                      <a:pt x="332" y="90"/>
                    </a:lnTo>
                    <a:lnTo>
                      <a:pt x="338" y="66"/>
                    </a:lnTo>
                    <a:lnTo>
                      <a:pt x="342" y="55"/>
                    </a:lnTo>
                    <a:lnTo>
                      <a:pt x="345" y="45"/>
                    </a:lnTo>
                    <a:lnTo>
                      <a:pt x="350" y="36"/>
                    </a:lnTo>
                    <a:lnTo>
                      <a:pt x="356" y="28"/>
                    </a:lnTo>
                    <a:lnTo>
                      <a:pt x="361" y="21"/>
                    </a:lnTo>
                    <a:lnTo>
                      <a:pt x="367" y="16"/>
                    </a:lnTo>
                    <a:lnTo>
                      <a:pt x="374" y="12"/>
                    </a:lnTo>
                    <a:lnTo>
                      <a:pt x="382" y="10"/>
                    </a:lnTo>
                    <a:lnTo>
                      <a:pt x="382" y="10"/>
                    </a:lnTo>
                    <a:lnTo>
                      <a:pt x="391" y="9"/>
                    </a:lnTo>
                    <a:lnTo>
                      <a:pt x="399" y="9"/>
                    </a:lnTo>
                    <a:lnTo>
                      <a:pt x="407" y="10"/>
                    </a:lnTo>
                    <a:lnTo>
                      <a:pt x="416" y="12"/>
                    </a:lnTo>
                    <a:lnTo>
                      <a:pt x="423" y="15"/>
                    </a:lnTo>
                    <a:lnTo>
                      <a:pt x="431" y="19"/>
                    </a:lnTo>
                    <a:lnTo>
                      <a:pt x="437" y="24"/>
                    </a:lnTo>
                    <a:lnTo>
                      <a:pt x="443" y="32"/>
                    </a:lnTo>
                    <a:lnTo>
                      <a:pt x="443" y="32"/>
                    </a:lnTo>
                    <a:lnTo>
                      <a:pt x="449" y="39"/>
                    </a:lnTo>
                    <a:lnTo>
                      <a:pt x="454" y="48"/>
                    </a:lnTo>
                    <a:lnTo>
                      <a:pt x="459" y="58"/>
                    </a:lnTo>
                    <a:lnTo>
                      <a:pt x="464" y="71"/>
                    </a:lnTo>
                    <a:lnTo>
                      <a:pt x="468" y="87"/>
                    </a:lnTo>
                    <a:lnTo>
                      <a:pt x="471" y="104"/>
                    </a:lnTo>
                    <a:lnTo>
                      <a:pt x="473" y="124"/>
                    </a:lnTo>
                    <a:lnTo>
                      <a:pt x="473" y="146"/>
                    </a:lnTo>
                    <a:lnTo>
                      <a:pt x="473" y="146"/>
                    </a:lnTo>
                    <a:lnTo>
                      <a:pt x="473" y="166"/>
                    </a:lnTo>
                    <a:lnTo>
                      <a:pt x="472" y="188"/>
                    </a:lnTo>
                    <a:lnTo>
                      <a:pt x="472" y="188"/>
                    </a:lnTo>
                    <a:lnTo>
                      <a:pt x="468" y="221"/>
                    </a:lnTo>
                    <a:lnTo>
                      <a:pt x="461" y="257"/>
                    </a:lnTo>
                    <a:lnTo>
                      <a:pt x="453" y="296"/>
                    </a:lnTo>
                    <a:lnTo>
                      <a:pt x="443" y="336"/>
                    </a:lnTo>
                    <a:lnTo>
                      <a:pt x="431" y="378"/>
                    </a:lnTo>
                    <a:lnTo>
                      <a:pt x="416" y="423"/>
                    </a:lnTo>
                    <a:lnTo>
                      <a:pt x="400" y="468"/>
                    </a:lnTo>
                    <a:lnTo>
                      <a:pt x="381" y="516"/>
                    </a:lnTo>
                    <a:lnTo>
                      <a:pt x="381" y="516"/>
                    </a:lnTo>
                    <a:lnTo>
                      <a:pt x="355" y="506"/>
                    </a:lnTo>
                    <a:lnTo>
                      <a:pt x="307" y="488"/>
                    </a:lnTo>
                    <a:lnTo>
                      <a:pt x="277" y="476"/>
                    </a:lnTo>
                    <a:lnTo>
                      <a:pt x="247" y="462"/>
                    </a:lnTo>
                    <a:lnTo>
                      <a:pt x="214" y="447"/>
                    </a:lnTo>
                    <a:lnTo>
                      <a:pt x="180" y="431"/>
                    </a:lnTo>
                    <a:lnTo>
                      <a:pt x="147" y="414"/>
                    </a:lnTo>
                    <a:lnTo>
                      <a:pt x="116" y="396"/>
                    </a:lnTo>
                    <a:lnTo>
                      <a:pt x="87" y="377"/>
                    </a:lnTo>
                    <a:lnTo>
                      <a:pt x="74" y="368"/>
                    </a:lnTo>
                    <a:lnTo>
                      <a:pt x="61" y="357"/>
                    </a:lnTo>
                    <a:lnTo>
                      <a:pt x="50" y="347"/>
                    </a:lnTo>
                    <a:lnTo>
                      <a:pt x="39" y="338"/>
                    </a:lnTo>
                    <a:lnTo>
                      <a:pt x="31" y="327"/>
                    </a:lnTo>
                    <a:lnTo>
                      <a:pt x="23" y="318"/>
                    </a:lnTo>
                    <a:lnTo>
                      <a:pt x="17" y="307"/>
                    </a:lnTo>
                    <a:lnTo>
                      <a:pt x="13" y="298"/>
                    </a:lnTo>
                    <a:lnTo>
                      <a:pt x="9" y="288"/>
                    </a:lnTo>
                    <a:lnTo>
                      <a:pt x="8" y="278"/>
                    </a:lnTo>
                    <a:lnTo>
                      <a:pt x="8" y="278"/>
                    </a:lnTo>
                    <a:lnTo>
                      <a:pt x="8" y="275"/>
                    </a:lnTo>
                    <a:lnTo>
                      <a:pt x="8" y="275"/>
                    </a:lnTo>
                    <a:lnTo>
                      <a:pt x="10" y="258"/>
                    </a:lnTo>
                    <a:lnTo>
                      <a:pt x="13" y="243"/>
                    </a:lnTo>
                    <a:lnTo>
                      <a:pt x="18" y="228"/>
                    </a:lnTo>
                    <a:lnTo>
                      <a:pt x="23" y="216"/>
                    </a:lnTo>
                    <a:lnTo>
                      <a:pt x="29" y="204"/>
                    </a:lnTo>
                    <a:lnTo>
                      <a:pt x="38" y="196"/>
                    </a:lnTo>
                    <a:lnTo>
                      <a:pt x="46" y="189"/>
                    </a:lnTo>
                    <a:lnTo>
                      <a:pt x="57" y="183"/>
                    </a:lnTo>
                    <a:lnTo>
                      <a:pt x="57" y="183"/>
                    </a:lnTo>
                    <a:lnTo>
                      <a:pt x="68" y="180"/>
                    </a:lnTo>
                    <a:lnTo>
                      <a:pt x="79" y="179"/>
                    </a:lnTo>
                    <a:lnTo>
                      <a:pt x="92" y="179"/>
                    </a:lnTo>
                    <a:lnTo>
                      <a:pt x="105" y="181"/>
                    </a:lnTo>
                    <a:lnTo>
                      <a:pt x="119" y="184"/>
                    </a:lnTo>
                    <a:lnTo>
                      <a:pt x="134" y="190"/>
                    </a:lnTo>
                    <a:lnTo>
                      <a:pt x="150" y="197"/>
                    </a:lnTo>
                    <a:lnTo>
                      <a:pt x="166" y="206"/>
                    </a:lnTo>
                    <a:lnTo>
                      <a:pt x="183" y="215"/>
                    </a:lnTo>
                    <a:lnTo>
                      <a:pt x="201" y="227"/>
                    </a:lnTo>
                    <a:lnTo>
                      <a:pt x="220" y="240"/>
                    </a:lnTo>
                    <a:lnTo>
                      <a:pt x="239" y="254"/>
                    </a:lnTo>
                    <a:lnTo>
                      <a:pt x="258" y="271"/>
                    </a:lnTo>
                    <a:lnTo>
                      <a:pt x="279" y="288"/>
                    </a:lnTo>
                    <a:lnTo>
                      <a:pt x="299" y="308"/>
                    </a:lnTo>
                    <a:lnTo>
                      <a:pt x="322" y="328"/>
                    </a:lnTo>
                    <a:lnTo>
                      <a:pt x="330" y="337"/>
                    </a:lnTo>
                    <a:lnTo>
                      <a:pt x="329" y="325"/>
                    </a:lnTo>
                    <a:close/>
                  </a:path>
                </a:pathLst>
              </a:custGeom>
              <a:solidFill>
                <a:srgbClr val="B6EBF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 userDrawn="1"/>
          </p:nvGrpSpPr>
          <p:grpSpPr>
            <a:xfrm rot="787783">
              <a:off x="6571101" y="1580587"/>
              <a:ext cx="731660" cy="702930"/>
              <a:chOff x="5924550" y="234950"/>
              <a:chExt cx="873125" cy="1081088"/>
            </a:xfrm>
          </p:grpSpPr>
          <p:sp>
            <p:nvSpPr>
              <p:cNvPr id="51" name="Freeform 25"/>
              <p:cNvSpPr>
                <a:spLocks/>
              </p:cNvSpPr>
              <p:nvPr/>
            </p:nvSpPr>
            <p:spPr bwMode="auto">
              <a:xfrm>
                <a:off x="5924550" y="234950"/>
                <a:ext cx="873125" cy="1081088"/>
              </a:xfrm>
              <a:custGeom>
                <a:avLst/>
                <a:gdLst/>
                <a:ahLst/>
                <a:cxnLst>
                  <a:cxn ang="0">
                    <a:pos x="205" y="681"/>
                  </a:cxn>
                  <a:cxn ang="0">
                    <a:pos x="162" y="617"/>
                  </a:cxn>
                  <a:cxn ang="0">
                    <a:pos x="121" y="547"/>
                  </a:cxn>
                  <a:cxn ang="0">
                    <a:pos x="77" y="461"/>
                  </a:cxn>
                  <a:cxn ang="0">
                    <a:pos x="45" y="389"/>
                  </a:cxn>
                  <a:cxn ang="0">
                    <a:pos x="28" y="340"/>
                  </a:cxn>
                  <a:cxn ang="0">
                    <a:pos x="14" y="292"/>
                  </a:cxn>
                  <a:cxn ang="0">
                    <a:pos x="5" y="244"/>
                  </a:cxn>
                  <a:cxn ang="0">
                    <a:pos x="0" y="197"/>
                  </a:cxn>
                  <a:cxn ang="0">
                    <a:pos x="3" y="154"/>
                  </a:cxn>
                  <a:cxn ang="0">
                    <a:pos x="13" y="114"/>
                  </a:cxn>
                  <a:cxn ang="0">
                    <a:pos x="21" y="95"/>
                  </a:cxn>
                  <a:cxn ang="0">
                    <a:pos x="40" y="63"/>
                  </a:cxn>
                  <a:cxn ang="0">
                    <a:pos x="60" y="37"/>
                  </a:cxn>
                  <a:cxn ang="0">
                    <a:pos x="81" y="19"/>
                  </a:cxn>
                  <a:cxn ang="0">
                    <a:pos x="102" y="8"/>
                  </a:cxn>
                  <a:cxn ang="0">
                    <a:pos x="123" y="1"/>
                  </a:cxn>
                  <a:cxn ang="0">
                    <a:pos x="144" y="0"/>
                  </a:cxn>
                  <a:cxn ang="0">
                    <a:pos x="166" y="5"/>
                  </a:cxn>
                  <a:cxn ang="0">
                    <a:pos x="186" y="12"/>
                  </a:cxn>
                  <a:cxn ang="0">
                    <a:pos x="205" y="24"/>
                  </a:cxn>
                  <a:cxn ang="0">
                    <a:pos x="223" y="38"/>
                  </a:cxn>
                  <a:cxn ang="0">
                    <a:pos x="239" y="55"/>
                  </a:cxn>
                  <a:cxn ang="0">
                    <a:pos x="254" y="75"/>
                  </a:cxn>
                  <a:cxn ang="0">
                    <a:pos x="266" y="96"/>
                  </a:cxn>
                  <a:cxn ang="0">
                    <a:pos x="276" y="118"/>
                  </a:cxn>
                  <a:cxn ang="0">
                    <a:pos x="283" y="140"/>
                  </a:cxn>
                  <a:cxn ang="0">
                    <a:pos x="287" y="162"/>
                  </a:cxn>
                  <a:cxn ang="0">
                    <a:pos x="291" y="157"/>
                  </a:cxn>
                  <a:cxn ang="0">
                    <a:pos x="305" y="133"/>
                  </a:cxn>
                  <a:cxn ang="0">
                    <a:pos x="322" y="111"/>
                  </a:cxn>
                  <a:cxn ang="0">
                    <a:pos x="346" y="90"/>
                  </a:cxn>
                  <a:cxn ang="0">
                    <a:pos x="376" y="73"/>
                  </a:cxn>
                  <a:cxn ang="0">
                    <a:pos x="394" y="68"/>
                  </a:cxn>
                  <a:cxn ang="0">
                    <a:pos x="413" y="65"/>
                  </a:cxn>
                  <a:cxn ang="0">
                    <a:pos x="436" y="64"/>
                  </a:cxn>
                  <a:cxn ang="0">
                    <a:pos x="458" y="67"/>
                  </a:cxn>
                  <a:cxn ang="0">
                    <a:pos x="483" y="73"/>
                  </a:cxn>
                  <a:cxn ang="0">
                    <a:pos x="496" y="79"/>
                  </a:cxn>
                  <a:cxn ang="0">
                    <a:pos x="517" y="93"/>
                  </a:cxn>
                  <a:cxn ang="0">
                    <a:pos x="533" y="111"/>
                  </a:cxn>
                  <a:cxn ang="0">
                    <a:pos x="544" y="136"/>
                  </a:cxn>
                  <a:cxn ang="0">
                    <a:pos x="549" y="163"/>
                  </a:cxn>
                  <a:cxn ang="0">
                    <a:pos x="549" y="195"/>
                  </a:cxn>
                  <a:cxn ang="0">
                    <a:pos x="544" y="230"/>
                  </a:cxn>
                  <a:cxn ang="0">
                    <a:pos x="533" y="268"/>
                  </a:cxn>
                  <a:cxn ang="0">
                    <a:pos x="516" y="310"/>
                  </a:cxn>
                  <a:cxn ang="0">
                    <a:pos x="494" y="354"/>
                  </a:cxn>
                  <a:cxn ang="0">
                    <a:pos x="466" y="401"/>
                  </a:cxn>
                  <a:cxn ang="0">
                    <a:pos x="432" y="448"/>
                  </a:cxn>
                  <a:cxn ang="0">
                    <a:pos x="392" y="498"/>
                  </a:cxn>
                  <a:cxn ang="0">
                    <a:pos x="347" y="550"/>
                  </a:cxn>
                  <a:cxn ang="0">
                    <a:pos x="295" y="602"/>
                  </a:cxn>
                  <a:cxn ang="0">
                    <a:pos x="237" y="655"/>
                  </a:cxn>
                  <a:cxn ang="0">
                    <a:pos x="205" y="681"/>
                  </a:cxn>
                </a:cxnLst>
                <a:rect l="0" t="0" r="r" b="b"/>
                <a:pathLst>
                  <a:path w="550" h="681">
                    <a:moveTo>
                      <a:pt x="205" y="681"/>
                    </a:moveTo>
                    <a:lnTo>
                      <a:pt x="205" y="681"/>
                    </a:lnTo>
                    <a:lnTo>
                      <a:pt x="193" y="664"/>
                    </a:lnTo>
                    <a:lnTo>
                      <a:pt x="162" y="617"/>
                    </a:lnTo>
                    <a:lnTo>
                      <a:pt x="142" y="585"/>
                    </a:lnTo>
                    <a:lnTo>
                      <a:pt x="121" y="547"/>
                    </a:lnTo>
                    <a:lnTo>
                      <a:pt x="99" y="505"/>
                    </a:lnTo>
                    <a:lnTo>
                      <a:pt x="77" y="461"/>
                    </a:lnTo>
                    <a:lnTo>
                      <a:pt x="55" y="413"/>
                    </a:lnTo>
                    <a:lnTo>
                      <a:pt x="45" y="389"/>
                    </a:lnTo>
                    <a:lnTo>
                      <a:pt x="36" y="365"/>
                    </a:lnTo>
                    <a:lnTo>
                      <a:pt x="28" y="340"/>
                    </a:lnTo>
                    <a:lnTo>
                      <a:pt x="21" y="316"/>
                    </a:lnTo>
                    <a:lnTo>
                      <a:pt x="14" y="292"/>
                    </a:lnTo>
                    <a:lnTo>
                      <a:pt x="9" y="267"/>
                    </a:lnTo>
                    <a:lnTo>
                      <a:pt x="5" y="244"/>
                    </a:lnTo>
                    <a:lnTo>
                      <a:pt x="1" y="221"/>
                    </a:lnTo>
                    <a:lnTo>
                      <a:pt x="0" y="197"/>
                    </a:lnTo>
                    <a:lnTo>
                      <a:pt x="0" y="175"/>
                    </a:lnTo>
                    <a:lnTo>
                      <a:pt x="3" y="154"/>
                    </a:lnTo>
                    <a:lnTo>
                      <a:pt x="7" y="133"/>
                    </a:lnTo>
                    <a:lnTo>
                      <a:pt x="13" y="114"/>
                    </a:lnTo>
                    <a:lnTo>
                      <a:pt x="21" y="95"/>
                    </a:lnTo>
                    <a:lnTo>
                      <a:pt x="21" y="95"/>
                    </a:lnTo>
                    <a:lnTo>
                      <a:pt x="30" y="78"/>
                    </a:lnTo>
                    <a:lnTo>
                      <a:pt x="40" y="63"/>
                    </a:lnTo>
                    <a:lnTo>
                      <a:pt x="50" y="49"/>
                    </a:lnTo>
                    <a:lnTo>
                      <a:pt x="60" y="37"/>
                    </a:lnTo>
                    <a:lnTo>
                      <a:pt x="70" y="28"/>
                    </a:lnTo>
                    <a:lnTo>
                      <a:pt x="81" y="19"/>
                    </a:lnTo>
                    <a:lnTo>
                      <a:pt x="91" y="13"/>
                    </a:lnTo>
                    <a:lnTo>
                      <a:pt x="102" y="8"/>
                    </a:lnTo>
                    <a:lnTo>
                      <a:pt x="113" y="3"/>
                    </a:lnTo>
                    <a:lnTo>
                      <a:pt x="123" y="1"/>
                    </a:lnTo>
                    <a:lnTo>
                      <a:pt x="134" y="0"/>
                    </a:lnTo>
                    <a:lnTo>
                      <a:pt x="144" y="0"/>
                    </a:lnTo>
                    <a:lnTo>
                      <a:pt x="155" y="1"/>
                    </a:lnTo>
                    <a:lnTo>
                      <a:pt x="166" y="5"/>
                    </a:lnTo>
                    <a:lnTo>
                      <a:pt x="175" y="8"/>
                    </a:lnTo>
                    <a:lnTo>
                      <a:pt x="186" y="12"/>
                    </a:lnTo>
                    <a:lnTo>
                      <a:pt x="195" y="17"/>
                    </a:lnTo>
                    <a:lnTo>
                      <a:pt x="205" y="24"/>
                    </a:lnTo>
                    <a:lnTo>
                      <a:pt x="214" y="31"/>
                    </a:lnTo>
                    <a:lnTo>
                      <a:pt x="223" y="38"/>
                    </a:lnTo>
                    <a:lnTo>
                      <a:pt x="231" y="47"/>
                    </a:lnTo>
                    <a:lnTo>
                      <a:pt x="239" y="55"/>
                    </a:lnTo>
                    <a:lnTo>
                      <a:pt x="247" y="65"/>
                    </a:lnTo>
                    <a:lnTo>
                      <a:pt x="254" y="75"/>
                    </a:lnTo>
                    <a:lnTo>
                      <a:pt x="260" y="85"/>
                    </a:lnTo>
                    <a:lnTo>
                      <a:pt x="266" y="96"/>
                    </a:lnTo>
                    <a:lnTo>
                      <a:pt x="272" y="107"/>
                    </a:lnTo>
                    <a:lnTo>
                      <a:pt x="276" y="118"/>
                    </a:lnTo>
                    <a:lnTo>
                      <a:pt x="280" y="129"/>
                    </a:lnTo>
                    <a:lnTo>
                      <a:pt x="283" y="140"/>
                    </a:lnTo>
                    <a:lnTo>
                      <a:pt x="286" y="152"/>
                    </a:lnTo>
                    <a:lnTo>
                      <a:pt x="287" y="162"/>
                    </a:lnTo>
                    <a:lnTo>
                      <a:pt x="287" y="162"/>
                    </a:lnTo>
                    <a:lnTo>
                      <a:pt x="291" y="157"/>
                    </a:lnTo>
                    <a:lnTo>
                      <a:pt x="299" y="142"/>
                    </a:lnTo>
                    <a:lnTo>
                      <a:pt x="305" y="133"/>
                    </a:lnTo>
                    <a:lnTo>
                      <a:pt x="313" y="122"/>
                    </a:lnTo>
                    <a:lnTo>
                      <a:pt x="322" y="111"/>
                    </a:lnTo>
                    <a:lnTo>
                      <a:pt x="334" y="101"/>
                    </a:lnTo>
                    <a:lnTo>
                      <a:pt x="346" y="90"/>
                    </a:lnTo>
                    <a:lnTo>
                      <a:pt x="360" y="81"/>
                    </a:lnTo>
                    <a:lnTo>
                      <a:pt x="376" y="73"/>
                    </a:lnTo>
                    <a:lnTo>
                      <a:pt x="385" y="70"/>
                    </a:lnTo>
                    <a:lnTo>
                      <a:pt x="394" y="68"/>
                    </a:lnTo>
                    <a:lnTo>
                      <a:pt x="404" y="66"/>
                    </a:lnTo>
                    <a:lnTo>
                      <a:pt x="413" y="65"/>
                    </a:lnTo>
                    <a:lnTo>
                      <a:pt x="424" y="64"/>
                    </a:lnTo>
                    <a:lnTo>
                      <a:pt x="436" y="64"/>
                    </a:lnTo>
                    <a:lnTo>
                      <a:pt x="446" y="65"/>
                    </a:lnTo>
                    <a:lnTo>
                      <a:pt x="458" y="67"/>
                    </a:lnTo>
                    <a:lnTo>
                      <a:pt x="471" y="70"/>
                    </a:lnTo>
                    <a:lnTo>
                      <a:pt x="483" y="73"/>
                    </a:lnTo>
                    <a:lnTo>
                      <a:pt x="483" y="73"/>
                    </a:lnTo>
                    <a:lnTo>
                      <a:pt x="496" y="79"/>
                    </a:lnTo>
                    <a:lnTo>
                      <a:pt x="508" y="85"/>
                    </a:lnTo>
                    <a:lnTo>
                      <a:pt x="517" y="93"/>
                    </a:lnTo>
                    <a:lnTo>
                      <a:pt x="526" y="102"/>
                    </a:lnTo>
                    <a:lnTo>
                      <a:pt x="533" y="111"/>
                    </a:lnTo>
                    <a:lnTo>
                      <a:pt x="539" y="123"/>
                    </a:lnTo>
                    <a:lnTo>
                      <a:pt x="544" y="136"/>
                    </a:lnTo>
                    <a:lnTo>
                      <a:pt x="547" y="149"/>
                    </a:lnTo>
                    <a:lnTo>
                      <a:pt x="549" y="163"/>
                    </a:lnTo>
                    <a:lnTo>
                      <a:pt x="550" y="178"/>
                    </a:lnTo>
                    <a:lnTo>
                      <a:pt x="549" y="195"/>
                    </a:lnTo>
                    <a:lnTo>
                      <a:pt x="547" y="212"/>
                    </a:lnTo>
                    <a:lnTo>
                      <a:pt x="544" y="230"/>
                    </a:lnTo>
                    <a:lnTo>
                      <a:pt x="539" y="249"/>
                    </a:lnTo>
                    <a:lnTo>
                      <a:pt x="533" y="268"/>
                    </a:lnTo>
                    <a:lnTo>
                      <a:pt x="526" y="288"/>
                    </a:lnTo>
                    <a:lnTo>
                      <a:pt x="516" y="310"/>
                    </a:lnTo>
                    <a:lnTo>
                      <a:pt x="507" y="332"/>
                    </a:lnTo>
                    <a:lnTo>
                      <a:pt x="494" y="354"/>
                    </a:lnTo>
                    <a:lnTo>
                      <a:pt x="481" y="377"/>
                    </a:lnTo>
                    <a:lnTo>
                      <a:pt x="466" y="401"/>
                    </a:lnTo>
                    <a:lnTo>
                      <a:pt x="450" y="424"/>
                    </a:lnTo>
                    <a:lnTo>
                      <a:pt x="432" y="448"/>
                    </a:lnTo>
                    <a:lnTo>
                      <a:pt x="413" y="474"/>
                    </a:lnTo>
                    <a:lnTo>
                      <a:pt x="392" y="498"/>
                    </a:lnTo>
                    <a:lnTo>
                      <a:pt x="370" y="525"/>
                    </a:lnTo>
                    <a:lnTo>
                      <a:pt x="347" y="550"/>
                    </a:lnTo>
                    <a:lnTo>
                      <a:pt x="321" y="575"/>
                    </a:lnTo>
                    <a:lnTo>
                      <a:pt x="295" y="602"/>
                    </a:lnTo>
                    <a:lnTo>
                      <a:pt x="266" y="628"/>
                    </a:lnTo>
                    <a:lnTo>
                      <a:pt x="237" y="655"/>
                    </a:lnTo>
                    <a:lnTo>
                      <a:pt x="205" y="681"/>
                    </a:lnTo>
                    <a:lnTo>
                      <a:pt x="205" y="681"/>
                    </a:lnTo>
                    <a:close/>
                  </a:path>
                </a:pathLst>
              </a:custGeom>
              <a:solidFill>
                <a:srgbClr val="FFBD0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6"/>
              <p:cNvSpPr>
                <a:spLocks/>
              </p:cNvSpPr>
              <p:nvPr/>
            </p:nvSpPr>
            <p:spPr bwMode="auto">
              <a:xfrm>
                <a:off x="6026150" y="322263"/>
                <a:ext cx="57150" cy="63500"/>
              </a:xfrm>
              <a:custGeom>
                <a:avLst/>
                <a:gdLst/>
                <a:ahLst/>
                <a:cxnLst>
                  <a:cxn ang="0">
                    <a:pos x="3" y="38"/>
                  </a:cxn>
                  <a:cxn ang="0">
                    <a:pos x="3" y="38"/>
                  </a:cxn>
                  <a:cxn ang="0">
                    <a:pos x="2" y="33"/>
                  </a:cxn>
                  <a:cxn ang="0">
                    <a:pos x="0" y="23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2" y="6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11" y="0"/>
                  </a:cxn>
                  <a:cxn ang="0">
                    <a:pos x="16" y="1"/>
                  </a:cxn>
                  <a:cxn ang="0">
                    <a:pos x="20" y="4"/>
                  </a:cxn>
                  <a:cxn ang="0">
                    <a:pos x="25" y="7"/>
                  </a:cxn>
                  <a:cxn ang="0">
                    <a:pos x="29" y="10"/>
                  </a:cxn>
                  <a:cxn ang="0">
                    <a:pos x="33" y="14"/>
                  </a:cxn>
                  <a:cxn ang="0">
                    <a:pos x="35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5" y="23"/>
                  </a:cxn>
                  <a:cxn ang="0">
                    <a:pos x="33" y="26"/>
                  </a:cxn>
                  <a:cxn ang="0">
                    <a:pos x="30" y="30"/>
                  </a:cxn>
                  <a:cxn ang="0">
                    <a:pos x="25" y="34"/>
                  </a:cxn>
                  <a:cxn ang="0">
                    <a:pos x="20" y="37"/>
                  </a:cxn>
                  <a:cxn ang="0">
                    <a:pos x="15" y="40"/>
                  </a:cxn>
                  <a:cxn ang="0">
                    <a:pos x="8" y="40"/>
                  </a:cxn>
                  <a:cxn ang="0">
                    <a:pos x="3" y="38"/>
                  </a:cxn>
                  <a:cxn ang="0">
                    <a:pos x="3" y="38"/>
                  </a:cxn>
                </a:cxnLst>
                <a:rect l="0" t="0" r="r" b="b"/>
                <a:pathLst>
                  <a:path w="36" h="40">
                    <a:moveTo>
                      <a:pt x="3" y="38"/>
                    </a:moveTo>
                    <a:lnTo>
                      <a:pt x="3" y="38"/>
                    </a:lnTo>
                    <a:lnTo>
                      <a:pt x="2" y="33"/>
                    </a:lnTo>
                    <a:lnTo>
                      <a:pt x="0" y="23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6" y="1"/>
                    </a:lnTo>
                    <a:lnTo>
                      <a:pt x="20" y="4"/>
                    </a:lnTo>
                    <a:lnTo>
                      <a:pt x="25" y="7"/>
                    </a:lnTo>
                    <a:lnTo>
                      <a:pt x="29" y="10"/>
                    </a:lnTo>
                    <a:lnTo>
                      <a:pt x="33" y="14"/>
                    </a:lnTo>
                    <a:lnTo>
                      <a:pt x="35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5" y="23"/>
                    </a:lnTo>
                    <a:lnTo>
                      <a:pt x="33" y="26"/>
                    </a:lnTo>
                    <a:lnTo>
                      <a:pt x="30" y="30"/>
                    </a:lnTo>
                    <a:lnTo>
                      <a:pt x="25" y="34"/>
                    </a:lnTo>
                    <a:lnTo>
                      <a:pt x="20" y="37"/>
                    </a:lnTo>
                    <a:lnTo>
                      <a:pt x="15" y="40"/>
                    </a:lnTo>
                    <a:lnTo>
                      <a:pt x="8" y="40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7"/>
              <p:cNvSpPr>
                <a:spLocks/>
              </p:cNvSpPr>
              <p:nvPr/>
            </p:nvSpPr>
            <p:spPr bwMode="auto">
              <a:xfrm>
                <a:off x="6075363" y="323850"/>
                <a:ext cx="61913" cy="58738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0" y="21"/>
                  </a:cxn>
                  <a:cxn ang="0">
                    <a:pos x="3" y="17"/>
                  </a:cxn>
                  <a:cxn ang="0">
                    <a:pos x="11" y="9"/>
                  </a:cxn>
                  <a:cxn ang="0">
                    <a:pos x="16" y="5"/>
                  </a:cxn>
                  <a:cxn ang="0">
                    <a:pos x="21" y="3"/>
                  </a:cxn>
                  <a:cxn ang="0">
                    <a:pos x="26" y="0"/>
                  </a:cxn>
                  <a:cxn ang="0">
                    <a:pos x="29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5" y="5"/>
                  </a:cxn>
                  <a:cxn ang="0">
                    <a:pos x="38" y="9"/>
                  </a:cxn>
                  <a:cxn ang="0">
                    <a:pos x="39" y="14"/>
                  </a:cxn>
                  <a:cxn ang="0">
                    <a:pos x="39" y="19"/>
                  </a:cxn>
                  <a:cxn ang="0">
                    <a:pos x="38" y="25"/>
                  </a:cxn>
                  <a:cxn ang="0">
                    <a:pos x="37" y="30"/>
                  </a:cxn>
                  <a:cxn ang="0">
                    <a:pos x="36" y="33"/>
                  </a:cxn>
                  <a:cxn ang="0">
                    <a:pos x="35" y="36"/>
                  </a:cxn>
                  <a:cxn ang="0">
                    <a:pos x="35" y="36"/>
                  </a:cxn>
                  <a:cxn ang="0">
                    <a:pos x="32" y="37"/>
                  </a:cxn>
                  <a:cxn ang="0">
                    <a:pos x="28" y="37"/>
                  </a:cxn>
                  <a:cxn ang="0">
                    <a:pos x="23" y="37"/>
                  </a:cxn>
                  <a:cxn ang="0">
                    <a:pos x="17" y="36"/>
                  </a:cxn>
                  <a:cxn ang="0">
                    <a:pos x="11" y="34"/>
                  </a:cxn>
                  <a:cxn ang="0">
                    <a:pos x="6" y="31"/>
                  </a:cxn>
                  <a:cxn ang="0">
                    <a:pos x="2" y="26"/>
                  </a:cxn>
                  <a:cxn ang="0">
                    <a:pos x="0" y="21"/>
                  </a:cxn>
                  <a:cxn ang="0">
                    <a:pos x="0" y="21"/>
                  </a:cxn>
                </a:cxnLst>
                <a:rect l="0" t="0" r="r" b="b"/>
                <a:pathLst>
                  <a:path w="39" h="37">
                    <a:moveTo>
                      <a:pt x="0" y="21"/>
                    </a:moveTo>
                    <a:lnTo>
                      <a:pt x="0" y="21"/>
                    </a:lnTo>
                    <a:lnTo>
                      <a:pt x="3" y="17"/>
                    </a:lnTo>
                    <a:lnTo>
                      <a:pt x="11" y="9"/>
                    </a:lnTo>
                    <a:lnTo>
                      <a:pt x="16" y="5"/>
                    </a:lnTo>
                    <a:lnTo>
                      <a:pt x="21" y="3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5" y="5"/>
                    </a:lnTo>
                    <a:lnTo>
                      <a:pt x="38" y="9"/>
                    </a:lnTo>
                    <a:lnTo>
                      <a:pt x="39" y="14"/>
                    </a:lnTo>
                    <a:lnTo>
                      <a:pt x="39" y="19"/>
                    </a:lnTo>
                    <a:lnTo>
                      <a:pt x="38" y="25"/>
                    </a:lnTo>
                    <a:lnTo>
                      <a:pt x="37" y="30"/>
                    </a:lnTo>
                    <a:lnTo>
                      <a:pt x="36" y="33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2" y="37"/>
                    </a:lnTo>
                    <a:lnTo>
                      <a:pt x="28" y="37"/>
                    </a:lnTo>
                    <a:lnTo>
                      <a:pt x="23" y="37"/>
                    </a:lnTo>
                    <a:lnTo>
                      <a:pt x="17" y="36"/>
                    </a:lnTo>
                    <a:lnTo>
                      <a:pt x="11" y="34"/>
                    </a:lnTo>
                    <a:lnTo>
                      <a:pt x="6" y="31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8"/>
              <p:cNvSpPr>
                <a:spLocks/>
              </p:cNvSpPr>
              <p:nvPr/>
            </p:nvSpPr>
            <p:spPr bwMode="auto">
              <a:xfrm>
                <a:off x="6111875" y="379413"/>
                <a:ext cx="60325" cy="603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1" y="1"/>
                  </a:cxn>
                  <a:cxn ang="0">
                    <a:pos x="22" y="5"/>
                  </a:cxn>
                  <a:cxn ang="0">
                    <a:pos x="27" y="7"/>
                  </a:cxn>
                  <a:cxn ang="0">
                    <a:pos x="33" y="10"/>
                  </a:cxn>
                  <a:cxn ang="0">
                    <a:pos x="36" y="14"/>
                  </a:cxn>
                  <a:cxn ang="0">
                    <a:pos x="37" y="16"/>
                  </a:cxn>
                  <a:cxn ang="0">
                    <a:pos x="38" y="18"/>
                  </a:cxn>
                  <a:cxn ang="0">
                    <a:pos x="38" y="18"/>
                  </a:cxn>
                  <a:cxn ang="0">
                    <a:pos x="37" y="24"/>
                  </a:cxn>
                  <a:cxn ang="0">
                    <a:pos x="34" y="28"/>
                  </a:cxn>
                  <a:cxn ang="0">
                    <a:pos x="30" y="31"/>
                  </a:cxn>
                  <a:cxn ang="0">
                    <a:pos x="25" y="34"/>
                  </a:cxn>
                  <a:cxn ang="0">
                    <a:pos x="20" y="36"/>
                  </a:cxn>
                  <a:cxn ang="0">
                    <a:pos x="16" y="37"/>
                  </a:cxn>
                  <a:cxn ang="0">
                    <a:pos x="12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6" y="36"/>
                  </a:cxn>
                  <a:cxn ang="0">
                    <a:pos x="4" y="33"/>
                  </a:cxn>
                  <a:cxn ang="0">
                    <a:pos x="2" y="28"/>
                  </a:cxn>
                  <a:cxn ang="0">
                    <a:pos x="1" y="23"/>
                  </a:cxn>
                  <a:cxn ang="0">
                    <a:pos x="0" y="16"/>
                  </a:cxn>
                  <a:cxn ang="0">
                    <a:pos x="0" y="11"/>
                  </a:cxn>
                  <a:cxn ang="0">
                    <a:pos x="2" y="5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38" h="38">
                    <a:moveTo>
                      <a:pt x="6" y="0"/>
                    </a:moveTo>
                    <a:lnTo>
                      <a:pt x="6" y="0"/>
                    </a:lnTo>
                    <a:lnTo>
                      <a:pt x="11" y="1"/>
                    </a:lnTo>
                    <a:lnTo>
                      <a:pt x="22" y="5"/>
                    </a:lnTo>
                    <a:lnTo>
                      <a:pt x="27" y="7"/>
                    </a:lnTo>
                    <a:lnTo>
                      <a:pt x="33" y="10"/>
                    </a:lnTo>
                    <a:lnTo>
                      <a:pt x="36" y="14"/>
                    </a:lnTo>
                    <a:lnTo>
                      <a:pt x="37" y="16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7" y="24"/>
                    </a:lnTo>
                    <a:lnTo>
                      <a:pt x="34" y="28"/>
                    </a:lnTo>
                    <a:lnTo>
                      <a:pt x="30" y="31"/>
                    </a:lnTo>
                    <a:lnTo>
                      <a:pt x="25" y="34"/>
                    </a:lnTo>
                    <a:lnTo>
                      <a:pt x="20" y="36"/>
                    </a:lnTo>
                    <a:lnTo>
                      <a:pt x="16" y="37"/>
                    </a:lnTo>
                    <a:lnTo>
                      <a:pt x="12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6"/>
                    </a:lnTo>
                    <a:lnTo>
                      <a:pt x="4" y="33"/>
                    </a:lnTo>
                    <a:lnTo>
                      <a:pt x="2" y="28"/>
                    </a:lnTo>
                    <a:lnTo>
                      <a:pt x="1" y="23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5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9"/>
              <p:cNvSpPr>
                <a:spLocks/>
              </p:cNvSpPr>
              <p:nvPr/>
            </p:nvSpPr>
            <p:spPr bwMode="auto">
              <a:xfrm>
                <a:off x="6072188" y="428625"/>
                <a:ext cx="57150" cy="63500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1" y="2"/>
                  </a:cxn>
                  <a:cxn ang="0">
                    <a:pos x="33" y="6"/>
                  </a:cxn>
                  <a:cxn ang="0">
                    <a:pos x="36" y="18"/>
                  </a:cxn>
                  <a:cxn ang="0">
                    <a:pos x="36" y="23"/>
                  </a:cxn>
                  <a:cxn ang="0">
                    <a:pos x="36" y="30"/>
                  </a:cxn>
                  <a:cxn ang="0">
                    <a:pos x="33" y="35"/>
                  </a:cxn>
                  <a:cxn ang="0">
                    <a:pos x="32" y="37"/>
                  </a:cxn>
                  <a:cxn ang="0">
                    <a:pos x="30" y="38"/>
                  </a:cxn>
                  <a:cxn ang="0">
                    <a:pos x="30" y="38"/>
                  </a:cxn>
                  <a:cxn ang="0">
                    <a:pos x="26" y="40"/>
                  </a:cxn>
                  <a:cxn ang="0">
                    <a:pos x="21" y="39"/>
                  </a:cxn>
                  <a:cxn ang="0">
                    <a:pos x="15" y="37"/>
                  </a:cxn>
                  <a:cxn ang="0">
                    <a:pos x="11" y="35"/>
                  </a:cxn>
                  <a:cxn ang="0">
                    <a:pos x="7" y="31"/>
                  </a:cxn>
                  <a:cxn ang="0">
                    <a:pos x="4" y="28"/>
                  </a:cxn>
                  <a:cxn ang="0">
                    <a:pos x="1" y="2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9"/>
                  </a:cxn>
                  <a:cxn ang="0">
                    <a:pos x="2" y="16"/>
                  </a:cxn>
                  <a:cxn ang="0">
                    <a:pos x="6" y="12"/>
                  </a:cxn>
                  <a:cxn ang="0">
                    <a:pos x="10" y="7"/>
                  </a:cxn>
                  <a:cxn ang="0">
                    <a:pos x="14" y="4"/>
                  </a:cxn>
                  <a:cxn ang="0">
                    <a:pos x="20" y="1"/>
                  </a:cxn>
                  <a:cxn ang="0">
                    <a:pos x="26" y="0"/>
                  </a:cxn>
                  <a:cxn ang="0">
                    <a:pos x="31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40">
                    <a:moveTo>
                      <a:pt x="31" y="2"/>
                    </a:moveTo>
                    <a:lnTo>
                      <a:pt x="31" y="2"/>
                    </a:lnTo>
                    <a:lnTo>
                      <a:pt x="33" y="6"/>
                    </a:lnTo>
                    <a:lnTo>
                      <a:pt x="36" y="18"/>
                    </a:lnTo>
                    <a:lnTo>
                      <a:pt x="36" y="23"/>
                    </a:lnTo>
                    <a:lnTo>
                      <a:pt x="36" y="30"/>
                    </a:lnTo>
                    <a:lnTo>
                      <a:pt x="33" y="35"/>
                    </a:lnTo>
                    <a:lnTo>
                      <a:pt x="32" y="37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26" y="40"/>
                    </a:lnTo>
                    <a:lnTo>
                      <a:pt x="21" y="39"/>
                    </a:lnTo>
                    <a:lnTo>
                      <a:pt x="15" y="37"/>
                    </a:lnTo>
                    <a:lnTo>
                      <a:pt x="11" y="35"/>
                    </a:lnTo>
                    <a:lnTo>
                      <a:pt x="7" y="31"/>
                    </a:lnTo>
                    <a:lnTo>
                      <a:pt x="4" y="28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9"/>
                    </a:lnTo>
                    <a:lnTo>
                      <a:pt x="2" y="16"/>
                    </a:lnTo>
                    <a:lnTo>
                      <a:pt x="6" y="12"/>
                    </a:lnTo>
                    <a:lnTo>
                      <a:pt x="10" y="7"/>
                    </a:lnTo>
                    <a:lnTo>
                      <a:pt x="14" y="4"/>
                    </a:lnTo>
                    <a:lnTo>
                      <a:pt x="20" y="1"/>
                    </a:lnTo>
                    <a:lnTo>
                      <a:pt x="26" y="0"/>
                    </a:lnTo>
                    <a:lnTo>
                      <a:pt x="31" y="2"/>
                    </a:lnTo>
                    <a:lnTo>
                      <a:pt x="31" y="2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0"/>
              <p:cNvSpPr>
                <a:spLocks/>
              </p:cNvSpPr>
              <p:nvPr/>
            </p:nvSpPr>
            <p:spPr bwMode="auto">
              <a:xfrm>
                <a:off x="6018213" y="430213"/>
                <a:ext cx="61913" cy="58738"/>
              </a:xfrm>
              <a:custGeom>
                <a:avLst/>
                <a:gdLst/>
                <a:ahLst/>
                <a:cxnLst>
                  <a:cxn ang="0">
                    <a:pos x="39" y="19"/>
                  </a:cxn>
                  <a:cxn ang="0">
                    <a:pos x="39" y="19"/>
                  </a:cxn>
                  <a:cxn ang="0">
                    <a:pos x="35" y="23"/>
                  </a:cxn>
                  <a:cxn ang="0">
                    <a:pos x="26" y="30"/>
                  </a:cxn>
                  <a:cxn ang="0">
                    <a:pos x="21" y="34"/>
                  </a:cxn>
                  <a:cxn ang="0">
                    <a:pos x="16" y="36"/>
                  </a:cxn>
                  <a:cxn ang="0">
                    <a:pos x="10" y="37"/>
                  </a:cxn>
                  <a:cxn ang="0">
                    <a:pos x="8" y="36"/>
                  </a:cxn>
                  <a:cxn ang="0">
                    <a:pos x="6" y="35"/>
                  </a:cxn>
                  <a:cxn ang="0">
                    <a:pos x="6" y="35"/>
                  </a:cxn>
                  <a:cxn ang="0">
                    <a:pos x="2" y="32"/>
                  </a:cxn>
                  <a:cxn ang="0">
                    <a:pos x="0" y="28"/>
                  </a:cxn>
                  <a:cxn ang="0">
                    <a:pos x="0" y="22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3" y="6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0"/>
                  </a:cxn>
                  <a:cxn ang="0">
                    <a:pos x="12" y="0"/>
                  </a:cxn>
                  <a:cxn ang="0">
                    <a:pos x="18" y="1"/>
                  </a:cxn>
                  <a:cxn ang="0">
                    <a:pos x="23" y="2"/>
                  </a:cxn>
                  <a:cxn ang="0">
                    <a:pos x="28" y="5"/>
                  </a:cxn>
                  <a:cxn ang="0">
                    <a:pos x="34" y="9"/>
                  </a:cxn>
                  <a:cxn ang="0">
                    <a:pos x="37" y="14"/>
                  </a:cxn>
                  <a:cxn ang="0">
                    <a:pos x="39" y="19"/>
                  </a:cxn>
                  <a:cxn ang="0">
                    <a:pos x="39" y="19"/>
                  </a:cxn>
                </a:cxnLst>
                <a:rect l="0" t="0" r="r" b="b"/>
                <a:pathLst>
                  <a:path w="39" h="37">
                    <a:moveTo>
                      <a:pt x="39" y="19"/>
                    </a:moveTo>
                    <a:lnTo>
                      <a:pt x="39" y="19"/>
                    </a:lnTo>
                    <a:lnTo>
                      <a:pt x="35" y="23"/>
                    </a:lnTo>
                    <a:lnTo>
                      <a:pt x="26" y="30"/>
                    </a:lnTo>
                    <a:lnTo>
                      <a:pt x="21" y="34"/>
                    </a:lnTo>
                    <a:lnTo>
                      <a:pt x="16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3" y="6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8" y="1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34" y="9"/>
                    </a:lnTo>
                    <a:lnTo>
                      <a:pt x="37" y="14"/>
                    </a:lnTo>
                    <a:lnTo>
                      <a:pt x="39" y="19"/>
                    </a:ln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1"/>
              <p:cNvSpPr>
                <a:spLocks/>
              </p:cNvSpPr>
              <p:nvPr/>
            </p:nvSpPr>
            <p:spPr bwMode="auto">
              <a:xfrm>
                <a:off x="5989638" y="373063"/>
                <a:ext cx="58738" cy="60325"/>
              </a:xfrm>
              <a:custGeom>
                <a:avLst/>
                <a:gdLst/>
                <a:ahLst/>
                <a:cxnLst>
                  <a:cxn ang="0">
                    <a:pos x="29" y="38"/>
                  </a:cxn>
                  <a:cxn ang="0">
                    <a:pos x="29" y="38"/>
                  </a:cxn>
                  <a:cxn ang="0">
                    <a:pos x="24" y="36"/>
                  </a:cxn>
                  <a:cxn ang="0">
                    <a:pos x="13" y="32"/>
                  </a:cxn>
                  <a:cxn ang="0">
                    <a:pos x="8" y="30"/>
                  </a:cxn>
                  <a:cxn ang="0">
                    <a:pos x="4" y="26"/>
                  </a:cxn>
                  <a:cxn ang="0">
                    <a:pos x="1" y="21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4" y="8"/>
                  </a:cxn>
                  <a:cxn ang="0">
                    <a:pos x="8" y="5"/>
                  </a:cxn>
                  <a:cxn ang="0">
                    <a:pos x="13" y="2"/>
                  </a:cxn>
                  <a:cxn ang="0">
                    <a:pos x="19" y="1"/>
                  </a:cxn>
                  <a:cxn ang="0">
                    <a:pos x="23" y="0"/>
                  </a:cxn>
                  <a:cxn ang="0">
                    <a:pos x="27" y="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2" y="2"/>
                  </a:cxn>
                  <a:cxn ang="0">
                    <a:pos x="34" y="5"/>
                  </a:cxn>
                  <a:cxn ang="0">
                    <a:pos x="36" y="11"/>
                  </a:cxn>
                  <a:cxn ang="0">
                    <a:pos x="37" y="16"/>
                  </a:cxn>
                  <a:cxn ang="0">
                    <a:pos x="37" y="22"/>
                  </a:cxn>
                  <a:cxn ang="0">
                    <a:pos x="36" y="29"/>
                  </a:cxn>
                  <a:cxn ang="0">
                    <a:pos x="34" y="34"/>
                  </a:cxn>
                  <a:cxn ang="0">
                    <a:pos x="29" y="38"/>
                  </a:cxn>
                  <a:cxn ang="0">
                    <a:pos x="29" y="38"/>
                  </a:cxn>
                </a:cxnLst>
                <a:rect l="0" t="0" r="r" b="b"/>
                <a:pathLst>
                  <a:path w="37" h="38">
                    <a:moveTo>
                      <a:pt x="29" y="38"/>
                    </a:moveTo>
                    <a:lnTo>
                      <a:pt x="29" y="38"/>
                    </a:lnTo>
                    <a:lnTo>
                      <a:pt x="24" y="36"/>
                    </a:lnTo>
                    <a:lnTo>
                      <a:pt x="13" y="32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8" y="5"/>
                    </a:lnTo>
                    <a:lnTo>
                      <a:pt x="13" y="2"/>
                    </a:lnTo>
                    <a:lnTo>
                      <a:pt x="19" y="1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2" y="2"/>
                    </a:lnTo>
                    <a:lnTo>
                      <a:pt x="34" y="5"/>
                    </a:lnTo>
                    <a:lnTo>
                      <a:pt x="36" y="11"/>
                    </a:lnTo>
                    <a:lnTo>
                      <a:pt x="37" y="16"/>
                    </a:lnTo>
                    <a:lnTo>
                      <a:pt x="37" y="22"/>
                    </a:lnTo>
                    <a:lnTo>
                      <a:pt x="36" y="29"/>
                    </a:lnTo>
                    <a:lnTo>
                      <a:pt x="34" y="34"/>
                    </a:lnTo>
                    <a:lnTo>
                      <a:pt x="29" y="38"/>
                    </a:lnTo>
                    <a:lnTo>
                      <a:pt x="29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2"/>
              <p:cNvSpPr>
                <a:spLocks/>
              </p:cNvSpPr>
              <p:nvPr/>
            </p:nvSpPr>
            <p:spPr bwMode="auto">
              <a:xfrm>
                <a:off x="6030913" y="363538"/>
                <a:ext cx="92075" cy="92075"/>
              </a:xfrm>
              <a:custGeom>
                <a:avLst/>
                <a:gdLst/>
                <a:ahLst/>
                <a:cxnLst>
                  <a:cxn ang="0">
                    <a:pos x="58" y="28"/>
                  </a:cxn>
                  <a:cxn ang="0">
                    <a:pos x="58" y="28"/>
                  </a:cxn>
                  <a:cxn ang="0">
                    <a:pos x="58" y="35"/>
                  </a:cxn>
                  <a:cxn ang="0">
                    <a:pos x="56" y="40"/>
                  </a:cxn>
                  <a:cxn ang="0">
                    <a:pos x="54" y="45"/>
                  </a:cxn>
                  <a:cxn ang="0">
                    <a:pos x="50" y="50"/>
                  </a:cxn>
                  <a:cxn ang="0">
                    <a:pos x="46" y="53"/>
                  </a:cxn>
                  <a:cxn ang="0">
                    <a:pos x="40" y="56"/>
                  </a:cxn>
                  <a:cxn ang="0">
                    <a:pos x="35" y="57"/>
                  </a:cxn>
                  <a:cxn ang="0">
                    <a:pos x="30" y="58"/>
                  </a:cxn>
                  <a:cxn ang="0">
                    <a:pos x="30" y="58"/>
                  </a:cxn>
                  <a:cxn ang="0">
                    <a:pos x="23" y="57"/>
                  </a:cxn>
                  <a:cxn ang="0">
                    <a:pos x="18" y="56"/>
                  </a:cxn>
                  <a:cxn ang="0">
                    <a:pos x="13" y="53"/>
                  </a:cxn>
                  <a:cxn ang="0">
                    <a:pos x="9" y="50"/>
                  </a:cxn>
                  <a:cxn ang="0">
                    <a:pos x="5" y="45"/>
                  </a:cxn>
                  <a:cxn ang="0">
                    <a:pos x="2" y="40"/>
                  </a:cxn>
                  <a:cxn ang="0">
                    <a:pos x="1" y="35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" y="23"/>
                  </a:cxn>
                  <a:cxn ang="0">
                    <a:pos x="2" y="17"/>
                  </a:cxn>
                  <a:cxn ang="0">
                    <a:pos x="5" y="12"/>
                  </a:cxn>
                  <a:cxn ang="0">
                    <a:pos x="9" y="8"/>
                  </a:cxn>
                  <a:cxn ang="0">
                    <a:pos x="13" y="4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5" y="0"/>
                  </a:cxn>
                  <a:cxn ang="0">
                    <a:pos x="40" y="2"/>
                  </a:cxn>
                  <a:cxn ang="0">
                    <a:pos x="46" y="4"/>
                  </a:cxn>
                  <a:cxn ang="0">
                    <a:pos x="50" y="8"/>
                  </a:cxn>
                  <a:cxn ang="0">
                    <a:pos x="54" y="12"/>
                  </a:cxn>
                  <a:cxn ang="0">
                    <a:pos x="56" y="17"/>
                  </a:cxn>
                  <a:cxn ang="0">
                    <a:pos x="58" y="23"/>
                  </a:cxn>
                  <a:cxn ang="0">
                    <a:pos x="58" y="28"/>
                  </a:cxn>
                  <a:cxn ang="0">
                    <a:pos x="58" y="28"/>
                  </a:cxn>
                </a:cxnLst>
                <a:rect l="0" t="0" r="r" b="b"/>
                <a:pathLst>
                  <a:path w="58" h="58">
                    <a:moveTo>
                      <a:pt x="58" y="28"/>
                    </a:moveTo>
                    <a:lnTo>
                      <a:pt x="58" y="28"/>
                    </a:lnTo>
                    <a:lnTo>
                      <a:pt x="58" y="35"/>
                    </a:lnTo>
                    <a:lnTo>
                      <a:pt x="56" y="40"/>
                    </a:lnTo>
                    <a:lnTo>
                      <a:pt x="54" y="45"/>
                    </a:lnTo>
                    <a:lnTo>
                      <a:pt x="50" y="50"/>
                    </a:lnTo>
                    <a:lnTo>
                      <a:pt x="46" y="53"/>
                    </a:lnTo>
                    <a:lnTo>
                      <a:pt x="40" y="56"/>
                    </a:lnTo>
                    <a:lnTo>
                      <a:pt x="35" y="57"/>
                    </a:lnTo>
                    <a:lnTo>
                      <a:pt x="30" y="58"/>
                    </a:lnTo>
                    <a:lnTo>
                      <a:pt x="30" y="58"/>
                    </a:lnTo>
                    <a:lnTo>
                      <a:pt x="23" y="57"/>
                    </a:lnTo>
                    <a:lnTo>
                      <a:pt x="18" y="56"/>
                    </a:lnTo>
                    <a:lnTo>
                      <a:pt x="13" y="53"/>
                    </a:lnTo>
                    <a:lnTo>
                      <a:pt x="9" y="50"/>
                    </a:lnTo>
                    <a:lnTo>
                      <a:pt x="5" y="45"/>
                    </a:lnTo>
                    <a:lnTo>
                      <a:pt x="2" y="40"/>
                    </a:lnTo>
                    <a:lnTo>
                      <a:pt x="1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23"/>
                    </a:lnTo>
                    <a:lnTo>
                      <a:pt x="2" y="17"/>
                    </a:lnTo>
                    <a:lnTo>
                      <a:pt x="5" y="12"/>
                    </a:lnTo>
                    <a:lnTo>
                      <a:pt x="9" y="8"/>
                    </a:lnTo>
                    <a:lnTo>
                      <a:pt x="13" y="4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0"/>
                    </a:lnTo>
                    <a:lnTo>
                      <a:pt x="40" y="2"/>
                    </a:lnTo>
                    <a:lnTo>
                      <a:pt x="46" y="4"/>
                    </a:lnTo>
                    <a:lnTo>
                      <a:pt x="50" y="8"/>
                    </a:lnTo>
                    <a:lnTo>
                      <a:pt x="54" y="12"/>
                    </a:lnTo>
                    <a:lnTo>
                      <a:pt x="56" y="17"/>
                    </a:lnTo>
                    <a:lnTo>
                      <a:pt x="58" y="23"/>
                    </a:lnTo>
                    <a:lnTo>
                      <a:pt x="58" y="28"/>
                    </a:lnTo>
                    <a:lnTo>
                      <a:pt x="58" y="28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3"/>
              <p:cNvSpPr>
                <a:spLocks/>
              </p:cNvSpPr>
              <p:nvPr/>
            </p:nvSpPr>
            <p:spPr bwMode="auto">
              <a:xfrm>
                <a:off x="6053138" y="382588"/>
                <a:ext cx="49213" cy="49213"/>
              </a:xfrm>
              <a:custGeom>
                <a:avLst/>
                <a:gdLst/>
                <a:ahLst/>
                <a:cxnLst>
                  <a:cxn ang="0">
                    <a:pos x="31" y="15"/>
                  </a:cxn>
                  <a:cxn ang="0">
                    <a:pos x="31" y="15"/>
                  </a:cxn>
                  <a:cxn ang="0">
                    <a:pos x="28" y="22"/>
                  </a:cxn>
                  <a:cxn ang="0">
                    <a:pos x="25" y="26"/>
                  </a:cxn>
                  <a:cxn ang="0">
                    <a:pos x="21" y="29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9" y="29"/>
                  </a:cxn>
                  <a:cxn ang="0">
                    <a:pos x="4" y="26"/>
                  </a:cxn>
                  <a:cxn ang="0">
                    <a:pos x="1" y="22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10"/>
                  </a:cxn>
                  <a:cxn ang="0">
                    <a:pos x="4" y="5"/>
                  </a:cxn>
                  <a:cxn ang="0">
                    <a:pos x="9" y="2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21" y="2"/>
                  </a:cxn>
                  <a:cxn ang="0">
                    <a:pos x="25" y="5"/>
                  </a:cxn>
                  <a:cxn ang="0">
                    <a:pos x="28" y="10"/>
                  </a:cxn>
                  <a:cxn ang="0">
                    <a:pos x="31" y="15"/>
                  </a:cxn>
                  <a:cxn ang="0">
                    <a:pos x="31" y="15"/>
                  </a:cxn>
                </a:cxnLst>
                <a:rect l="0" t="0" r="r" b="b"/>
                <a:pathLst>
                  <a:path w="31" h="31">
                    <a:moveTo>
                      <a:pt x="31" y="15"/>
                    </a:moveTo>
                    <a:lnTo>
                      <a:pt x="31" y="15"/>
                    </a:lnTo>
                    <a:lnTo>
                      <a:pt x="28" y="22"/>
                    </a:lnTo>
                    <a:lnTo>
                      <a:pt x="25" y="26"/>
                    </a:lnTo>
                    <a:lnTo>
                      <a:pt x="21" y="29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9" y="29"/>
                    </a:lnTo>
                    <a:lnTo>
                      <a:pt x="4" y="26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5" y="5"/>
                    </a:lnTo>
                    <a:lnTo>
                      <a:pt x="28" y="10"/>
                    </a:lnTo>
                    <a:lnTo>
                      <a:pt x="31" y="15"/>
                    </a:lnTo>
                    <a:lnTo>
                      <a:pt x="31" y="1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4"/>
              <p:cNvSpPr>
                <a:spLocks/>
              </p:cNvSpPr>
              <p:nvPr/>
            </p:nvSpPr>
            <p:spPr bwMode="auto">
              <a:xfrm>
                <a:off x="6303963" y="604838"/>
                <a:ext cx="57150" cy="61913"/>
              </a:xfrm>
              <a:custGeom>
                <a:avLst/>
                <a:gdLst/>
                <a:ahLst/>
                <a:cxnLst>
                  <a:cxn ang="0">
                    <a:pos x="3" y="38"/>
                  </a:cxn>
                  <a:cxn ang="0">
                    <a:pos x="3" y="38"/>
                  </a:cxn>
                  <a:cxn ang="0">
                    <a:pos x="2" y="33"/>
                  </a:cxn>
                  <a:cxn ang="0">
                    <a:pos x="0" y="23"/>
                  </a:cxn>
                  <a:cxn ang="0">
                    <a:pos x="0" y="16"/>
                  </a:cxn>
                  <a:cxn ang="0">
                    <a:pos x="1" y="10"/>
                  </a:cxn>
                  <a:cxn ang="0">
                    <a:pos x="2" y="6"/>
                  </a:cxn>
                  <a:cxn ang="0">
                    <a:pos x="4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6" y="1"/>
                  </a:cxn>
                  <a:cxn ang="0">
                    <a:pos x="21" y="3"/>
                  </a:cxn>
                  <a:cxn ang="0">
                    <a:pos x="25" y="7"/>
                  </a:cxn>
                  <a:cxn ang="0">
                    <a:pos x="29" y="10"/>
                  </a:cxn>
                  <a:cxn ang="0">
                    <a:pos x="33" y="14"/>
                  </a:cxn>
                  <a:cxn ang="0">
                    <a:pos x="35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6" y="23"/>
                  </a:cxn>
                  <a:cxn ang="0">
                    <a:pos x="34" y="26"/>
                  </a:cxn>
                  <a:cxn ang="0">
                    <a:pos x="29" y="30"/>
                  </a:cxn>
                  <a:cxn ang="0">
                    <a:pos x="25" y="34"/>
                  </a:cxn>
                  <a:cxn ang="0">
                    <a:pos x="20" y="37"/>
                  </a:cxn>
                  <a:cxn ang="0">
                    <a:pos x="15" y="39"/>
                  </a:cxn>
                  <a:cxn ang="0">
                    <a:pos x="9" y="39"/>
                  </a:cxn>
                  <a:cxn ang="0">
                    <a:pos x="3" y="38"/>
                  </a:cxn>
                  <a:cxn ang="0">
                    <a:pos x="3" y="38"/>
                  </a:cxn>
                </a:cxnLst>
                <a:rect l="0" t="0" r="r" b="b"/>
                <a:pathLst>
                  <a:path w="36" h="39">
                    <a:moveTo>
                      <a:pt x="3" y="38"/>
                    </a:moveTo>
                    <a:lnTo>
                      <a:pt x="3" y="38"/>
                    </a:lnTo>
                    <a:lnTo>
                      <a:pt x="2" y="33"/>
                    </a:lnTo>
                    <a:lnTo>
                      <a:pt x="0" y="23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2" y="6"/>
                    </a:lnTo>
                    <a:lnTo>
                      <a:pt x="4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6" y="1"/>
                    </a:lnTo>
                    <a:lnTo>
                      <a:pt x="21" y="3"/>
                    </a:lnTo>
                    <a:lnTo>
                      <a:pt x="25" y="7"/>
                    </a:lnTo>
                    <a:lnTo>
                      <a:pt x="29" y="10"/>
                    </a:lnTo>
                    <a:lnTo>
                      <a:pt x="33" y="14"/>
                    </a:lnTo>
                    <a:lnTo>
                      <a:pt x="35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6" y="23"/>
                    </a:lnTo>
                    <a:lnTo>
                      <a:pt x="34" y="26"/>
                    </a:lnTo>
                    <a:lnTo>
                      <a:pt x="29" y="30"/>
                    </a:lnTo>
                    <a:lnTo>
                      <a:pt x="25" y="34"/>
                    </a:lnTo>
                    <a:lnTo>
                      <a:pt x="20" y="37"/>
                    </a:lnTo>
                    <a:lnTo>
                      <a:pt x="15" y="39"/>
                    </a:lnTo>
                    <a:lnTo>
                      <a:pt x="9" y="39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5"/>
              <p:cNvSpPr>
                <a:spLocks/>
              </p:cNvSpPr>
              <p:nvPr/>
            </p:nvSpPr>
            <p:spPr bwMode="auto">
              <a:xfrm>
                <a:off x="6353175" y="606425"/>
                <a:ext cx="61913" cy="58738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4" y="17"/>
                  </a:cxn>
                  <a:cxn ang="0">
                    <a:pos x="11" y="9"/>
                  </a:cxn>
                  <a:cxn ang="0">
                    <a:pos x="16" y="5"/>
                  </a:cxn>
                  <a:cxn ang="0">
                    <a:pos x="22" y="2"/>
                  </a:cxn>
                  <a:cxn ang="0">
                    <a:pos x="26" y="0"/>
                  </a:cxn>
                  <a:cxn ang="0">
                    <a:pos x="29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5" y="5"/>
                  </a:cxn>
                  <a:cxn ang="0">
                    <a:pos x="38" y="9"/>
                  </a:cxn>
                  <a:cxn ang="0">
                    <a:pos x="39" y="14"/>
                  </a:cxn>
                  <a:cxn ang="0">
                    <a:pos x="39" y="19"/>
                  </a:cxn>
                  <a:cxn ang="0">
                    <a:pos x="39" y="25"/>
                  </a:cxn>
                  <a:cxn ang="0">
                    <a:pos x="38" y="30"/>
                  </a:cxn>
                  <a:cxn ang="0">
                    <a:pos x="35" y="33"/>
                  </a:cxn>
                  <a:cxn ang="0">
                    <a:pos x="34" y="36"/>
                  </a:cxn>
                  <a:cxn ang="0">
                    <a:pos x="34" y="36"/>
                  </a:cxn>
                  <a:cxn ang="0">
                    <a:pos x="32" y="37"/>
                  </a:cxn>
                  <a:cxn ang="0">
                    <a:pos x="28" y="37"/>
                  </a:cxn>
                  <a:cxn ang="0">
                    <a:pos x="23" y="37"/>
                  </a:cxn>
                  <a:cxn ang="0">
                    <a:pos x="17" y="36"/>
                  </a:cxn>
                  <a:cxn ang="0">
                    <a:pos x="11" y="34"/>
                  </a:cxn>
                  <a:cxn ang="0">
                    <a:pos x="6" y="31"/>
                  </a:cxn>
                  <a:cxn ang="0">
                    <a:pos x="3" y="26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39" h="37">
                    <a:moveTo>
                      <a:pt x="0" y="20"/>
                    </a:moveTo>
                    <a:lnTo>
                      <a:pt x="0" y="20"/>
                    </a:lnTo>
                    <a:lnTo>
                      <a:pt x="4" y="17"/>
                    </a:lnTo>
                    <a:lnTo>
                      <a:pt x="11" y="9"/>
                    </a:lnTo>
                    <a:lnTo>
                      <a:pt x="16" y="5"/>
                    </a:lnTo>
                    <a:lnTo>
                      <a:pt x="22" y="2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5" y="5"/>
                    </a:lnTo>
                    <a:lnTo>
                      <a:pt x="38" y="9"/>
                    </a:lnTo>
                    <a:lnTo>
                      <a:pt x="39" y="14"/>
                    </a:lnTo>
                    <a:lnTo>
                      <a:pt x="39" y="19"/>
                    </a:lnTo>
                    <a:lnTo>
                      <a:pt x="39" y="25"/>
                    </a:lnTo>
                    <a:lnTo>
                      <a:pt x="38" y="30"/>
                    </a:lnTo>
                    <a:lnTo>
                      <a:pt x="35" y="33"/>
                    </a:lnTo>
                    <a:lnTo>
                      <a:pt x="34" y="36"/>
                    </a:lnTo>
                    <a:lnTo>
                      <a:pt x="34" y="36"/>
                    </a:lnTo>
                    <a:lnTo>
                      <a:pt x="32" y="37"/>
                    </a:lnTo>
                    <a:lnTo>
                      <a:pt x="28" y="37"/>
                    </a:lnTo>
                    <a:lnTo>
                      <a:pt x="23" y="37"/>
                    </a:lnTo>
                    <a:lnTo>
                      <a:pt x="17" y="36"/>
                    </a:lnTo>
                    <a:lnTo>
                      <a:pt x="11" y="34"/>
                    </a:lnTo>
                    <a:lnTo>
                      <a:pt x="6" y="31"/>
                    </a:lnTo>
                    <a:lnTo>
                      <a:pt x="3" y="26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6"/>
              <p:cNvSpPr>
                <a:spLocks/>
              </p:cNvSpPr>
              <p:nvPr/>
            </p:nvSpPr>
            <p:spPr bwMode="auto">
              <a:xfrm>
                <a:off x="6389688" y="661988"/>
                <a:ext cx="60325" cy="603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1" y="1"/>
                  </a:cxn>
                  <a:cxn ang="0">
                    <a:pos x="22" y="5"/>
                  </a:cxn>
                  <a:cxn ang="0">
                    <a:pos x="27" y="7"/>
                  </a:cxn>
                  <a:cxn ang="0">
                    <a:pos x="33" y="10"/>
                  </a:cxn>
                  <a:cxn ang="0">
                    <a:pos x="36" y="14"/>
                  </a:cxn>
                  <a:cxn ang="0">
                    <a:pos x="37" y="16"/>
                  </a:cxn>
                  <a:cxn ang="0">
                    <a:pos x="38" y="18"/>
                  </a:cxn>
                  <a:cxn ang="0">
                    <a:pos x="38" y="18"/>
                  </a:cxn>
                  <a:cxn ang="0">
                    <a:pos x="37" y="24"/>
                  </a:cxn>
                  <a:cxn ang="0">
                    <a:pos x="34" y="28"/>
                  </a:cxn>
                  <a:cxn ang="0">
                    <a:pos x="30" y="31"/>
                  </a:cxn>
                  <a:cxn ang="0">
                    <a:pos x="25" y="34"/>
                  </a:cxn>
                  <a:cxn ang="0">
                    <a:pos x="20" y="36"/>
                  </a:cxn>
                  <a:cxn ang="0">
                    <a:pos x="16" y="37"/>
                  </a:cxn>
                  <a:cxn ang="0">
                    <a:pos x="11" y="38"/>
                  </a:cxn>
                  <a:cxn ang="0">
                    <a:pos x="9" y="38"/>
                  </a:cxn>
                  <a:cxn ang="0">
                    <a:pos x="9" y="38"/>
                  </a:cxn>
                  <a:cxn ang="0">
                    <a:pos x="7" y="36"/>
                  </a:cxn>
                  <a:cxn ang="0">
                    <a:pos x="4" y="33"/>
                  </a:cxn>
                  <a:cxn ang="0">
                    <a:pos x="2" y="28"/>
                  </a:cxn>
                  <a:cxn ang="0">
                    <a:pos x="1" y="23"/>
                  </a:cxn>
                  <a:cxn ang="0">
                    <a:pos x="0" y="16"/>
                  </a:cxn>
                  <a:cxn ang="0">
                    <a:pos x="0" y="11"/>
                  </a:cxn>
                  <a:cxn ang="0">
                    <a:pos x="2" y="5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38" h="38">
                    <a:moveTo>
                      <a:pt x="6" y="0"/>
                    </a:moveTo>
                    <a:lnTo>
                      <a:pt x="6" y="0"/>
                    </a:lnTo>
                    <a:lnTo>
                      <a:pt x="11" y="1"/>
                    </a:lnTo>
                    <a:lnTo>
                      <a:pt x="22" y="5"/>
                    </a:lnTo>
                    <a:lnTo>
                      <a:pt x="27" y="7"/>
                    </a:lnTo>
                    <a:lnTo>
                      <a:pt x="33" y="10"/>
                    </a:lnTo>
                    <a:lnTo>
                      <a:pt x="36" y="14"/>
                    </a:lnTo>
                    <a:lnTo>
                      <a:pt x="37" y="16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7" y="24"/>
                    </a:lnTo>
                    <a:lnTo>
                      <a:pt x="34" y="28"/>
                    </a:lnTo>
                    <a:lnTo>
                      <a:pt x="30" y="31"/>
                    </a:lnTo>
                    <a:lnTo>
                      <a:pt x="25" y="34"/>
                    </a:lnTo>
                    <a:lnTo>
                      <a:pt x="20" y="36"/>
                    </a:lnTo>
                    <a:lnTo>
                      <a:pt x="16" y="37"/>
                    </a:lnTo>
                    <a:lnTo>
                      <a:pt x="11" y="38"/>
                    </a:lnTo>
                    <a:lnTo>
                      <a:pt x="9" y="38"/>
                    </a:lnTo>
                    <a:lnTo>
                      <a:pt x="9" y="38"/>
                    </a:lnTo>
                    <a:lnTo>
                      <a:pt x="7" y="36"/>
                    </a:lnTo>
                    <a:lnTo>
                      <a:pt x="4" y="33"/>
                    </a:lnTo>
                    <a:lnTo>
                      <a:pt x="2" y="28"/>
                    </a:lnTo>
                    <a:lnTo>
                      <a:pt x="1" y="23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5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7"/>
              <p:cNvSpPr>
                <a:spLocks/>
              </p:cNvSpPr>
              <p:nvPr/>
            </p:nvSpPr>
            <p:spPr bwMode="auto">
              <a:xfrm>
                <a:off x="6350000" y="711200"/>
                <a:ext cx="57150" cy="63500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32" y="2"/>
                  </a:cxn>
                  <a:cxn ang="0">
                    <a:pos x="33" y="6"/>
                  </a:cxn>
                  <a:cxn ang="0">
                    <a:pos x="35" y="18"/>
                  </a:cxn>
                  <a:cxn ang="0">
                    <a:pos x="36" y="23"/>
                  </a:cxn>
                  <a:cxn ang="0">
                    <a:pos x="35" y="30"/>
                  </a:cxn>
                  <a:cxn ang="0">
                    <a:pos x="34" y="35"/>
                  </a:cxn>
                  <a:cxn ang="0">
                    <a:pos x="32" y="37"/>
                  </a:cxn>
                  <a:cxn ang="0">
                    <a:pos x="30" y="38"/>
                  </a:cxn>
                  <a:cxn ang="0">
                    <a:pos x="30" y="38"/>
                  </a:cxn>
                  <a:cxn ang="0">
                    <a:pos x="26" y="40"/>
                  </a:cxn>
                  <a:cxn ang="0">
                    <a:pos x="20" y="39"/>
                  </a:cxn>
                  <a:cxn ang="0">
                    <a:pos x="16" y="37"/>
                  </a:cxn>
                  <a:cxn ang="0">
                    <a:pos x="11" y="35"/>
                  </a:cxn>
                  <a:cxn ang="0">
                    <a:pos x="7" y="31"/>
                  </a:cxn>
                  <a:cxn ang="0">
                    <a:pos x="4" y="28"/>
                  </a:cxn>
                  <a:cxn ang="0">
                    <a:pos x="1" y="2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2" y="16"/>
                  </a:cxn>
                  <a:cxn ang="0">
                    <a:pos x="6" y="12"/>
                  </a:cxn>
                  <a:cxn ang="0">
                    <a:pos x="10" y="7"/>
                  </a:cxn>
                  <a:cxn ang="0">
                    <a:pos x="14" y="4"/>
                  </a:cxn>
                  <a:cxn ang="0">
                    <a:pos x="20" y="1"/>
                  </a:cxn>
                  <a:cxn ang="0">
                    <a:pos x="26" y="0"/>
                  </a:cxn>
                  <a:cxn ang="0">
                    <a:pos x="32" y="2"/>
                  </a:cxn>
                  <a:cxn ang="0">
                    <a:pos x="32" y="2"/>
                  </a:cxn>
                </a:cxnLst>
                <a:rect l="0" t="0" r="r" b="b"/>
                <a:pathLst>
                  <a:path w="36" h="40">
                    <a:moveTo>
                      <a:pt x="32" y="2"/>
                    </a:moveTo>
                    <a:lnTo>
                      <a:pt x="32" y="2"/>
                    </a:lnTo>
                    <a:lnTo>
                      <a:pt x="33" y="6"/>
                    </a:lnTo>
                    <a:lnTo>
                      <a:pt x="35" y="18"/>
                    </a:lnTo>
                    <a:lnTo>
                      <a:pt x="36" y="23"/>
                    </a:lnTo>
                    <a:lnTo>
                      <a:pt x="35" y="30"/>
                    </a:lnTo>
                    <a:lnTo>
                      <a:pt x="34" y="35"/>
                    </a:lnTo>
                    <a:lnTo>
                      <a:pt x="32" y="37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26" y="40"/>
                    </a:lnTo>
                    <a:lnTo>
                      <a:pt x="20" y="39"/>
                    </a:lnTo>
                    <a:lnTo>
                      <a:pt x="16" y="37"/>
                    </a:lnTo>
                    <a:lnTo>
                      <a:pt x="11" y="35"/>
                    </a:lnTo>
                    <a:lnTo>
                      <a:pt x="7" y="31"/>
                    </a:lnTo>
                    <a:lnTo>
                      <a:pt x="4" y="28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2" y="16"/>
                    </a:lnTo>
                    <a:lnTo>
                      <a:pt x="6" y="12"/>
                    </a:lnTo>
                    <a:lnTo>
                      <a:pt x="10" y="7"/>
                    </a:lnTo>
                    <a:lnTo>
                      <a:pt x="14" y="4"/>
                    </a:lnTo>
                    <a:lnTo>
                      <a:pt x="20" y="1"/>
                    </a:lnTo>
                    <a:lnTo>
                      <a:pt x="26" y="0"/>
                    </a:lnTo>
                    <a:lnTo>
                      <a:pt x="32" y="2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8"/>
              <p:cNvSpPr>
                <a:spLocks/>
              </p:cNvSpPr>
              <p:nvPr/>
            </p:nvSpPr>
            <p:spPr bwMode="auto">
              <a:xfrm>
                <a:off x="6294438" y="712788"/>
                <a:ext cx="63500" cy="58738"/>
              </a:xfrm>
              <a:custGeom>
                <a:avLst/>
                <a:gdLst/>
                <a:ahLst/>
                <a:cxnLst>
                  <a:cxn ang="0">
                    <a:pos x="40" y="19"/>
                  </a:cxn>
                  <a:cxn ang="0">
                    <a:pos x="40" y="19"/>
                  </a:cxn>
                  <a:cxn ang="0">
                    <a:pos x="35" y="23"/>
                  </a:cxn>
                  <a:cxn ang="0">
                    <a:pos x="27" y="30"/>
                  </a:cxn>
                  <a:cxn ang="0">
                    <a:pos x="22" y="34"/>
                  </a:cxn>
                  <a:cxn ang="0">
                    <a:pos x="16" y="36"/>
                  </a:cxn>
                  <a:cxn ang="0">
                    <a:pos x="11" y="37"/>
                  </a:cxn>
                  <a:cxn ang="0">
                    <a:pos x="9" y="36"/>
                  </a:cxn>
                  <a:cxn ang="0">
                    <a:pos x="7" y="35"/>
                  </a:cxn>
                  <a:cxn ang="0">
                    <a:pos x="7" y="35"/>
                  </a:cxn>
                  <a:cxn ang="0">
                    <a:pos x="3" y="32"/>
                  </a:cxn>
                  <a:cxn ang="0">
                    <a:pos x="1" y="28"/>
                  </a:cxn>
                  <a:cxn ang="0">
                    <a:pos x="0" y="22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4" y="6"/>
                  </a:cxn>
                  <a:cxn ang="0">
                    <a:pos x="5" y="3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9" y="0"/>
                  </a:cxn>
                  <a:cxn ang="0">
                    <a:pos x="13" y="0"/>
                  </a:cxn>
                  <a:cxn ang="0">
                    <a:pos x="18" y="1"/>
                  </a:cxn>
                  <a:cxn ang="0">
                    <a:pos x="24" y="2"/>
                  </a:cxn>
                  <a:cxn ang="0">
                    <a:pos x="29" y="5"/>
                  </a:cxn>
                  <a:cxn ang="0">
                    <a:pos x="34" y="9"/>
                  </a:cxn>
                  <a:cxn ang="0">
                    <a:pos x="37" y="14"/>
                  </a:cxn>
                  <a:cxn ang="0">
                    <a:pos x="40" y="19"/>
                  </a:cxn>
                  <a:cxn ang="0">
                    <a:pos x="40" y="19"/>
                  </a:cxn>
                </a:cxnLst>
                <a:rect l="0" t="0" r="r" b="b"/>
                <a:pathLst>
                  <a:path w="40" h="37">
                    <a:moveTo>
                      <a:pt x="40" y="19"/>
                    </a:moveTo>
                    <a:lnTo>
                      <a:pt x="40" y="19"/>
                    </a:lnTo>
                    <a:lnTo>
                      <a:pt x="35" y="23"/>
                    </a:lnTo>
                    <a:lnTo>
                      <a:pt x="27" y="30"/>
                    </a:lnTo>
                    <a:lnTo>
                      <a:pt x="22" y="34"/>
                    </a:lnTo>
                    <a:lnTo>
                      <a:pt x="16" y="36"/>
                    </a:lnTo>
                    <a:lnTo>
                      <a:pt x="11" y="37"/>
                    </a:lnTo>
                    <a:lnTo>
                      <a:pt x="9" y="36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3" y="32"/>
                    </a:lnTo>
                    <a:lnTo>
                      <a:pt x="1" y="28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4" y="2"/>
                    </a:lnTo>
                    <a:lnTo>
                      <a:pt x="29" y="5"/>
                    </a:lnTo>
                    <a:lnTo>
                      <a:pt x="34" y="9"/>
                    </a:lnTo>
                    <a:lnTo>
                      <a:pt x="37" y="14"/>
                    </a:lnTo>
                    <a:lnTo>
                      <a:pt x="40" y="19"/>
                    </a:ln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9"/>
              <p:cNvSpPr>
                <a:spLocks/>
              </p:cNvSpPr>
              <p:nvPr/>
            </p:nvSpPr>
            <p:spPr bwMode="auto">
              <a:xfrm>
                <a:off x="6265863" y="655638"/>
                <a:ext cx="58738" cy="60325"/>
              </a:xfrm>
              <a:custGeom>
                <a:avLst/>
                <a:gdLst/>
                <a:ahLst/>
                <a:cxnLst>
                  <a:cxn ang="0">
                    <a:pos x="30" y="38"/>
                  </a:cxn>
                  <a:cxn ang="0">
                    <a:pos x="30" y="38"/>
                  </a:cxn>
                  <a:cxn ang="0">
                    <a:pos x="25" y="36"/>
                  </a:cxn>
                  <a:cxn ang="0">
                    <a:pos x="15" y="32"/>
                  </a:cxn>
                  <a:cxn ang="0">
                    <a:pos x="9" y="30"/>
                  </a:cxn>
                  <a:cxn ang="0">
                    <a:pos x="5" y="25"/>
                  </a:cxn>
                  <a:cxn ang="0">
                    <a:pos x="1" y="21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5" y="7"/>
                  </a:cxn>
                  <a:cxn ang="0">
                    <a:pos x="9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5" y="0"/>
                  </a:cxn>
                  <a:cxn ang="0">
                    <a:pos x="28" y="0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33" y="2"/>
                  </a:cxn>
                  <a:cxn ang="0">
                    <a:pos x="35" y="5"/>
                  </a:cxn>
                  <a:cxn ang="0">
                    <a:pos x="36" y="11"/>
                  </a:cxn>
                  <a:cxn ang="0">
                    <a:pos x="37" y="16"/>
                  </a:cxn>
                  <a:cxn ang="0">
                    <a:pos x="37" y="22"/>
                  </a:cxn>
                  <a:cxn ang="0">
                    <a:pos x="36" y="29"/>
                  </a:cxn>
                  <a:cxn ang="0">
                    <a:pos x="34" y="34"/>
                  </a:cxn>
                  <a:cxn ang="0">
                    <a:pos x="30" y="38"/>
                  </a:cxn>
                  <a:cxn ang="0">
                    <a:pos x="30" y="38"/>
                  </a:cxn>
                </a:cxnLst>
                <a:rect l="0" t="0" r="r" b="b"/>
                <a:pathLst>
                  <a:path w="37" h="38">
                    <a:moveTo>
                      <a:pt x="30" y="38"/>
                    </a:moveTo>
                    <a:lnTo>
                      <a:pt x="30" y="38"/>
                    </a:lnTo>
                    <a:lnTo>
                      <a:pt x="25" y="36"/>
                    </a:lnTo>
                    <a:lnTo>
                      <a:pt x="15" y="32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3" y="2"/>
                    </a:lnTo>
                    <a:lnTo>
                      <a:pt x="35" y="5"/>
                    </a:lnTo>
                    <a:lnTo>
                      <a:pt x="36" y="11"/>
                    </a:lnTo>
                    <a:lnTo>
                      <a:pt x="37" y="16"/>
                    </a:lnTo>
                    <a:lnTo>
                      <a:pt x="37" y="22"/>
                    </a:lnTo>
                    <a:lnTo>
                      <a:pt x="36" y="29"/>
                    </a:lnTo>
                    <a:lnTo>
                      <a:pt x="34" y="34"/>
                    </a:lnTo>
                    <a:lnTo>
                      <a:pt x="30" y="38"/>
                    </a:ln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0"/>
              <p:cNvSpPr>
                <a:spLocks/>
              </p:cNvSpPr>
              <p:nvPr/>
            </p:nvSpPr>
            <p:spPr bwMode="auto">
              <a:xfrm>
                <a:off x="6308725" y="646113"/>
                <a:ext cx="93663" cy="92075"/>
              </a:xfrm>
              <a:custGeom>
                <a:avLst/>
                <a:gdLst/>
                <a:ahLst/>
                <a:cxnLst>
                  <a:cxn ang="0">
                    <a:pos x="59" y="28"/>
                  </a:cxn>
                  <a:cxn ang="0">
                    <a:pos x="59" y="28"/>
                  </a:cxn>
                  <a:cxn ang="0">
                    <a:pos x="58" y="35"/>
                  </a:cxn>
                  <a:cxn ang="0">
                    <a:pos x="56" y="40"/>
                  </a:cxn>
                  <a:cxn ang="0">
                    <a:pos x="54" y="45"/>
                  </a:cxn>
                  <a:cxn ang="0">
                    <a:pos x="50" y="49"/>
                  </a:cxn>
                  <a:cxn ang="0">
                    <a:pos x="45" y="53"/>
                  </a:cxn>
                  <a:cxn ang="0">
                    <a:pos x="41" y="56"/>
                  </a:cxn>
                  <a:cxn ang="0">
                    <a:pos x="35" y="57"/>
                  </a:cxn>
                  <a:cxn ang="0">
                    <a:pos x="30" y="58"/>
                  </a:cxn>
                  <a:cxn ang="0">
                    <a:pos x="30" y="58"/>
                  </a:cxn>
                  <a:cxn ang="0">
                    <a:pos x="23" y="57"/>
                  </a:cxn>
                  <a:cxn ang="0">
                    <a:pos x="18" y="56"/>
                  </a:cxn>
                  <a:cxn ang="0">
                    <a:pos x="13" y="53"/>
                  </a:cxn>
                  <a:cxn ang="0">
                    <a:pos x="8" y="49"/>
                  </a:cxn>
                  <a:cxn ang="0">
                    <a:pos x="5" y="45"/>
                  </a:cxn>
                  <a:cxn ang="0">
                    <a:pos x="2" y="40"/>
                  </a:cxn>
                  <a:cxn ang="0">
                    <a:pos x="1" y="35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" y="23"/>
                  </a:cxn>
                  <a:cxn ang="0">
                    <a:pos x="2" y="17"/>
                  </a:cxn>
                  <a:cxn ang="0">
                    <a:pos x="5" y="12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5" y="0"/>
                  </a:cxn>
                  <a:cxn ang="0">
                    <a:pos x="41" y="2"/>
                  </a:cxn>
                  <a:cxn ang="0">
                    <a:pos x="45" y="4"/>
                  </a:cxn>
                  <a:cxn ang="0">
                    <a:pos x="50" y="8"/>
                  </a:cxn>
                  <a:cxn ang="0">
                    <a:pos x="54" y="12"/>
                  </a:cxn>
                  <a:cxn ang="0">
                    <a:pos x="56" y="17"/>
                  </a:cxn>
                  <a:cxn ang="0">
                    <a:pos x="58" y="23"/>
                  </a:cxn>
                  <a:cxn ang="0">
                    <a:pos x="59" y="28"/>
                  </a:cxn>
                  <a:cxn ang="0">
                    <a:pos x="59" y="28"/>
                  </a:cxn>
                </a:cxnLst>
                <a:rect l="0" t="0" r="r" b="b"/>
                <a:pathLst>
                  <a:path w="59" h="58">
                    <a:moveTo>
                      <a:pt x="59" y="28"/>
                    </a:moveTo>
                    <a:lnTo>
                      <a:pt x="59" y="28"/>
                    </a:lnTo>
                    <a:lnTo>
                      <a:pt x="58" y="35"/>
                    </a:lnTo>
                    <a:lnTo>
                      <a:pt x="56" y="40"/>
                    </a:lnTo>
                    <a:lnTo>
                      <a:pt x="54" y="45"/>
                    </a:lnTo>
                    <a:lnTo>
                      <a:pt x="50" y="49"/>
                    </a:lnTo>
                    <a:lnTo>
                      <a:pt x="45" y="53"/>
                    </a:lnTo>
                    <a:lnTo>
                      <a:pt x="41" y="56"/>
                    </a:lnTo>
                    <a:lnTo>
                      <a:pt x="35" y="57"/>
                    </a:lnTo>
                    <a:lnTo>
                      <a:pt x="30" y="58"/>
                    </a:lnTo>
                    <a:lnTo>
                      <a:pt x="30" y="58"/>
                    </a:lnTo>
                    <a:lnTo>
                      <a:pt x="23" y="57"/>
                    </a:lnTo>
                    <a:lnTo>
                      <a:pt x="18" y="56"/>
                    </a:lnTo>
                    <a:lnTo>
                      <a:pt x="13" y="53"/>
                    </a:lnTo>
                    <a:lnTo>
                      <a:pt x="8" y="49"/>
                    </a:lnTo>
                    <a:lnTo>
                      <a:pt x="5" y="45"/>
                    </a:lnTo>
                    <a:lnTo>
                      <a:pt x="2" y="40"/>
                    </a:lnTo>
                    <a:lnTo>
                      <a:pt x="1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23"/>
                    </a:lnTo>
                    <a:lnTo>
                      <a:pt x="2" y="17"/>
                    </a:lnTo>
                    <a:lnTo>
                      <a:pt x="5" y="12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0"/>
                    </a:lnTo>
                    <a:lnTo>
                      <a:pt x="41" y="2"/>
                    </a:lnTo>
                    <a:lnTo>
                      <a:pt x="45" y="4"/>
                    </a:lnTo>
                    <a:lnTo>
                      <a:pt x="50" y="8"/>
                    </a:lnTo>
                    <a:lnTo>
                      <a:pt x="54" y="12"/>
                    </a:lnTo>
                    <a:lnTo>
                      <a:pt x="56" y="17"/>
                    </a:lnTo>
                    <a:lnTo>
                      <a:pt x="58" y="23"/>
                    </a:lnTo>
                    <a:lnTo>
                      <a:pt x="59" y="28"/>
                    </a:lnTo>
                    <a:lnTo>
                      <a:pt x="59" y="28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1"/>
              <p:cNvSpPr>
                <a:spLocks/>
              </p:cNvSpPr>
              <p:nvPr/>
            </p:nvSpPr>
            <p:spPr bwMode="auto">
              <a:xfrm>
                <a:off x="6330950" y="665163"/>
                <a:ext cx="47625" cy="49213"/>
              </a:xfrm>
              <a:custGeom>
                <a:avLst/>
                <a:gdLst/>
                <a:ahLst/>
                <a:cxnLst>
                  <a:cxn ang="0">
                    <a:pos x="30" y="15"/>
                  </a:cxn>
                  <a:cxn ang="0">
                    <a:pos x="30" y="15"/>
                  </a:cxn>
                  <a:cxn ang="0">
                    <a:pos x="29" y="22"/>
                  </a:cxn>
                  <a:cxn ang="0">
                    <a:pos x="26" y="26"/>
                  </a:cxn>
                  <a:cxn ang="0">
                    <a:pos x="21" y="29"/>
                  </a:cxn>
                  <a:cxn ang="0">
                    <a:pos x="14" y="31"/>
                  </a:cxn>
                  <a:cxn ang="0">
                    <a:pos x="14" y="31"/>
                  </a:cxn>
                  <a:cxn ang="0">
                    <a:pos x="9" y="29"/>
                  </a:cxn>
                  <a:cxn ang="0">
                    <a:pos x="4" y="26"/>
                  </a:cxn>
                  <a:cxn ang="0">
                    <a:pos x="1" y="22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10"/>
                  </a:cxn>
                  <a:cxn ang="0">
                    <a:pos x="4" y="5"/>
                  </a:cxn>
                  <a:cxn ang="0">
                    <a:pos x="9" y="1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21" y="1"/>
                  </a:cxn>
                  <a:cxn ang="0">
                    <a:pos x="26" y="5"/>
                  </a:cxn>
                  <a:cxn ang="0">
                    <a:pos x="29" y="10"/>
                  </a:cxn>
                  <a:cxn ang="0">
                    <a:pos x="30" y="15"/>
                  </a:cxn>
                  <a:cxn ang="0">
                    <a:pos x="30" y="15"/>
                  </a:cxn>
                </a:cxnLst>
                <a:rect l="0" t="0" r="r" b="b"/>
                <a:pathLst>
                  <a:path w="30" h="31">
                    <a:moveTo>
                      <a:pt x="30" y="15"/>
                    </a:moveTo>
                    <a:lnTo>
                      <a:pt x="30" y="15"/>
                    </a:lnTo>
                    <a:lnTo>
                      <a:pt x="29" y="22"/>
                    </a:lnTo>
                    <a:lnTo>
                      <a:pt x="26" y="26"/>
                    </a:lnTo>
                    <a:lnTo>
                      <a:pt x="21" y="29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9" y="29"/>
                    </a:lnTo>
                    <a:lnTo>
                      <a:pt x="4" y="26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9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1" y="1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2"/>
              <p:cNvSpPr>
                <a:spLocks/>
              </p:cNvSpPr>
              <p:nvPr/>
            </p:nvSpPr>
            <p:spPr bwMode="auto">
              <a:xfrm>
                <a:off x="6278563" y="300038"/>
                <a:ext cx="25400" cy="25400"/>
              </a:xfrm>
              <a:custGeom>
                <a:avLst/>
                <a:gdLst/>
                <a:ahLst/>
                <a:cxnLst>
                  <a:cxn ang="0">
                    <a:pos x="5" y="16"/>
                  </a:cxn>
                  <a:cxn ang="0">
                    <a:pos x="5" y="16"/>
                  </a:cxn>
                  <a:cxn ang="0">
                    <a:pos x="10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8" y="7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11"/>
                  </a:cxn>
                  <a:cxn ang="0">
                    <a:pos x="5" y="16"/>
                  </a:cxn>
                  <a:cxn ang="0">
                    <a:pos x="5" y="16"/>
                  </a:cxn>
                </a:cxnLst>
                <a:rect l="0" t="0" r="r" b="b"/>
                <a:pathLst>
                  <a:path w="16" h="16">
                    <a:moveTo>
                      <a:pt x="5" y="16"/>
                    </a:moveTo>
                    <a:lnTo>
                      <a:pt x="5" y="16"/>
                    </a:lnTo>
                    <a:lnTo>
                      <a:pt x="10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8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1"/>
                    </a:lnTo>
                    <a:lnTo>
                      <a:pt x="5" y="16"/>
                    </a:ln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3"/>
              <p:cNvSpPr>
                <a:spLocks/>
              </p:cNvSpPr>
              <p:nvPr/>
            </p:nvSpPr>
            <p:spPr bwMode="auto">
              <a:xfrm>
                <a:off x="6338888" y="385763"/>
                <a:ext cx="25400" cy="33338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9"/>
                  </a:cxn>
                  <a:cxn ang="0">
                    <a:pos x="2" y="11"/>
                  </a:cxn>
                  <a:cxn ang="0">
                    <a:pos x="5" y="14"/>
                  </a:cxn>
                  <a:cxn ang="0">
                    <a:pos x="11" y="19"/>
                  </a:cxn>
                  <a:cxn ang="0">
                    <a:pos x="16" y="21"/>
                  </a:cxn>
                  <a:cxn ang="0">
                    <a:pos x="16" y="2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9"/>
                  </a:cxn>
                </a:cxnLst>
                <a:rect l="0" t="0" r="r" b="b"/>
                <a:pathLst>
                  <a:path w="16" h="21">
                    <a:moveTo>
                      <a:pt x="0" y="9"/>
                    </a:moveTo>
                    <a:lnTo>
                      <a:pt x="0" y="9"/>
                    </a:lnTo>
                    <a:lnTo>
                      <a:pt x="2" y="11"/>
                    </a:lnTo>
                    <a:lnTo>
                      <a:pt x="5" y="14"/>
                    </a:lnTo>
                    <a:lnTo>
                      <a:pt x="11" y="19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4"/>
              <p:cNvSpPr>
                <a:spLocks/>
              </p:cNvSpPr>
              <p:nvPr/>
            </p:nvSpPr>
            <p:spPr bwMode="auto">
              <a:xfrm>
                <a:off x="6284913" y="371475"/>
                <a:ext cx="60325" cy="5873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3" y="1"/>
                  </a:cxn>
                  <a:cxn ang="0">
                    <a:pos x="2" y="4"/>
                  </a:cxn>
                  <a:cxn ang="0">
                    <a:pos x="1" y="7"/>
                  </a:cxn>
                  <a:cxn ang="0">
                    <a:pos x="0" y="13"/>
                  </a:cxn>
                  <a:cxn ang="0">
                    <a:pos x="0" y="18"/>
                  </a:cxn>
                  <a:cxn ang="0">
                    <a:pos x="0" y="23"/>
                  </a:cxn>
                  <a:cxn ang="0">
                    <a:pos x="1" y="29"/>
                  </a:cxn>
                  <a:cxn ang="0">
                    <a:pos x="4" y="33"/>
                  </a:cxn>
                  <a:cxn ang="0">
                    <a:pos x="7" y="36"/>
                  </a:cxn>
                  <a:cxn ang="0">
                    <a:pos x="7" y="36"/>
                  </a:cxn>
                  <a:cxn ang="0">
                    <a:pos x="11" y="36"/>
                  </a:cxn>
                  <a:cxn ang="0">
                    <a:pos x="13" y="37"/>
                  </a:cxn>
                  <a:cxn ang="0">
                    <a:pos x="18" y="35"/>
                  </a:cxn>
                  <a:cxn ang="0">
                    <a:pos x="23" y="32"/>
                  </a:cxn>
                  <a:cxn ang="0">
                    <a:pos x="28" y="28"/>
                  </a:cxn>
                  <a:cxn ang="0">
                    <a:pos x="35" y="19"/>
                  </a:cxn>
                  <a:cxn ang="0">
                    <a:pos x="38" y="16"/>
                  </a:cxn>
                  <a:cxn ang="0">
                    <a:pos x="38" y="16"/>
                  </a:cxn>
                  <a:cxn ang="0">
                    <a:pos x="36" y="11"/>
                  </a:cxn>
                  <a:cxn ang="0">
                    <a:pos x="32" y="6"/>
                  </a:cxn>
                  <a:cxn ang="0">
                    <a:pos x="27" y="3"/>
                  </a:cxn>
                  <a:cxn ang="0">
                    <a:pos x="20" y="1"/>
                  </a:cxn>
                  <a:cxn ang="0">
                    <a:pos x="15" y="0"/>
                  </a:cxn>
                  <a:cxn ang="0">
                    <a:pos x="10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3" y="1"/>
                  </a:cxn>
                </a:cxnLst>
                <a:rect l="0" t="0" r="r" b="b"/>
                <a:pathLst>
                  <a:path w="38" h="37">
                    <a:moveTo>
                      <a:pt x="3" y="1"/>
                    </a:moveTo>
                    <a:lnTo>
                      <a:pt x="3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1" y="29"/>
                    </a:lnTo>
                    <a:lnTo>
                      <a:pt x="4" y="33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11" y="36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23" y="32"/>
                    </a:lnTo>
                    <a:lnTo>
                      <a:pt x="28" y="28"/>
                    </a:lnTo>
                    <a:lnTo>
                      <a:pt x="35" y="19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6" y="11"/>
                    </a:lnTo>
                    <a:lnTo>
                      <a:pt x="32" y="6"/>
                    </a:lnTo>
                    <a:lnTo>
                      <a:pt x="27" y="3"/>
                    </a:lnTo>
                    <a:lnTo>
                      <a:pt x="20" y="1"/>
                    </a:lnTo>
                    <a:lnTo>
                      <a:pt x="15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5"/>
              <p:cNvSpPr>
                <a:spLocks/>
              </p:cNvSpPr>
              <p:nvPr/>
            </p:nvSpPr>
            <p:spPr bwMode="auto">
              <a:xfrm>
                <a:off x="6248400" y="315913"/>
                <a:ext cx="60325" cy="58738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7" y="0"/>
                  </a:cxn>
                  <a:cxn ang="0">
                    <a:pos x="25" y="0"/>
                  </a:cxn>
                  <a:cxn ang="0">
                    <a:pos x="21" y="0"/>
                  </a:cxn>
                  <a:cxn ang="0">
                    <a:pos x="17" y="2"/>
                  </a:cxn>
                  <a:cxn ang="0">
                    <a:pos x="11" y="4"/>
                  </a:cxn>
                  <a:cxn ang="0">
                    <a:pos x="7" y="8"/>
                  </a:cxn>
                  <a:cxn ang="0">
                    <a:pos x="3" y="11"/>
                  </a:cxn>
                  <a:cxn ang="0">
                    <a:pos x="0" y="15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2"/>
                  </a:cxn>
                  <a:cxn ang="0">
                    <a:pos x="1" y="24"/>
                  </a:cxn>
                  <a:cxn ang="0">
                    <a:pos x="5" y="29"/>
                  </a:cxn>
                  <a:cxn ang="0">
                    <a:pos x="10" y="31"/>
                  </a:cxn>
                  <a:cxn ang="0">
                    <a:pos x="16" y="34"/>
                  </a:cxn>
                  <a:cxn ang="0">
                    <a:pos x="26" y="36"/>
                  </a:cxn>
                  <a:cxn ang="0">
                    <a:pos x="32" y="37"/>
                  </a:cxn>
                  <a:cxn ang="0">
                    <a:pos x="32" y="37"/>
                  </a:cxn>
                  <a:cxn ang="0">
                    <a:pos x="36" y="32"/>
                  </a:cxn>
                  <a:cxn ang="0">
                    <a:pos x="37" y="27"/>
                  </a:cxn>
                  <a:cxn ang="0">
                    <a:pos x="38" y="20"/>
                  </a:cxn>
                  <a:cxn ang="0">
                    <a:pos x="37" y="15"/>
                  </a:cxn>
                  <a:cxn ang="0">
                    <a:pos x="35" y="9"/>
                  </a:cxn>
                  <a:cxn ang="0">
                    <a:pos x="33" y="4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27" y="0"/>
                  </a:cxn>
                </a:cxnLst>
                <a:rect l="0" t="0" r="r" b="b"/>
                <a:pathLst>
                  <a:path w="38" h="37">
                    <a:moveTo>
                      <a:pt x="27" y="0"/>
                    </a:moveTo>
                    <a:lnTo>
                      <a:pt x="27" y="0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7" y="2"/>
                    </a:lnTo>
                    <a:lnTo>
                      <a:pt x="11" y="4"/>
                    </a:lnTo>
                    <a:lnTo>
                      <a:pt x="7" y="8"/>
                    </a:lnTo>
                    <a:lnTo>
                      <a:pt x="3" y="11"/>
                    </a:lnTo>
                    <a:lnTo>
                      <a:pt x="0" y="15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5" y="29"/>
                    </a:lnTo>
                    <a:lnTo>
                      <a:pt x="10" y="31"/>
                    </a:lnTo>
                    <a:lnTo>
                      <a:pt x="16" y="34"/>
                    </a:lnTo>
                    <a:lnTo>
                      <a:pt x="26" y="36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6" y="32"/>
                    </a:lnTo>
                    <a:lnTo>
                      <a:pt x="37" y="27"/>
                    </a:lnTo>
                    <a:lnTo>
                      <a:pt x="38" y="20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29" y="1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6"/>
              <p:cNvSpPr>
                <a:spLocks/>
              </p:cNvSpPr>
              <p:nvPr/>
            </p:nvSpPr>
            <p:spPr bwMode="auto">
              <a:xfrm>
                <a:off x="6289675" y="319088"/>
                <a:ext cx="55563" cy="73025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" y="20"/>
                  </a:cxn>
                  <a:cxn ang="0">
                    <a:pos x="2" y="26"/>
                  </a:cxn>
                  <a:cxn ang="0">
                    <a:pos x="4" y="31"/>
                  </a:cxn>
                  <a:cxn ang="0">
                    <a:pos x="8" y="35"/>
                  </a:cxn>
                  <a:cxn ang="0">
                    <a:pos x="12" y="39"/>
                  </a:cxn>
                  <a:cxn ang="0">
                    <a:pos x="17" y="43"/>
                  </a:cxn>
                  <a:cxn ang="0">
                    <a:pos x="22" y="45"/>
                  </a:cxn>
                  <a:cxn ang="0">
                    <a:pos x="28" y="46"/>
                  </a:cxn>
                  <a:cxn ang="0">
                    <a:pos x="34" y="46"/>
                  </a:cxn>
                  <a:cxn ang="0">
                    <a:pos x="34" y="46"/>
                  </a:cxn>
                  <a:cxn ang="0">
                    <a:pos x="35" y="45"/>
                  </a:cxn>
                  <a:cxn ang="0">
                    <a:pos x="35" y="45"/>
                  </a:cxn>
                  <a:cxn ang="0">
                    <a:pos x="21" y="21"/>
                  </a:cxn>
                  <a:cxn ang="0">
                    <a:pos x="14" y="1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3" y="4"/>
                  </a:cxn>
                  <a:cxn ang="0">
                    <a:pos x="1" y="10"/>
                  </a:cxn>
                  <a:cxn ang="0">
                    <a:pos x="0" y="15"/>
                  </a:cxn>
                  <a:cxn ang="0">
                    <a:pos x="1" y="20"/>
                  </a:cxn>
                  <a:cxn ang="0">
                    <a:pos x="1" y="20"/>
                  </a:cxn>
                </a:cxnLst>
                <a:rect l="0" t="0" r="r" b="b"/>
                <a:pathLst>
                  <a:path w="35" h="46">
                    <a:moveTo>
                      <a:pt x="1" y="20"/>
                    </a:moveTo>
                    <a:lnTo>
                      <a:pt x="1" y="20"/>
                    </a:lnTo>
                    <a:lnTo>
                      <a:pt x="2" y="26"/>
                    </a:lnTo>
                    <a:lnTo>
                      <a:pt x="4" y="31"/>
                    </a:lnTo>
                    <a:lnTo>
                      <a:pt x="8" y="35"/>
                    </a:lnTo>
                    <a:lnTo>
                      <a:pt x="12" y="39"/>
                    </a:lnTo>
                    <a:lnTo>
                      <a:pt x="17" y="43"/>
                    </a:lnTo>
                    <a:lnTo>
                      <a:pt x="22" y="45"/>
                    </a:lnTo>
                    <a:lnTo>
                      <a:pt x="28" y="46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5"/>
                    </a:lnTo>
                    <a:lnTo>
                      <a:pt x="21" y="21"/>
                    </a:lnTo>
                    <a:lnTo>
                      <a:pt x="14" y="1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1" y="20"/>
                    </a:lnTo>
                    <a:lnTo>
                      <a:pt x="1" y="2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7"/>
              <p:cNvSpPr>
                <a:spLocks/>
              </p:cNvSpPr>
              <p:nvPr/>
            </p:nvSpPr>
            <p:spPr bwMode="auto">
              <a:xfrm>
                <a:off x="6311900" y="338138"/>
                <a:ext cx="20638" cy="2857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2" y="10"/>
                  </a:cxn>
                  <a:cxn ang="0">
                    <a:pos x="4" y="14"/>
                  </a:cxn>
                  <a:cxn ang="0">
                    <a:pos x="8" y="17"/>
                  </a:cxn>
                  <a:cxn ang="0">
                    <a:pos x="13" y="18"/>
                  </a:cxn>
                  <a:cxn ang="0">
                    <a:pos x="13" y="18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3" h="18">
                    <a:moveTo>
                      <a:pt x="0" y="5"/>
                    </a:moveTo>
                    <a:lnTo>
                      <a:pt x="0" y="5"/>
                    </a:lnTo>
                    <a:lnTo>
                      <a:pt x="2" y="10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8"/>
              <p:cNvSpPr>
                <a:spLocks/>
              </p:cNvSpPr>
              <p:nvPr/>
            </p:nvSpPr>
            <p:spPr bwMode="auto">
              <a:xfrm>
                <a:off x="6608763" y="474663"/>
                <a:ext cx="57150" cy="61913"/>
              </a:xfrm>
              <a:custGeom>
                <a:avLst/>
                <a:gdLst/>
                <a:ahLst/>
                <a:cxnLst>
                  <a:cxn ang="0">
                    <a:pos x="4" y="38"/>
                  </a:cxn>
                  <a:cxn ang="0">
                    <a:pos x="4" y="38"/>
                  </a:cxn>
                  <a:cxn ang="0">
                    <a:pos x="3" y="32"/>
                  </a:cxn>
                  <a:cxn ang="0">
                    <a:pos x="0" y="22"/>
                  </a:cxn>
                  <a:cxn ang="0">
                    <a:pos x="0" y="16"/>
                  </a:cxn>
                  <a:cxn ang="0">
                    <a:pos x="1" y="9"/>
                  </a:cxn>
                  <a:cxn ang="0">
                    <a:pos x="3" y="4"/>
                  </a:cxn>
                  <a:cxn ang="0">
                    <a:pos x="5" y="3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6" y="1"/>
                  </a:cxn>
                  <a:cxn ang="0">
                    <a:pos x="22" y="3"/>
                  </a:cxn>
                  <a:cxn ang="0">
                    <a:pos x="26" y="6"/>
                  </a:cxn>
                  <a:cxn ang="0">
                    <a:pos x="30" y="9"/>
                  </a:cxn>
                  <a:cxn ang="0">
                    <a:pos x="33" y="12"/>
                  </a:cxn>
                  <a:cxn ang="0">
                    <a:pos x="35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6" y="21"/>
                  </a:cxn>
                  <a:cxn ang="0">
                    <a:pos x="34" y="25"/>
                  </a:cxn>
                  <a:cxn ang="0">
                    <a:pos x="30" y="28"/>
                  </a:cxn>
                  <a:cxn ang="0">
                    <a:pos x="26" y="32"/>
                  </a:cxn>
                  <a:cxn ang="0">
                    <a:pos x="21" y="36"/>
                  </a:cxn>
                  <a:cxn ang="0">
                    <a:pos x="15" y="38"/>
                  </a:cxn>
                  <a:cxn ang="0">
                    <a:pos x="10" y="39"/>
                  </a:cxn>
                  <a:cxn ang="0">
                    <a:pos x="4" y="38"/>
                  </a:cxn>
                  <a:cxn ang="0">
                    <a:pos x="4" y="38"/>
                  </a:cxn>
                </a:cxnLst>
                <a:rect l="0" t="0" r="r" b="b"/>
                <a:pathLst>
                  <a:path w="36" h="39">
                    <a:moveTo>
                      <a:pt x="4" y="38"/>
                    </a:moveTo>
                    <a:lnTo>
                      <a:pt x="4" y="38"/>
                    </a:lnTo>
                    <a:lnTo>
                      <a:pt x="3" y="32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1" y="9"/>
                    </a:lnTo>
                    <a:lnTo>
                      <a:pt x="3" y="4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11" y="0"/>
                    </a:lnTo>
                    <a:lnTo>
                      <a:pt x="16" y="1"/>
                    </a:lnTo>
                    <a:lnTo>
                      <a:pt x="22" y="3"/>
                    </a:lnTo>
                    <a:lnTo>
                      <a:pt x="26" y="6"/>
                    </a:lnTo>
                    <a:lnTo>
                      <a:pt x="30" y="9"/>
                    </a:lnTo>
                    <a:lnTo>
                      <a:pt x="33" y="12"/>
                    </a:lnTo>
                    <a:lnTo>
                      <a:pt x="35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6" y="21"/>
                    </a:lnTo>
                    <a:lnTo>
                      <a:pt x="34" y="25"/>
                    </a:lnTo>
                    <a:lnTo>
                      <a:pt x="30" y="28"/>
                    </a:lnTo>
                    <a:lnTo>
                      <a:pt x="26" y="32"/>
                    </a:lnTo>
                    <a:lnTo>
                      <a:pt x="21" y="36"/>
                    </a:lnTo>
                    <a:lnTo>
                      <a:pt x="15" y="38"/>
                    </a:lnTo>
                    <a:lnTo>
                      <a:pt x="10" y="39"/>
                    </a:lnTo>
                    <a:lnTo>
                      <a:pt x="4" y="38"/>
                    </a:lnTo>
                    <a:lnTo>
                      <a:pt x="4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9"/>
              <p:cNvSpPr>
                <a:spLocks/>
              </p:cNvSpPr>
              <p:nvPr/>
            </p:nvSpPr>
            <p:spPr bwMode="auto">
              <a:xfrm>
                <a:off x="6659563" y="476250"/>
                <a:ext cx="60325" cy="58738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3" y="16"/>
                  </a:cxn>
                  <a:cxn ang="0">
                    <a:pos x="11" y="8"/>
                  </a:cxn>
                  <a:cxn ang="0">
                    <a:pos x="16" y="4"/>
                  </a:cxn>
                  <a:cxn ang="0">
                    <a:pos x="21" y="1"/>
                  </a:cxn>
                  <a:cxn ang="0">
                    <a:pos x="26" y="0"/>
                  </a:cxn>
                  <a:cxn ang="0">
                    <a:pos x="29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5" y="4"/>
                  </a:cxn>
                  <a:cxn ang="0">
                    <a:pos x="37" y="8"/>
                  </a:cxn>
                  <a:cxn ang="0">
                    <a:pos x="38" y="13"/>
                  </a:cxn>
                  <a:cxn ang="0">
                    <a:pos x="38" y="19"/>
                  </a:cxn>
                  <a:cxn ang="0">
                    <a:pos x="38" y="24"/>
                  </a:cxn>
                  <a:cxn ang="0">
                    <a:pos x="37" y="28"/>
                  </a:cxn>
                  <a:cxn ang="0">
                    <a:pos x="35" y="33"/>
                  </a:cxn>
                  <a:cxn ang="0">
                    <a:pos x="34" y="35"/>
                  </a:cxn>
                  <a:cxn ang="0">
                    <a:pos x="34" y="35"/>
                  </a:cxn>
                  <a:cxn ang="0">
                    <a:pos x="32" y="36"/>
                  </a:cxn>
                  <a:cxn ang="0">
                    <a:pos x="28" y="37"/>
                  </a:cxn>
                  <a:cxn ang="0">
                    <a:pos x="22" y="36"/>
                  </a:cxn>
                  <a:cxn ang="0">
                    <a:pos x="17" y="35"/>
                  </a:cxn>
                  <a:cxn ang="0">
                    <a:pos x="11" y="33"/>
                  </a:cxn>
                  <a:cxn ang="0">
                    <a:pos x="5" y="29"/>
                  </a:cxn>
                  <a:cxn ang="0">
                    <a:pos x="2" y="25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38" h="37">
                    <a:moveTo>
                      <a:pt x="0" y="20"/>
                    </a:moveTo>
                    <a:lnTo>
                      <a:pt x="0" y="20"/>
                    </a:lnTo>
                    <a:lnTo>
                      <a:pt x="3" y="16"/>
                    </a:lnTo>
                    <a:lnTo>
                      <a:pt x="11" y="8"/>
                    </a:lnTo>
                    <a:lnTo>
                      <a:pt x="16" y="4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5" y="4"/>
                    </a:lnTo>
                    <a:lnTo>
                      <a:pt x="37" y="8"/>
                    </a:lnTo>
                    <a:lnTo>
                      <a:pt x="38" y="13"/>
                    </a:lnTo>
                    <a:lnTo>
                      <a:pt x="38" y="19"/>
                    </a:lnTo>
                    <a:lnTo>
                      <a:pt x="38" y="24"/>
                    </a:lnTo>
                    <a:lnTo>
                      <a:pt x="37" y="28"/>
                    </a:lnTo>
                    <a:lnTo>
                      <a:pt x="35" y="33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2" y="36"/>
                    </a:lnTo>
                    <a:lnTo>
                      <a:pt x="28" y="37"/>
                    </a:lnTo>
                    <a:lnTo>
                      <a:pt x="22" y="36"/>
                    </a:lnTo>
                    <a:lnTo>
                      <a:pt x="17" y="35"/>
                    </a:lnTo>
                    <a:lnTo>
                      <a:pt x="11" y="33"/>
                    </a:lnTo>
                    <a:lnTo>
                      <a:pt x="5" y="29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0"/>
              <p:cNvSpPr>
                <a:spLocks/>
              </p:cNvSpPr>
              <p:nvPr/>
            </p:nvSpPr>
            <p:spPr bwMode="auto">
              <a:xfrm>
                <a:off x="6694488" y="531813"/>
                <a:ext cx="61913" cy="587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12" y="1"/>
                  </a:cxn>
                  <a:cxn ang="0">
                    <a:pos x="23" y="4"/>
                  </a:cxn>
                  <a:cxn ang="0">
                    <a:pos x="28" y="6"/>
                  </a:cxn>
                  <a:cxn ang="0">
                    <a:pos x="33" y="9"/>
                  </a:cxn>
                  <a:cxn ang="0">
                    <a:pos x="36" y="13"/>
                  </a:cxn>
                  <a:cxn ang="0">
                    <a:pos x="37" y="16"/>
                  </a:cxn>
                  <a:cxn ang="0">
                    <a:pos x="39" y="18"/>
                  </a:cxn>
                  <a:cxn ang="0">
                    <a:pos x="39" y="18"/>
                  </a:cxn>
                  <a:cxn ang="0">
                    <a:pos x="37" y="23"/>
                  </a:cxn>
                  <a:cxn ang="0">
                    <a:pos x="34" y="26"/>
                  </a:cxn>
                  <a:cxn ang="0">
                    <a:pos x="31" y="30"/>
                  </a:cxn>
                  <a:cxn ang="0">
                    <a:pos x="26" y="33"/>
                  </a:cxn>
                  <a:cxn ang="0">
                    <a:pos x="21" y="35"/>
                  </a:cxn>
                  <a:cxn ang="0">
                    <a:pos x="16" y="37"/>
                  </a:cxn>
                  <a:cxn ang="0">
                    <a:pos x="12" y="37"/>
                  </a:cxn>
                  <a:cxn ang="0">
                    <a:pos x="10" y="37"/>
                  </a:cxn>
                  <a:cxn ang="0">
                    <a:pos x="10" y="37"/>
                  </a:cxn>
                  <a:cxn ang="0">
                    <a:pos x="8" y="36"/>
                  </a:cxn>
                  <a:cxn ang="0">
                    <a:pos x="5" y="31"/>
                  </a:cxn>
                  <a:cxn ang="0">
                    <a:pos x="3" y="27"/>
                  </a:cxn>
                  <a:cxn ang="0">
                    <a:pos x="1" y="22"/>
                  </a:cxn>
                  <a:cxn ang="0">
                    <a:pos x="0" y="16"/>
                  </a:cxn>
                  <a:cxn ang="0">
                    <a:pos x="0" y="9"/>
                  </a:cxn>
                  <a:cxn ang="0">
                    <a:pos x="3" y="4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39" h="37">
                    <a:moveTo>
                      <a:pt x="7" y="0"/>
                    </a:moveTo>
                    <a:lnTo>
                      <a:pt x="7" y="0"/>
                    </a:lnTo>
                    <a:lnTo>
                      <a:pt x="12" y="1"/>
                    </a:lnTo>
                    <a:lnTo>
                      <a:pt x="23" y="4"/>
                    </a:lnTo>
                    <a:lnTo>
                      <a:pt x="28" y="6"/>
                    </a:lnTo>
                    <a:lnTo>
                      <a:pt x="33" y="9"/>
                    </a:lnTo>
                    <a:lnTo>
                      <a:pt x="36" y="13"/>
                    </a:lnTo>
                    <a:lnTo>
                      <a:pt x="37" y="16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37" y="23"/>
                    </a:lnTo>
                    <a:lnTo>
                      <a:pt x="34" y="26"/>
                    </a:lnTo>
                    <a:lnTo>
                      <a:pt x="31" y="30"/>
                    </a:lnTo>
                    <a:lnTo>
                      <a:pt x="26" y="33"/>
                    </a:lnTo>
                    <a:lnTo>
                      <a:pt x="21" y="35"/>
                    </a:lnTo>
                    <a:lnTo>
                      <a:pt x="16" y="37"/>
                    </a:lnTo>
                    <a:lnTo>
                      <a:pt x="12" y="37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5" y="31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6"/>
                    </a:lnTo>
                    <a:lnTo>
                      <a:pt x="0" y="9"/>
                    </a:lnTo>
                    <a:lnTo>
                      <a:pt x="3" y="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1"/>
              <p:cNvSpPr>
                <a:spLocks/>
              </p:cNvSpPr>
              <p:nvPr/>
            </p:nvSpPr>
            <p:spPr bwMode="auto">
              <a:xfrm>
                <a:off x="6656388" y="579438"/>
                <a:ext cx="57150" cy="63500"/>
              </a:xfrm>
              <a:custGeom>
                <a:avLst/>
                <a:gdLst/>
                <a:ahLst/>
                <a:cxnLst>
                  <a:cxn ang="0">
                    <a:pos x="32" y="1"/>
                  </a:cxn>
                  <a:cxn ang="0">
                    <a:pos x="32" y="1"/>
                  </a:cxn>
                  <a:cxn ang="0">
                    <a:pos x="33" y="7"/>
                  </a:cxn>
                  <a:cxn ang="0">
                    <a:pos x="35" y="17"/>
                  </a:cxn>
                  <a:cxn ang="0">
                    <a:pos x="36" y="24"/>
                  </a:cxn>
                  <a:cxn ang="0">
                    <a:pos x="35" y="30"/>
                  </a:cxn>
                  <a:cxn ang="0">
                    <a:pos x="34" y="34"/>
                  </a:cxn>
                  <a:cxn ang="0">
                    <a:pos x="32" y="36"/>
                  </a:cxn>
                  <a:cxn ang="0">
                    <a:pos x="30" y="39"/>
                  </a:cxn>
                  <a:cxn ang="0">
                    <a:pos x="30" y="39"/>
                  </a:cxn>
                  <a:cxn ang="0">
                    <a:pos x="25" y="40"/>
                  </a:cxn>
                  <a:cxn ang="0">
                    <a:pos x="20" y="40"/>
                  </a:cxn>
                  <a:cxn ang="0">
                    <a:pos x="16" y="37"/>
                  </a:cxn>
                  <a:cxn ang="0">
                    <a:pos x="11" y="34"/>
                  </a:cxn>
                  <a:cxn ang="0">
                    <a:pos x="6" y="31"/>
                  </a:cxn>
                  <a:cxn ang="0">
                    <a:pos x="3" y="28"/>
                  </a:cxn>
                  <a:cxn ang="0">
                    <a:pos x="1" y="25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2" y="15"/>
                  </a:cxn>
                  <a:cxn ang="0">
                    <a:pos x="5" y="11"/>
                  </a:cxn>
                  <a:cxn ang="0">
                    <a:pos x="10" y="8"/>
                  </a:cxn>
                  <a:cxn ang="0">
                    <a:pos x="14" y="4"/>
                  </a:cxn>
                  <a:cxn ang="0">
                    <a:pos x="20" y="1"/>
                  </a:cxn>
                  <a:cxn ang="0">
                    <a:pos x="25" y="0"/>
                  </a:cxn>
                  <a:cxn ang="0">
                    <a:pos x="32" y="1"/>
                  </a:cxn>
                  <a:cxn ang="0">
                    <a:pos x="32" y="1"/>
                  </a:cxn>
                </a:cxnLst>
                <a:rect l="0" t="0" r="r" b="b"/>
                <a:pathLst>
                  <a:path w="36" h="40">
                    <a:moveTo>
                      <a:pt x="32" y="1"/>
                    </a:moveTo>
                    <a:lnTo>
                      <a:pt x="32" y="1"/>
                    </a:lnTo>
                    <a:lnTo>
                      <a:pt x="33" y="7"/>
                    </a:lnTo>
                    <a:lnTo>
                      <a:pt x="35" y="17"/>
                    </a:lnTo>
                    <a:lnTo>
                      <a:pt x="36" y="24"/>
                    </a:lnTo>
                    <a:lnTo>
                      <a:pt x="35" y="30"/>
                    </a:lnTo>
                    <a:lnTo>
                      <a:pt x="34" y="34"/>
                    </a:lnTo>
                    <a:lnTo>
                      <a:pt x="32" y="36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5" y="40"/>
                    </a:lnTo>
                    <a:lnTo>
                      <a:pt x="20" y="40"/>
                    </a:lnTo>
                    <a:lnTo>
                      <a:pt x="16" y="37"/>
                    </a:lnTo>
                    <a:lnTo>
                      <a:pt x="11" y="34"/>
                    </a:lnTo>
                    <a:lnTo>
                      <a:pt x="6" y="31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2" y="15"/>
                    </a:lnTo>
                    <a:lnTo>
                      <a:pt x="5" y="11"/>
                    </a:lnTo>
                    <a:lnTo>
                      <a:pt x="10" y="8"/>
                    </a:lnTo>
                    <a:lnTo>
                      <a:pt x="14" y="4"/>
                    </a:lnTo>
                    <a:lnTo>
                      <a:pt x="20" y="1"/>
                    </a:lnTo>
                    <a:lnTo>
                      <a:pt x="25" y="0"/>
                    </a:lnTo>
                    <a:lnTo>
                      <a:pt x="32" y="1"/>
                    </a:lnTo>
                    <a:lnTo>
                      <a:pt x="32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2"/>
              <p:cNvSpPr>
                <a:spLocks/>
              </p:cNvSpPr>
              <p:nvPr/>
            </p:nvSpPr>
            <p:spPr bwMode="auto">
              <a:xfrm>
                <a:off x="6600825" y="579438"/>
                <a:ext cx="61913" cy="58738"/>
              </a:xfrm>
              <a:custGeom>
                <a:avLst/>
                <a:gdLst/>
                <a:ahLst/>
                <a:cxnLst>
                  <a:cxn ang="0">
                    <a:pos x="39" y="21"/>
                  </a:cxn>
                  <a:cxn ang="0">
                    <a:pos x="39" y="21"/>
                  </a:cxn>
                  <a:cxn ang="0">
                    <a:pos x="35" y="24"/>
                  </a:cxn>
                  <a:cxn ang="0">
                    <a:pos x="27" y="31"/>
                  </a:cxn>
                  <a:cxn ang="0">
                    <a:pos x="21" y="34"/>
                  </a:cxn>
                  <a:cxn ang="0">
                    <a:pos x="16" y="36"/>
                  </a:cxn>
                  <a:cxn ang="0">
                    <a:pos x="11" y="37"/>
                  </a:cxn>
                  <a:cxn ang="0">
                    <a:pos x="9" y="37"/>
                  </a:cxn>
                  <a:cxn ang="0">
                    <a:pos x="6" y="36"/>
                  </a:cxn>
                  <a:cxn ang="0">
                    <a:pos x="6" y="36"/>
                  </a:cxn>
                  <a:cxn ang="0">
                    <a:pos x="2" y="33"/>
                  </a:cxn>
                  <a:cxn ang="0">
                    <a:pos x="1" y="28"/>
                  </a:cxn>
                  <a:cxn ang="0">
                    <a:pos x="0" y="23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3" y="8"/>
                  </a:cxn>
                  <a:cxn ang="0">
                    <a:pos x="4" y="4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9" y="0"/>
                  </a:cxn>
                  <a:cxn ang="0">
                    <a:pos x="13" y="0"/>
                  </a:cxn>
                  <a:cxn ang="0">
                    <a:pos x="18" y="1"/>
                  </a:cxn>
                  <a:cxn ang="0">
                    <a:pos x="23" y="4"/>
                  </a:cxn>
                  <a:cxn ang="0">
                    <a:pos x="29" y="6"/>
                  </a:cxn>
                  <a:cxn ang="0">
                    <a:pos x="34" y="10"/>
                  </a:cxn>
                  <a:cxn ang="0">
                    <a:pos x="37" y="14"/>
                  </a:cxn>
                  <a:cxn ang="0">
                    <a:pos x="39" y="21"/>
                  </a:cxn>
                  <a:cxn ang="0">
                    <a:pos x="39" y="21"/>
                  </a:cxn>
                </a:cxnLst>
                <a:rect l="0" t="0" r="r" b="b"/>
                <a:pathLst>
                  <a:path w="39" h="37">
                    <a:moveTo>
                      <a:pt x="39" y="21"/>
                    </a:moveTo>
                    <a:lnTo>
                      <a:pt x="39" y="21"/>
                    </a:lnTo>
                    <a:lnTo>
                      <a:pt x="35" y="24"/>
                    </a:lnTo>
                    <a:lnTo>
                      <a:pt x="27" y="31"/>
                    </a:lnTo>
                    <a:lnTo>
                      <a:pt x="21" y="34"/>
                    </a:lnTo>
                    <a:lnTo>
                      <a:pt x="16" y="36"/>
                    </a:lnTo>
                    <a:lnTo>
                      <a:pt x="11" y="37"/>
                    </a:lnTo>
                    <a:lnTo>
                      <a:pt x="9" y="37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2" y="33"/>
                    </a:lnTo>
                    <a:lnTo>
                      <a:pt x="1" y="28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3" y="8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3" y="4"/>
                    </a:lnTo>
                    <a:lnTo>
                      <a:pt x="29" y="6"/>
                    </a:lnTo>
                    <a:lnTo>
                      <a:pt x="34" y="10"/>
                    </a:lnTo>
                    <a:lnTo>
                      <a:pt x="37" y="14"/>
                    </a:lnTo>
                    <a:lnTo>
                      <a:pt x="39" y="21"/>
                    </a:lnTo>
                    <a:lnTo>
                      <a:pt x="39" y="2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6572250" y="522288"/>
                <a:ext cx="58738" cy="61913"/>
              </a:xfrm>
              <a:custGeom>
                <a:avLst/>
                <a:gdLst/>
                <a:ahLst/>
                <a:cxnLst>
                  <a:cxn ang="0">
                    <a:pos x="30" y="39"/>
                  </a:cxn>
                  <a:cxn ang="0">
                    <a:pos x="30" y="39"/>
                  </a:cxn>
                  <a:cxn ang="0">
                    <a:pos x="24" y="37"/>
                  </a:cxn>
                  <a:cxn ang="0">
                    <a:pos x="15" y="33"/>
                  </a:cxn>
                  <a:cxn ang="0">
                    <a:pos x="9" y="30"/>
                  </a:cxn>
                  <a:cxn ang="0">
                    <a:pos x="4" y="27"/>
                  </a:cxn>
                  <a:cxn ang="0">
                    <a:pos x="1" y="23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3"/>
                  </a:cxn>
                  <a:cxn ang="0">
                    <a:pos x="4" y="9"/>
                  </a:cxn>
                  <a:cxn ang="0">
                    <a:pos x="9" y="6"/>
                  </a:cxn>
                  <a:cxn ang="0">
                    <a:pos x="14" y="4"/>
                  </a:cxn>
                  <a:cxn ang="0">
                    <a:pos x="19" y="2"/>
                  </a:cxn>
                  <a:cxn ang="0">
                    <a:pos x="24" y="1"/>
                  </a:cxn>
                  <a:cxn ang="0">
                    <a:pos x="28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3" y="2"/>
                  </a:cxn>
                  <a:cxn ang="0">
                    <a:pos x="35" y="7"/>
                  </a:cxn>
                  <a:cxn ang="0">
                    <a:pos x="36" y="12"/>
                  </a:cxn>
                  <a:cxn ang="0">
                    <a:pos x="37" y="17"/>
                  </a:cxn>
                  <a:cxn ang="0">
                    <a:pos x="37" y="24"/>
                  </a:cxn>
                  <a:cxn ang="0">
                    <a:pos x="36" y="29"/>
                  </a:cxn>
                  <a:cxn ang="0">
                    <a:pos x="34" y="34"/>
                  </a:cxn>
                  <a:cxn ang="0">
                    <a:pos x="30" y="39"/>
                  </a:cxn>
                  <a:cxn ang="0">
                    <a:pos x="30" y="39"/>
                  </a:cxn>
                </a:cxnLst>
                <a:rect l="0" t="0" r="r" b="b"/>
                <a:pathLst>
                  <a:path w="37" h="39">
                    <a:moveTo>
                      <a:pt x="30" y="39"/>
                    </a:moveTo>
                    <a:lnTo>
                      <a:pt x="30" y="39"/>
                    </a:lnTo>
                    <a:lnTo>
                      <a:pt x="24" y="37"/>
                    </a:lnTo>
                    <a:lnTo>
                      <a:pt x="15" y="33"/>
                    </a:lnTo>
                    <a:lnTo>
                      <a:pt x="9" y="30"/>
                    </a:lnTo>
                    <a:lnTo>
                      <a:pt x="4" y="27"/>
                    </a:lnTo>
                    <a:lnTo>
                      <a:pt x="1" y="23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4" y="9"/>
                    </a:lnTo>
                    <a:lnTo>
                      <a:pt x="9" y="6"/>
                    </a:lnTo>
                    <a:lnTo>
                      <a:pt x="14" y="4"/>
                    </a:lnTo>
                    <a:lnTo>
                      <a:pt x="19" y="2"/>
                    </a:lnTo>
                    <a:lnTo>
                      <a:pt x="24" y="1"/>
                    </a:lnTo>
                    <a:lnTo>
                      <a:pt x="28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3" y="2"/>
                    </a:lnTo>
                    <a:lnTo>
                      <a:pt x="35" y="7"/>
                    </a:lnTo>
                    <a:lnTo>
                      <a:pt x="36" y="12"/>
                    </a:lnTo>
                    <a:lnTo>
                      <a:pt x="37" y="17"/>
                    </a:lnTo>
                    <a:lnTo>
                      <a:pt x="37" y="24"/>
                    </a:lnTo>
                    <a:lnTo>
                      <a:pt x="36" y="29"/>
                    </a:lnTo>
                    <a:lnTo>
                      <a:pt x="34" y="34"/>
                    </a:lnTo>
                    <a:lnTo>
                      <a:pt x="30" y="39"/>
                    </a:lnTo>
                    <a:lnTo>
                      <a:pt x="30" y="3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4"/>
              <p:cNvSpPr>
                <a:spLocks/>
              </p:cNvSpPr>
              <p:nvPr/>
            </p:nvSpPr>
            <p:spPr bwMode="auto">
              <a:xfrm>
                <a:off x="6615113" y="512763"/>
                <a:ext cx="93663" cy="92075"/>
              </a:xfrm>
              <a:custGeom>
                <a:avLst/>
                <a:gdLst/>
                <a:ahLst/>
                <a:cxnLst>
                  <a:cxn ang="0">
                    <a:pos x="59" y="30"/>
                  </a:cxn>
                  <a:cxn ang="0">
                    <a:pos x="59" y="30"/>
                  </a:cxn>
                  <a:cxn ang="0">
                    <a:pos x="58" y="35"/>
                  </a:cxn>
                  <a:cxn ang="0">
                    <a:pos x="56" y="41"/>
                  </a:cxn>
                  <a:cxn ang="0">
                    <a:pos x="54" y="46"/>
                  </a:cxn>
                  <a:cxn ang="0">
                    <a:pos x="49" y="50"/>
                  </a:cxn>
                  <a:cxn ang="0">
                    <a:pos x="45" y="54"/>
                  </a:cxn>
                  <a:cxn ang="0">
                    <a:pos x="41" y="56"/>
                  </a:cxn>
                  <a:cxn ang="0">
                    <a:pos x="35" y="58"/>
                  </a:cxn>
                  <a:cxn ang="0">
                    <a:pos x="29" y="58"/>
                  </a:cxn>
                  <a:cxn ang="0">
                    <a:pos x="29" y="58"/>
                  </a:cxn>
                  <a:cxn ang="0">
                    <a:pos x="23" y="58"/>
                  </a:cxn>
                  <a:cxn ang="0">
                    <a:pos x="18" y="56"/>
                  </a:cxn>
                  <a:cxn ang="0">
                    <a:pos x="12" y="54"/>
                  </a:cxn>
                  <a:cxn ang="0">
                    <a:pos x="8" y="50"/>
                  </a:cxn>
                  <a:cxn ang="0">
                    <a:pos x="5" y="46"/>
                  </a:cxn>
                  <a:cxn ang="0">
                    <a:pos x="2" y="41"/>
                  </a:cxn>
                  <a:cxn ang="0">
                    <a:pos x="1" y="35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1" y="23"/>
                  </a:cxn>
                  <a:cxn ang="0">
                    <a:pos x="2" y="18"/>
                  </a:cxn>
                  <a:cxn ang="0">
                    <a:pos x="5" y="13"/>
                  </a:cxn>
                  <a:cxn ang="0">
                    <a:pos x="8" y="8"/>
                  </a:cxn>
                  <a:cxn ang="0">
                    <a:pos x="12" y="5"/>
                  </a:cxn>
                  <a:cxn ang="0">
                    <a:pos x="18" y="2"/>
                  </a:cxn>
                  <a:cxn ang="0">
                    <a:pos x="23" y="1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35" y="1"/>
                  </a:cxn>
                  <a:cxn ang="0">
                    <a:pos x="41" y="2"/>
                  </a:cxn>
                  <a:cxn ang="0">
                    <a:pos x="45" y="5"/>
                  </a:cxn>
                  <a:cxn ang="0">
                    <a:pos x="49" y="8"/>
                  </a:cxn>
                  <a:cxn ang="0">
                    <a:pos x="54" y="13"/>
                  </a:cxn>
                  <a:cxn ang="0">
                    <a:pos x="56" y="18"/>
                  </a:cxn>
                  <a:cxn ang="0">
                    <a:pos x="58" y="23"/>
                  </a:cxn>
                  <a:cxn ang="0">
                    <a:pos x="59" y="30"/>
                  </a:cxn>
                  <a:cxn ang="0">
                    <a:pos x="59" y="30"/>
                  </a:cxn>
                </a:cxnLst>
                <a:rect l="0" t="0" r="r" b="b"/>
                <a:pathLst>
                  <a:path w="59" h="58">
                    <a:moveTo>
                      <a:pt x="59" y="30"/>
                    </a:moveTo>
                    <a:lnTo>
                      <a:pt x="59" y="30"/>
                    </a:lnTo>
                    <a:lnTo>
                      <a:pt x="58" y="35"/>
                    </a:lnTo>
                    <a:lnTo>
                      <a:pt x="56" y="41"/>
                    </a:lnTo>
                    <a:lnTo>
                      <a:pt x="54" y="46"/>
                    </a:lnTo>
                    <a:lnTo>
                      <a:pt x="49" y="50"/>
                    </a:lnTo>
                    <a:lnTo>
                      <a:pt x="45" y="54"/>
                    </a:lnTo>
                    <a:lnTo>
                      <a:pt x="41" y="56"/>
                    </a:lnTo>
                    <a:lnTo>
                      <a:pt x="35" y="58"/>
                    </a:lnTo>
                    <a:lnTo>
                      <a:pt x="29" y="58"/>
                    </a:lnTo>
                    <a:lnTo>
                      <a:pt x="29" y="58"/>
                    </a:lnTo>
                    <a:lnTo>
                      <a:pt x="23" y="58"/>
                    </a:lnTo>
                    <a:lnTo>
                      <a:pt x="18" y="56"/>
                    </a:lnTo>
                    <a:lnTo>
                      <a:pt x="12" y="54"/>
                    </a:lnTo>
                    <a:lnTo>
                      <a:pt x="8" y="50"/>
                    </a:lnTo>
                    <a:lnTo>
                      <a:pt x="5" y="46"/>
                    </a:lnTo>
                    <a:lnTo>
                      <a:pt x="2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1" y="23"/>
                    </a:lnTo>
                    <a:lnTo>
                      <a:pt x="2" y="18"/>
                    </a:lnTo>
                    <a:lnTo>
                      <a:pt x="5" y="13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8" y="2"/>
                    </a:lnTo>
                    <a:lnTo>
                      <a:pt x="23" y="1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5" y="1"/>
                    </a:lnTo>
                    <a:lnTo>
                      <a:pt x="41" y="2"/>
                    </a:lnTo>
                    <a:lnTo>
                      <a:pt x="45" y="5"/>
                    </a:lnTo>
                    <a:lnTo>
                      <a:pt x="49" y="8"/>
                    </a:lnTo>
                    <a:lnTo>
                      <a:pt x="54" y="13"/>
                    </a:lnTo>
                    <a:lnTo>
                      <a:pt x="56" y="18"/>
                    </a:lnTo>
                    <a:lnTo>
                      <a:pt x="58" y="23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6635750" y="534988"/>
                <a:ext cx="49213" cy="46038"/>
              </a:xfrm>
              <a:custGeom>
                <a:avLst/>
                <a:gdLst/>
                <a:ahLst/>
                <a:cxnLst>
                  <a:cxn ang="0">
                    <a:pos x="31" y="15"/>
                  </a:cxn>
                  <a:cxn ang="0">
                    <a:pos x="31" y="15"/>
                  </a:cxn>
                  <a:cxn ang="0">
                    <a:pos x="30" y="21"/>
                  </a:cxn>
                  <a:cxn ang="0">
                    <a:pos x="27" y="25"/>
                  </a:cxn>
                  <a:cxn ang="0">
                    <a:pos x="22" y="28"/>
                  </a:cxn>
                  <a:cxn ang="0">
                    <a:pos x="15" y="29"/>
                  </a:cxn>
                  <a:cxn ang="0">
                    <a:pos x="15" y="29"/>
                  </a:cxn>
                  <a:cxn ang="0">
                    <a:pos x="10" y="28"/>
                  </a:cxn>
                  <a:cxn ang="0">
                    <a:pos x="5" y="25"/>
                  </a:cxn>
                  <a:cxn ang="0">
                    <a:pos x="1" y="2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8"/>
                  </a:cxn>
                  <a:cxn ang="0">
                    <a:pos x="5" y="4"/>
                  </a:cxn>
                  <a:cxn ang="0">
                    <a:pos x="10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22" y="1"/>
                  </a:cxn>
                  <a:cxn ang="0">
                    <a:pos x="27" y="4"/>
                  </a:cxn>
                  <a:cxn ang="0">
                    <a:pos x="30" y="8"/>
                  </a:cxn>
                  <a:cxn ang="0">
                    <a:pos x="31" y="15"/>
                  </a:cxn>
                  <a:cxn ang="0">
                    <a:pos x="31" y="15"/>
                  </a:cxn>
                </a:cxnLst>
                <a:rect l="0" t="0" r="r" b="b"/>
                <a:pathLst>
                  <a:path w="31" h="29">
                    <a:moveTo>
                      <a:pt x="31" y="15"/>
                    </a:moveTo>
                    <a:lnTo>
                      <a:pt x="31" y="15"/>
                    </a:lnTo>
                    <a:lnTo>
                      <a:pt x="30" y="21"/>
                    </a:lnTo>
                    <a:lnTo>
                      <a:pt x="27" y="25"/>
                    </a:lnTo>
                    <a:lnTo>
                      <a:pt x="22" y="28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0" y="28"/>
                    </a:lnTo>
                    <a:lnTo>
                      <a:pt x="5" y="25"/>
                    </a:lnTo>
                    <a:lnTo>
                      <a:pt x="1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1"/>
                    </a:lnTo>
                    <a:lnTo>
                      <a:pt x="27" y="4"/>
                    </a:lnTo>
                    <a:lnTo>
                      <a:pt x="30" y="8"/>
                    </a:lnTo>
                    <a:lnTo>
                      <a:pt x="31" y="15"/>
                    </a:lnTo>
                    <a:lnTo>
                      <a:pt x="31" y="1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6"/>
              <p:cNvSpPr>
                <a:spLocks/>
              </p:cNvSpPr>
              <p:nvPr/>
            </p:nvSpPr>
            <p:spPr bwMode="auto">
              <a:xfrm>
                <a:off x="5954713" y="681038"/>
                <a:ext cx="57150" cy="61913"/>
              </a:xfrm>
              <a:custGeom>
                <a:avLst/>
                <a:gdLst/>
                <a:ahLst/>
                <a:cxnLst>
                  <a:cxn ang="0">
                    <a:pos x="36" y="19"/>
                  </a:cxn>
                  <a:cxn ang="0">
                    <a:pos x="36" y="19"/>
                  </a:cxn>
                  <a:cxn ang="0">
                    <a:pos x="35" y="17"/>
                  </a:cxn>
                  <a:cxn ang="0">
                    <a:pos x="33" y="14"/>
                  </a:cxn>
                  <a:cxn ang="0">
                    <a:pos x="29" y="9"/>
                  </a:cxn>
                  <a:cxn ang="0">
                    <a:pos x="26" y="6"/>
                  </a:cxn>
                  <a:cxn ang="0">
                    <a:pos x="21" y="3"/>
                  </a:cxn>
                  <a:cxn ang="0">
                    <a:pos x="16" y="1"/>
                  </a:cxn>
                  <a:cxn ang="0">
                    <a:pos x="11" y="0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3" y="5"/>
                  </a:cxn>
                  <a:cxn ang="0">
                    <a:pos x="0" y="9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3" y="33"/>
                  </a:cxn>
                  <a:cxn ang="0">
                    <a:pos x="4" y="38"/>
                  </a:cxn>
                  <a:cxn ang="0">
                    <a:pos x="4" y="38"/>
                  </a:cxn>
                  <a:cxn ang="0">
                    <a:pos x="9" y="39"/>
                  </a:cxn>
                  <a:cxn ang="0">
                    <a:pos x="15" y="39"/>
                  </a:cxn>
                  <a:cxn ang="0">
                    <a:pos x="21" y="37"/>
                  </a:cxn>
                  <a:cxn ang="0">
                    <a:pos x="26" y="33"/>
                  </a:cxn>
                  <a:cxn ang="0">
                    <a:pos x="30" y="30"/>
                  </a:cxn>
                  <a:cxn ang="0">
                    <a:pos x="33" y="25"/>
                  </a:cxn>
                  <a:cxn ang="0">
                    <a:pos x="35" y="22"/>
                  </a:cxn>
                  <a:cxn ang="0">
                    <a:pos x="36" y="19"/>
                  </a:cxn>
                  <a:cxn ang="0">
                    <a:pos x="36" y="19"/>
                  </a:cxn>
                </a:cxnLst>
                <a:rect l="0" t="0" r="r" b="b"/>
                <a:pathLst>
                  <a:path w="36" h="39">
                    <a:moveTo>
                      <a:pt x="36" y="19"/>
                    </a:moveTo>
                    <a:lnTo>
                      <a:pt x="36" y="19"/>
                    </a:lnTo>
                    <a:lnTo>
                      <a:pt x="35" y="17"/>
                    </a:lnTo>
                    <a:lnTo>
                      <a:pt x="33" y="14"/>
                    </a:lnTo>
                    <a:lnTo>
                      <a:pt x="29" y="9"/>
                    </a:lnTo>
                    <a:lnTo>
                      <a:pt x="26" y="6"/>
                    </a:lnTo>
                    <a:lnTo>
                      <a:pt x="21" y="3"/>
                    </a:lnTo>
                    <a:lnTo>
                      <a:pt x="16" y="1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3" y="33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9" y="39"/>
                    </a:lnTo>
                    <a:lnTo>
                      <a:pt x="15" y="39"/>
                    </a:lnTo>
                    <a:lnTo>
                      <a:pt x="21" y="37"/>
                    </a:lnTo>
                    <a:lnTo>
                      <a:pt x="26" y="33"/>
                    </a:lnTo>
                    <a:lnTo>
                      <a:pt x="30" y="30"/>
                    </a:lnTo>
                    <a:lnTo>
                      <a:pt x="33" y="25"/>
                    </a:lnTo>
                    <a:lnTo>
                      <a:pt x="35" y="22"/>
                    </a:lnTo>
                    <a:lnTo>
                      <a:pt x="36" y="19"/>
                    </a:lnTo>
                    <a:lnTo>
                      <a:pt x="36" y="1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7"/>
              <p:cNvSpPr>
                <a:spLocks/>
              </p:cNvSpPr>
              <p:nvPr/>
            </p:nvSpPr>
            <p:spPr bwMode="auto">
              <a:xfrm>
                <a:off x="6003925" y="682625"/>
                <a:ext cx="61913" cy="58738"/>
              </a:xfrm>
              <a:custGeom>
                <a:avLst/>
                <a:gdLst/>
                <a:ahLst/>
                <a:cxnLst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7" y="0"/>
                  </a:cxn>
                  <a:cxn ang="0">
                    <a:pos x="21" y="1"/>
                  </a:cxn>
                  <a:cxn ang="0">
                    <a:pos x="16" y="4"/>
                  </a:cxn>
                  <a:cxn ang="0">
                    <a:pos x="12" y="8"/>
                  </a:cxn>
                  <a:cxn ang="0">
                    <a:pos x="3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5"/>
                  </a:cxn>
                  <a:cxn ang="0">
                    <a:pos x="7" y="30"/>
                  </a:cxn>
                  <a:cxn ang="0">
                    <a:pos x="12" y="33"/>
                  </a:cxn>
                  <a:cxn ang="0">
                    <a:pos x="17" y="36"/>
                  </a:cxn>
                  <a:cxn ang="0">
                    <a:pos x="23" y="37"/>
                  </a:cxn>
                  <a:cxn ang="0">
                    <a:pos x="29" y="37"/>
                  </a:cxn>
                  <a:cxn ang="0">
                    <a:pos x="33" y="37"/>
                  </a:cxn>
                  <a:cxn ang="0">
                    <a:pos x="35" y="36"/>
                  </a:cxn>
                  <a:cxn ang="0">
                    <a:pos x="35" y="36"/>
                  </a:cxn>
                  <a:cxn ang="0">
                    <a:pos x="36" y="33"/>
                  </a:cxn>
                  <a:cxn ang="0">
                    <a:pos x="37" y="30"/>
                  </a:cxn>
                  <a:cxn ang="0">
                    <a:pos x="38" y="24"/>
                  </a:cxn>
                  <a:cxn ang="0">
                    <a:pos x="39" y="19"/>
                  </a:cxn>
                  <a:cxn ang="0">
                    <a:pos x="39" y="14"/>
                  </a:cxn>
                  <a:cxn ang="0">
                    <a:pos x="38" y="8"/>
                  </a:cxn>
                  <a:cxn ang="0">
                    <a:pos x="35" y="4"/>
                  </a:cxn>
                  <a:cxn ang="0">
                    <a:pos x="32" y="1"/>
                  </a:cxn>
                  <a:cxn ang="0">
                    <a:pos x="32" y="1"/>
                  </a:cxn>
                </a:cxnLst>
                <a:rect l="0" t="0" r="r" b="b"/>
                <a:pathLst>
                  <a:path w="39" h="37">
                    <a:moveTo>
                      <a:pt x="32" y="1"/>
                    </a:moveTo>
                    <a:lnTo>
                      <a:pt x="32" y="1"/>
                    </a:lnTo>
                    <a:lnTo>
                      <a:pt x="30" y="0"/>
                    </a:lnTo>
                    <a:lnTo>
                      <a:pt x="27" y="0"/>
                    </a:lnTo>
                    <a:lnTo>
                      <a:pt x="21" y="1"/>
                    </a:lnTo>
                    <a:lnTo>
                      <a:pt x="16" y="4"/>
                    </a:lnTo>
                    <a:lnTo>
                      <a:pt x="12" y="8"/>
                    </a:lnTo>
                    <a:lnTo>
                      <a:pt x="3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5"/>
                    </a:lnTo>
                    <a:lnTo>
                      <a:pt x="7" y="30"/>
                    </a:lnTo>
                    <a:lnTo>
                      <a:pt x="12" y="33"/>
                    </a:lnTo>
                    <a:lnTo>
                      <a:pt x="17" y="36"/>
                    </a:lnTo>
                    <a:lnTo>
                      <a:pt x="23" y="37"/>
                    </a:lnTo>
                    <a:lnTo>
                      <a:pt x="29" y="37"/>
                    </a:lnTo>
                    <a:lnTo>
                      <a:pt x="33" y="37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6" y="33"/>
                    </a:lnTo>
                    <a:lnTo>
                      <a:pt x="37" y="30"/>
                    </a:lnTo>
                    <a:lnTo>
                      <a:pt x="38" y="24"/>
                    </a:lnTo>
                    <a:lnTo>
                      <a:pt x="39" y="19"/>
                    </a:lnTo>
                    <a:lnTo>
                      <a:pt x="39" y="14"/>
                    </a:lnTo>
                    <a:lnTo>
                      <a:pt x="38" y="8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2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8"/>
              <p:cNvSpPr>
                <a:spLocks/>
              </p:cNvSpPr>
              <p:nvPr/>
            </p:nvSpPr>
            <p:spPr bwMode="auto">
              <a:xfrm>
                <a:off x="6040438" y="738188"/>
                <a:ext cx="61913" cy="587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11" y="1"/>
                  </a:cxn>
                  <a:cxn ang="0">
                    <a:pos x="23" y="4"/>
                  </a:cxn>
                  <a:cxn ang="0">
                    <a:pos x="28" y="6"/>
                  </a:cxn>
                  <a:cxn ang="0">
                    <a:pos x="33" y="9"/>
                  </a:cxn>
                  <a:cxn ang="0">
                    <a:pos x="36" y="14"/>
                  </a:cxn>
                  <a:cxn ang="0">
                    <a:pos x="38" y="16"/>
                  </a:cxn>
                  <a:cxn ang="0">
                    <a:pos x="39" y="18"/>
                  </a:cxn>
                  <a:cxn ang="0">
                    <a:pos x="39" y="18"/>
                  </a:cxn>
                  <a:cxn ang="0">
                    <a:pos x="38" y="23"/>
                  </a:cxn>
                  <a:cxn ang="0">
                    <a:pos x="34" y="27"/>
                  </a:cxn>
                  <a:cxn ang="0">
                    <a:pos x="30" y="31"/>
                  </a:cxn>
                  <a:cxn ang="0">
                    <a:pos x="26" y="34"/>
                  </a:cxn>
                  <a:cxn ang="0">
                    <a:pos x="21" y="36"/>
                  </a:cxn>
                  <a:cxn ang="0">
                    <a:pos x="16" y="37"/>
                  </a:cxn>
                  <a:cxn ang="0">
                    <a:pos x="12" y="37"/>
                  </a:cxn>
                  <a:cxn ang="0">
                    <a:pos x="9" y="37"/>
                  </a:cxn>
                  <a:cxn ang="0">
                    <a:pos x="9" y="37"/>
                  </a:cxn>
                  <a:cxn ang="0">
                    <a:pos x="7" y="36"/>
                  </a:cxn>
                  <a:cxn ang="0">
                    <a:pos x="5" y="33"/>
                  </a:cxn>
                  <a:cxn ang="0">
                    <a:pos x="3" y="27"/>
                  </a:cxn>
                  <a:cxn ang="0">
                    <a:pos x="2" y="22"/>
                  </a:cxn>
                  <a:cxn ang="0">
                    <a:pos x="0" y="16"/>
                  </a:cxn>
                  <a:cxn ang="0">
                    <a:pos x="0" y="9"/>
                  </a:cxn>
                  <a:cxn ang="0">
                    <a:pos x="3" y="4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39" h="37">
                    <a:moveTo>
                      <a:pt x="7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23" y="4"/>
                    </a:lnTo>
                    <a:lnTo>
                      <a:pt x="28" y="6"/>
                    </a:lnTo>
                    <a:lnTo>
                      <a:pt x="33" y="9"/>
                    </a:lnTo>
                    <a:lnTo>
                      <a:pt x="36" y="14"/>
                    </a:lnTo>
                    <a:lnTo>
                      <a:pt x="38" y="16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38" y="23"/>
                    </a:lnTo>
                    <a:lnTo>
                      <a:pt x="34" y="27"/>
                    </a:lnTo>
                    <a:lnTo>
                      <a:pt x="30" y="31"/>
                    </a:lnTo>
                    <a:lnTo>
                      <a:pt x="26" y="34"/>
                    </a:lnTo>
                    <a:lnTo>
                      <a:pt x="21" y="36"/>
                    </a:lnTo>
                    <a:lnTo>
                      <a:pt x="16" y="37"/>
                    </a:lnTo>
                    <a:lnTo>
                      <a:pt x="12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7" y="36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9"/>
                    </a:lnTo>
                    <a:lnTo>
                      <a:pt x="3" y="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59"/>
              <p:cNvSpPr>
                <a:spLocks/>
              </p:cNvSpPr>
              <p:nvPr/>
            </p:nvSpPr>
            <p:spPr bwMode="auto">
              <a:xfrm>
                <a:off x="6000750" y="787400"/>
                <a:ext cx="57150" cy="61913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32" y="2"/>
                  </a:cxn>
                  <a:cxn ang="0">
                    <a:pos x="27" y="0"/>
                  </a:cxn>
                  <a:cxn ang="0">
                    <a:pos x="20" y="1"/>
                  </a:cxn>
                  <a:cxn ang="0">
                    <a:pos x="15" y="3"/>
                  </a:cxn>
                  <a:cxn ang="0">
                    <a:pos x="11" y="7"/>
                  </a:cxn>
                  <a:cxn ang="0">
                    <a:pos x="6" y="11"/>
                  </a:cxn>
                  <a:cxn ang="0">
                    <a:pos x="2" y="16"/>
                  </a:cxn>
                  <a:cxn ang="0">
                    <a:pos x="1" y="19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4" y="27"/>
                  </a:cxn>
                  <a:cxn ang="0">
                    <a:pos x="7" y="30"/>
                  </a:cxn>
                  <a:cxn ang="0">
                    <a:pos x="12" y="34"/>
                  </a:cxn>
                  <a:cxn ang="0">
                    <a:pos x="16" y="37"/>
                  </a:cxn>
                  <a:cxn ang="0">
                    <a:pos x="21" y="39"/>
                  </a:cxn>
                  <a:cxn ang="0">
                    <a:pos x="27" y="39"/>
                  </a:cxn>
                  <a:cxn ang="0">
                    <a:pos x="31" y="38"/>
                  </a:cxn>
                  <a:cxn ang="0">
                    <a:pos x="31" y="38"/>
                  </a:cxn>
                  <a:cxn ang="0">
                    <a:pos x="33" y="36"/>
                  </a:cxn>
                  <a:cxn ang="0">
                    <a:pos x="34" y="35"/>
                  </a:cxn>
                  <a:cxn ang="0">
                    <a:pos x="36" y="29"/>
                  </a:cxn>
                  <a:cxn ang="0">
                    <a:pos x="36" y="23"/>
                  </a:cxn>
                  <a:cxn ang="0">
                    <a:pos x="36" y="17"/>
                  </a:cxn>
                  <a:cxn ang="0">
                    <a:pos x="34" y="6"/>
                  </a:cxn>
                  <a:cxn ang="0">
                    <a:pos x="32" y="2"/>
                  </a:cxn>
                  <a:cxn ang="0">
                    <a:pos x="32" y="2"/>
                  </a:cxn>
                </a:cxnLst>
                <a:rect l="0" t="0" r="r" b="b"/>
                <a:pathLst>
                  <a:path w="36" h="39">
                    <a:moveTo>
                      <a:pt x="32" y="2"/>
                    </a:moveTo>
                    <a:lnTo>
                      <a:pt x="32" y="2"/>
                    </a:lnTo>
                    <a:lnTo>
                      <a:pt x="27" y="0"/>
                    </a:lnTo>
                    <a:lnTo>
                      <a:pt x="20" y="1"/>
                    </a:lnTo>
                    <a:lnTo>
                      <a:pt x="15" y="3"/>
                    </a:lnTo>
                    <a:lnTo>
                      <a:pt x="11" y="7"/>
                    </a:lnTo>
                    <a:lnTo>
                      <a:pt x="6" y="11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4"/>
                    </a:lnTo>
                    <a:lnTo>
                      <a:pt x="4" y="27"/>
                    </a:lnTo>
                    <a:lnTo>
                      <a:pt x="7" y="30"/>
                    </a:lnTo>
                    <a:lnTo>
                      <a:pt x="12" y="34"/>
                    </a:lnTo>
                    <a:lnTo>
                      <a:pt x="16" y="37"/>
                    </a:lnTo>
                    <a:lnTo>
                      <a:pt x="21" y="39"/>
                    </a:lnTo>
                    <a:lnTo>
                      <a:pt x="27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6"/>
                    </a:lnTo>
                    <a:lnTo>
                      <a:pt x="34" y="35"/>
                    </a:lnTo>
                    <a:lnTo>
                      <a:pt x="36" y="29"/>
                    </a:lnTo>
                    <a:lnTo>
                      <a:pt x="36" y="23"/>
                    </a:lnTo>
                    <a:lnTo>
                      <a:pt x="36" y="17"/>
                    </a:lnTo>
                    <a:lnTo>
                      <a:pt x="34" y="6"/>
                    </a:lnTo>
                    <a:lnTo>
                      <a:pt x="32" y="2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0"/>
              <p:cNvSpPr>
                <a:spLocks/>
              </p:cNvSpPr>
              <p:nvPr/>
            </p:nvSpPr>
            <p:spPr bwMode="auto">
              <a:xfrm>
                <a:off x="5961063" y="719138"/>
                <a:ext cx="92075" cy="95250"/>
              </a:xfrm>
              <a:custGeom>
                <a:avLst/>
                <a:gdLst/>
                <a:ahLst/>
                <a:cxnLst>
                  <a:cxn ang="0">
                    <a:pos x="29" y="60"/>
                  </a:cxn>
                  <a:cxn ang="0">
                    <a:pos x="29" y="60"/>
                  </a:cxn>
                  <a:cxn ang="0">
                    <a:pos x="35" y="59"/>
                  </a:cxn>
                  <a:cxn ang="0">
                    <a:pos x="40" y="56"/>
                  </a:cxn>
                  <a:cxn ang="0">
                    <a:pos x="45" y="54"/>
                  </a:cxn>
                  <a:cxn ang="0">
                    <a:pos x="49" y="51"/>
                  </a:cxn>
                  <a:cxn ang="0">
                    <a:pos x="54" y="46"/>
                  </a:cxn>
                  <a:cxn ang="0">
                    <a:pos x="56" y="42"/>
                  </a:cxn>
                  <a:cxn ang="0">
                    <a:pos x="58" y="36"/>
                  </a:cxn>
                  <a:cxn ang="0">
                    <a:pos x="58" y="30"/>
                  </a:cxn>
                  <a:cxn ang="0">
                    <a:pos x="58" y="30"/>
                  </a:cxn>
                  <a:cxn ang="0">
                    <a:pos x="58" y="24"/>
                  </a:cxn>
                  <a:cxn ang="0">
                    <a:pos x="56" y="18"/>
                  </a:cxn>
                  <a:cxn ang="0">
                    <a:pos x="54" y="14"/>
                  </a:cxn>
                  <a:cxn ang="0">
                    <a:pos x="49" y="9"/>
                  </a:cxn>
                  <a:cxn ang="0">
                    <a:pos x="45" y="6"/>
                  </a:cxn>
                  <a:cxn ang="0">
                    <a:pos x="40" y="3"/>
                  </a:cxn>
                  <a:cxn ang="0">
                    <a:pos x="35" y="1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23" y="1"/>
                  </a:cxn>
                  <a:cxn ang="0">
                    <a:pos x="18" y="3"/>
                  </a:cxn>
                  <a:cxn ang="0">
                    <a:pos x="12" y="6"/>
                  </a:cxn>
                  <a:cxn ang="0">
                    <a:pos x="8" y="9"/>
                  </a:cxn>
                  <a:cxn ang="0">
                    <a:pos x="5" y="14"/>
                  </a:cxn>
                  <a:cxn ang="0">
                    <a:pos x="2" y="18"/>
                  </a:cxn>
                  <a:cxn ang="0">
                    <a:pos x="1" y="24"/>
                  </a:cxn>
                  <a:cxn ang="0">
                    <a:pos x="0" y="30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8" y="50"/>
                  </a:cxn>
                  <a:cxn ang="0">
                    <a:pos x="8" y="50"/>
                  </a:cxn>
                  <a:cxn ang="0">
                    <a:pos x="12" y="54"/>
                  </a:cxn>
                  <a:cxn ang="0">
                    <a:pos x="18" y="56"/>
                  </a:cxn>
                  <a:cxn ang="0">
                    <a:pos x="23" y="59"/>
                  </a:cxn>
                  <a:cxn ang="0">
                    <a:pos x="29" y="60"/>
                  </a:cxn>
                  <a:cxn ang="0">
                    <a:pos x="29" y="60"/>
                  </a:cxn>
                </a:cxnLst>
                <a:rect l="0" t="0" r="r" b="b"/>
                <a:pathLst>
                  <a:path w="58" h="60">
                    <a:moveTo>
                      <a:pt x="29" y="60"/>
                    </a:moveTo>
                    <a:lnTo>
                      <a:pt x="29" y="60"/>
                    </a:lnTo>
                    <a:lnTo>
                      <a:pt x="35" y="59"/>
                    </a:lnTo>
                    <a:lnTo>
                      <a:pt x="40" y="56"/>
                    </a:lnTo>
                    <a:lnTo>
                      <a:pt x="45" y="54"/>
                    </a:lnTo>
                    <a:lnTo>
                      <a:pt x="49" y="51"/>
                    </a:lnTo>
                    <a:lnTo>
                      <a:pt x="54" y="46"/>
                    </a:lnTo>
                    <a:lnTo>
                      <a:pt x="56" y="42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24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49" y="9"/>
                    </a:lnTo>
                    <a:lnTo>
                      <a:pt x="45" y="6"/>
                    </a:lnTo>
                    <a:lnTo>
                      <a:pt x="40" y="3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3" y="1"/>
                    </a:lnTo>
                    <a:lnTo>
                      <a:pt x="18" y="3"/>
                    </a:lnTo>
                    <a:lnTo>
                      <a:pt x="12" y="6"/>
                    </a:lnTo>
                    <a:lnTo>
                      <a:pt x="8" y="9"/>
                    </a:lnTo>
                    <a:lnTo>
                      <a:pt x="5" y="14"/>
                    </a:lnTo>
                    <a:lnTo>
                      <a:pt x="2" y="18"/>
                    </a:lnTo>
                    <a:lnTo>
                      <a:pt x="1" y="24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8" y="50"/>
                    </a:lnTo>
                    <a:lnTo>
                      <a:pt x="8" y="50"/>
                    </a:lnTo>
                    <a:lnTo>
                      <a:pt x="12" y="54"/>
                    </a:lnTo>
                    <a:lnTo>
                      <a:pt x="18" y="56"/>
                    </a:lnTo>
                    <a:lnTo>
                      <a:pt x="23" y="59"/>
                    </a:lnTo>
                    <a:lnTo>
                      <a:pt x="29" y="60"/>
                    </a:lnTo>
                    <a:lnTo>
                      <a:pt x="29" y="6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1"/>
              <p:cNvSpPr>
                <a:spLocks/>
              </p:cNvSpPr>
              <p:nvPr/>
            </p:nvSpPr>
            <p:spPr bwMode="auto">
              <a:xfrm>
                <a:off x="5981700" y="741363"/>
                <a:ext cx="49213" cy="47625"/>
              </a:xfrm>
              <a:custGeom>
                <a:avLst/>
                <a:gdLst/>
                <a:ahLst/>
                <a:cxnLst>
                  <a:cxn ang="0">
                    <a:pos x="15" y="30"/>
                  </a:cxn>
                  <a:cxn ang="0">
                    <a:pos x="15" y="30"/>
                  </a:cxn>
                  <a:cxn ang="0">
                    <a:pos x="22" y="29"/>
                  </a:cxn>
                  <a:cxn ang="0">
                    <a:pos x="26" y="25"/>
                  </a:cxn>
                  <a:cxn ang="0">
                    <a:pos x="29" y="21"/>
                  </a:cxn>
                  <a:cxn ang="0">
                    <a:pos x="31" y="15"/>
                  </a:cxn>
                  <a:cxn ang="0">
                    <a:pos x="31" y="15"/>
                  </a:cxn>
                  <a:cxn ang="0">
                    <a:pos x="29" y="10"/>
                  </a:cxn>
                  <a:cxn ang="0">
                    <a:pos x="26" y="4"/>
                  </a:cxn>
                  <a:cxn ang="0">
                    <a:pos x="22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0" y="1"/>
                  </a:cxn>
                  <a:cxn ang="0">
                    <a:pos x="5" y="4"/>
                  </a:cxn>
                  <a:cxn ang="0">
                    <a:pos x="1" y="1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21"/>
                  </a:cxn>
                  <a:cxn ang="0">
                    <a:pos x="5" y="25"/>
                  </a:cxn>
                  <a:cxn ang="0">
                    <a:pos x="10" y="29"/>
                  </a:cxn>
                  <a:cxn ang="0">
                    <a:pos x="15" y="30"/>
                  </a:cxn>
                  <a:cxn ang="0">
                    <a:pos x="15" y="30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lnTo>
                      <a:pt x="15" y="30"/>
                    </a:lnTo>
                    <a:lnTo>
                      <a:pt x="22" y="29"/>
                    </a:lnTo>
                    <a:lnTo>
                      <a:pt x="26" y="25"/>
                    </a:lnTo>
                    <a:lnTo>
                      <a:pt x="29" y="21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10"/>
                    </a:lnTo>
                    <a:lnTo>
                      <a:pt x="26" y="4"/>
                    </a:lnTo>
                    <a:lnTo>
                      <a:pt x="22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10" y="29"/>
                    </a:lnTo>
                    <a:lnTo>
                      <a:pt x="15" y="30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2"/>
              <p:cNvSpPr>
                <a:spLocks/>
              </p:cNvSpPr>
              <p:nvPr/>
            </p:nvSpPr>
            <p:spPr bwMode="auto">
              <a:xfrm>
                <a:off x="6186488" y="850900"/>
                <a:ext cx="57150" cy="61913"/>
              </a:xfrm>
              <a:custGeom>
                <a:avLst/>
                <a:gdLst/>
                <a:ahLst/>
                <a:cxnLst>
                  <a:cxn ang="0">
                    <a:pos x="3" y="38"/>
                  </a:cxn>
                  <a:cxn ang="0">
                    <a:pos x="3" y="38"/>
                  </a:cxn>
                  <a:cxn ang="0">
                    <a:pos x="2" y="33"/>
                  </a:cxn>
                  <a:cxn ang="0">
                    <a:pos x="0" y="22"/>
                  </a:cxn>
                  <a:cxn ang="0">
                    <a:pos x="0" y="16"/>
                  </a:cxn>
                  <a:cxn ang="0">
                    <a:pos x="1" y="9"/>
                  </a:cxn>
                  <a:cxn ang="0">
                    <a:pos x="2" y="4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10" y="0"/>
                  </a:cxn>
                  <a:cxn ang="0">
                    <a:pos x="15" y="1"/>
                  </a:cxn>
                  <a:cxn ang="0">
                    <a:pos x="21" y="3"/>
                  </a:cxn>
                  <a:cxn ang="0">
                    <a:pos x="25" y="6"/>
                  </a:cxn>
                  <a:cxn ang="0">
                    <a:pos x="29" y="9"/>
                  </a:cxn>
                  <a:cxn ang="0">
                    <a:pos x="32" y="13"/>
                  </a:cxn>
                  <a:cxn ang="0">
                    <a:pos x="34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6" y="21"/>
                  </a:cxn>
                  <a:cxn ang="0">
                    <a:pos x="33" y="25"/>
                  </a:cxn>
                  <a:cxn ang="0">
                    <a:pos x="29" y="28"/>
                  </a:cxn>
                  <a:cxn ang="0">
                    <a:pos x="25" y="33"/>
                  </a:cxn>
                  <a:cxn ang="0">
                    <a:pos x="20" y="36"/>
                  </a:cxn>
                  <a:cxn ang="0">
                    <a:pos x="14" y="38"/>
                  </a:cxn>
                  <a:cxn ang="0">
                    <a:pos x="9" y="39"/>
                  </a:cxn>
                  <a:cxn ang="0">
                    <a:pos x="3" y="38"/>
                  </a:cxn>
                  <a:cxn ang="0">
                    <a:pos x="3" y="38"/>
                  </a:cxn>
                </a:cxnLst>
                <a:rect l="0" t="0" r="r" b="b"/>
                <a:pathLst>
                  <a:path w="36" h="39">
                    <a:moveTo>
                      <a:pt x="3" y="38"/>
                    </a:moveTo>
                    <a:lnTo>
                      <a:pt x="3" y="38"/>
                    </a:lnTo>
                    <a:lnTo>
                      <a:pt x="2" y="33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1" y="9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10" y="0"/>
                    </a:lnTo>
                    <a:lnTo>
                      <a:pt x="15" y="1"/>
                    </a:lnTo>
                    <a:lnTo>
                      <a:pt x="21" y="3"/>
                    </a:lnTo>
                    <a:lnTo>
                      <a:pt x="25" y="6"/>
                    </a:lnTo>
                    <a:lnTo>
                      <a:pt x="29" y="9"/>
                    </a:lnTo>
                    <a:lnTo>
                      <a:pt x="32" y="13"/>
                    </a:lnTo>
                    <a:lnTo>
                      <a:pt x="34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6" y="21"/>
                    </a:lnTo>
                    <a:lnTo>
                      <a:pt x="33" y="25"/>
                    </a:lnTo>
                    <a:lnTo>
                      <a:pt x="29" y="28"/>
                    </a:lnTo>
                    <a:lnTo>
                      <a:pt x="25" y="33"/>
                    </a:lnTo>
                    <a:lnTo>
                      <a:pt x="20" y="36"/>
                    </a:lnTo>
                    <a:lnTo>
                      <a:pt x="14" y="38"/>
                    </a:lnTo>
                    <a:lnTo>
                      <a:pt x="9" y="39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3"/>
              <p:cNvSpPr>
                <a:spLocks/>
              </p:cNvSpPr>
              <p:nvPr/>
            </p:nvSpPr>
            <p:spPr bwMode="auto">
              <a:xfrm>
                <a:off x="6235700" y="852488"/>
                <a:ext cx="60325" cy="58738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3" y="16"/>
                  </a:cxn>
                  <a:cxn ang="0">
                    <a:pos x="11" y="8"/>
                  </a:cxn>
                  <a:cxn ang="0">
                    <a:pos x="16" y="4"/>
                  </a:cxn>
                  <a:cxn ang="0">
                    <a:pos x="21" y="1"/>
                  </a:cxn>
                  <a:cxn ang="0">
                    <a:pos x="26" y="0"/>
                  </a:cxn>
                  <a:cxn ang="0">
                    <a:pos x="29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5" y="4"/>
                  </a:cxn>
                  <a:cxn ang="0">
                    <a:pos x="37" y="8"/>
                  </a:cxn>
                  <a:cxn ang="0">
                    <a:pos x="38" y="14"/>
                  </a:cxn>
                  <a:cxn ang="0">
                    <a:pos x="38" y="19"/>
                  </a:cxn>
                  <a:cxn ang="0">
                    <a:pos x="38" y="24"/>
                  </a:cxn>
                  <a:cxn ang="0">
                    <a:pos x="37" y="29"/>
                  </a:cxn>
                  <a:cxn ang="0">
                    <a:pos x="35" y="33"/>
                  </a:cxn>
                  <a:cxn ang="0">
                    <a:pos x="34" y="35"/>
                  </a:cxn>
                  <a:cxn ang="0">
                    <a:pos x="34" y="35"/>
                  </a:cxn>
                  <a:cxn ang="0">
                    <a:pos x="32" y="36"/>
                  </a:cxn>
                  <a:cxn ang="0">
                    <a:pos x="28" y="37"/>
                  </a:cxn>
                  <a:cxn ang="0">
                    <a:pos x="23" y="36"/>
                  </a:cxn>
                  <a:cxn ang="0">
                    <a:pos x="17" y="35"/>
                  </a:cxn>
                  <a:cxn ang="0">
                    <a:pos x="11" y="33"/>
                  </a:cxn>
                  <a:cxn ang="0">
                    <a:pos x="6" y="30"/>
                  </a:cxn>
                  <a:cxn ang="0">
                    <a:pos x="2" y="25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38" h="37">
                    <a:moveTo>
                      <a:pt x="0" y="20"/>
                    </a:moveTo>
                    <a:lnTo>
                      <a:pt x="0" y="20"/>
                    </a:lnTo>
                    <a:lnTo>
                      <a:pt x="3" y="16"/>
                    </a:lnTo>
                    <a:lnTo>
                      <a:pt x="11" y="8"/>
                    </a:lnTo>
                    <a:lnTo>
                      <a:pt x="16" y="4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5" y="4"/>
                    </a:lnTo>
                    <a:lnTo>
                      <a:pt x="37" y="8"/>
                    </a:lnTo>
                    <a:lnTo>
                      <a:pt x="38" y="14"/>
                    </a:lnTo>
                    <a:lnTo>
                      <a:pt x="38" y="19"/>
                    </a:lnTo>
                    <a:lnTo>
                      <a:pt x="38" y="24"/>
                    </a:lnTo>
                    <a:lnTo>
                      <a:pt x="37" y="29"/>
                    </a:lnTo>
                    <a:lnTo>
                      <a:pt x="35" y="33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2" y="36"/>
                    </a:lnTo>
                    <a:lnTo>
                      <a:pt x="28" y="37"/>
                    </a:lnTo>
                    <a:lnTo>
                      <a:pt x="23" y="36"/>
                    </a:lnTo>
                    <a:lnTo>
                      <a:pt x="17" y="35"/>
                    </a:lnTo>
                    <a:lnTo>
                      <a:pt x="11" y="33"/>
                    </a:lnTo>
                    <a:lnTo>
                      <a:pt x="6" y="30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4"/>
              <p:cNvSpPr>
                <a:spLocks/>
              </p:cNvSpPr>
              <p:nvPr/>
            </p:nvSpPr>
            <p:spPr bwMode="auto">
              <a:xfrm>
                <a:off x="6272213" y="908050"/>
                <a:ext cx="60325" cy="587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1" y="1"/>
                  </a:cxn>
                  <a:cxn ang="0">
                    <a:pos x="22" y="4"/>
                  </a:cxn>
                  <a:cxn ang="0">
                    <a:pos x="27" y="6"/>
                  </a:cxn>
                  <a:cxn ang="0">
                    <a:pos x="32" y="9"/>
                  </a:cxn>
                  <a:cxn ang="0">
                    <a:pos x="36" y="14"/>
                  </a:cxn>
                  <a:cxn ang="0">
                    <a:pos x="37" y="16"/>
                  </a:cxn>
                  <a:cxn ang="0">
                    <a:pos x="38" y="18"/>
                  </a:cxn>
                  <a:cxn ang="0">
                    <a:pos x="38" y="18"/>
                  </a:cxn>
                  <a:cxn ang="0">
                    <a:pos x="37" y="23"/>
                  </a:cxn>
                  <a:cxn ang="0">
                    <a:pos x="33" y="26"/>
                  </a:cxn>
                  <a:cxn ang="0">
                    <a:pos x="30" y="31"/>
                  </a:cxn>
                  <a:cxn ang="0">
                    <a:pos x="25" y="33"/>
                  </a:cxn>
                  <a:cxn ang="0">
                    <a:pos x="20" y="35"/>
                  </a:cxn>
                  <a:cxn ang="0">
                    <a:pos x="15" y="37"/>
                  </a:cxn>
                  <a:cxn ang="0">
                    <a:pos x="11" y="37"/>
                  </a:cxn>
                  <a:cxn ang="0">
                    <a:pos x="9" y="37"/>
                  </a:cxn>
                  <a:cxn ang="0">
                    <a:pos x="9" y="37"/>
                  </a:cxn>
                  <a:cxn ang="0">
                    <a:pos x="7" y="36"/>
                  </a:cxn>
                  <a:cxn ang="0">
                    <a:pos x="4" y="32"/>
                  </a:cxn>
                  <a:cxn ang="0">
                    <a:pos x="2" y="27"/>
                  </a:cxn>
                  <a:cxn ang="0">
                    <a:pos x="1" y="22"/>
                  </a:cxn>
                  <a:cxn ang="0">
                    <a:pos x="0" y="16"/>
                  </a:cxn>
                  <a:cxn ang="0">
                    <a:pos x="0" y="9"/>
                  </a:cxn>
                  <a:cxn ang="0">
                    <a:pos x="2" y="4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38" h="37">
                    <a:moveTo>
                      <a:pt x="6" y="0"/>
                    </a:moveTo>
                    <a:lnTo>
                      <a:pt x="6" y="0"/>
                    </a:lnTo>
                    <a:lnTo>
                      <a:pt x="11" y="1"/>
                    </a:lnTo>
                    <a:lnTo>
                      <a:pt x="22" y="4"/>
                    </a:lnTo>
                    <a:lnTo>
                      <a:pt x="27" y="6"/>
                    </a:lnTo>
                    <a:lnTo>
                      <a:pt x="32" y="9"/>
                    </a:lnTo>
                    <a:lnTo>
                      <a:pt x="36" y="14"/>
                    </a:lnTo>
                    <a:lnTo>
                      <a:pt x="37" y="16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7" y="23"/>
                    </a:lnTo>
                    <a:lnTo>
                      <a:pt x="33" y="26"/>
                    </a:lnTo>
                    <a:lnTo>
                      <a:pt x="30" y="31"/>
                    </a:lnTo>
                    <a:lnTo>
                      <a:pt x="25" y="33"/>
                    </a:lnTo>
                    <a:lnTo>
                      <a:pt x="20" y="35"/>
                    </a:lnTo>
                    <a:lnTo>
                      <a:pt x="15" y="37"/>
                    </a:lnTo>
                    <a:lnTo>
                      <a:pt x="11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7" y="36"/>
                    </a:lnTo>
                    <a:lnTo>
                      <a:pt x="4" y="32"/>
                    </a:lnTo>
                    <a:lnTo>
                      <a:pt x="2" y="27"/>
                    </a:lnTo>
                    <a:lnTo>
                      <a:pt x="1" y="22"/>
                    </a:lnTo>
                    <a:lnTo>
                      <a:pt x="0" y="16"/>
                    </a:lnTo>
                    <a:lnTo>
                      <a:pt x="0" y="9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5"/>
              <p:cNvSpPr>
                <a:spLocks/>
              </p:cNvSpPr>
              <p:nvPr/>
            </p:nvSpPr>
            <p:spPr bwMode="auto">
              <a:xfrm>
                <a:off x="6232525" y="957263"/>
                <a:ext cx="57150" cy="61913"/>
              </a:xfrm>
              <a:custGeom>
                <a:avLst/>
                <a:gdLst/>
                <a:ahLst/>
                <a:cxnLst>
                  <a:cxn ang="0">
                    <a:pos x="32" y="1"/>
                  </a:cxn>
                  <a:cxn ang="0">
                    <a:pos x="32" y="1"/>
                  </a:cxn>
                  <a:cxn ang="0">
                    <a:pos x="33" y="6"/>
                  </a:cxn>
                  <a:cxn ang="0">
                    <a:pos x="35" y="17"/>
                  </a:cxn>
                  <a:cxn ang="0">
                    <a:pos x="36" y="23"/>
                  </a:cxn>
                  <a:cxn ang="0">
                    <a:pos x="35" y="29"/>
                  </a:cxn>
                  <a:cxn ang="0">
                    <a:pos x="34" y="34"/>
                  </a:cxn>
                  <a:cxn ang="0">
                    <a:pos x="32" y="36"/>
                  </a:cxn>
                  <a:cxn ang="0">
                    <a:pos x="30" y="38"/>
                  </a:cxn>
                  <a:cxn ang="0">
                    <a:pos x="30" y="38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16" y="37"/>
                  </a:cxn>
                  <a:cxn ang="0">
                    <a:pos x="11" y="34"/>
                  </a:cxn>
                  <a:cxn ang="0">
                    <a:pos x="7" y="30"/>
                  </a:cxn>
                  <a:cxn ang="0">
                    <a:pos x="3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0" y="19"/>
                  </a:cxn>
                  <a:cxn ang="0">
                    <a:pos x="2" y="14"/>
                  </a:cxn>
                  <a:cxn ang="0">
                    <a:pos x="5" y="10"/>
                  </a:cxn>
                  <a:cxn ang="0">
                    <a:pos x="10" y="7"/>
                  </a:cxn>
                  <a:cxn ang="0">
                    <a:pos x="14" y="3"/>
                  </a:cxn>
                  <a:cxn ang="0">
                    <a:pos x="20" y="1"/>
                  </a:cxn>
                  <a:cxn ang="0">
                    <a:pos x="26" y="0"/>
                  </a:cxn>
                  <a:cxn ang="0">
                    <a:pos x="32" y="1"/>
                  </a:cxn>
                  <a:cxn ang="0">
                    <a:pos x="32" y="1"/>
                  </a:cxn>
                </a:cxnLst>
                <a:rect l="0" t="0" r="r" b="b"/>
                <a:pathLst>
                  <a:path w="36" h="39">
                    <a:moveTo>
                      <a:pt x="32" y="1"/>
                    </a:moveTo>
                    <a:lnTo>
                      <a:pt x="32" y="1"/>
                    </a:lnTo>
                    <a:lnTo>
                      <a:pt x="33" y="6"/>
                    </a:lnTo>
                    <a:lnTo>
                      <a:pt x="35" y="17"/>
                    </a:lnTo>
                    <a:lnTo>
                      <a:pt x="36" y="23"/>
                    </a:lnTo>
                    <a:lnTo>
                      <a:pt x="35" y="29"/>
                    </a:lnTo>
                    <a:lnTo>
                      <a:pt x="34" y="34"/>
                    </a:lnTo>
                    <a:lnTo>
                      <a:pt x="32" y="36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16" y="37"/>
                    </a:lnTo>
                    <a:lnTo>
                      <a:pt x="11" y="34"/>
                    </a:lnTo>
                    <a:lnTo>
                      <a:pt x="7" y="30"/>
                    </a:lnTo>
                    <a:lnTo>
                      <a:pt x="3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10" y="7"/>
                    </a:lnTo>
                    <a:lnTo>
                      <a:pt x="14" y="3"/>
                    </a:lnTo>
                    <a:lnTo>
                      <a:pt x="20" y="1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2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6"/>
              <p:cNvSpPr>
                <a:spLocks/>
              </p:cNvSpPr>
              <p:nvPr/>
            </p:nvSpPr>
            <p:spPr bwMode="auto">
              <a:xfrm>
                <a:off x="6176963" y="957263"/>
                <a:ext cx="61913" cy="58738"/>
              </a:xfrm>
              <a:custGeom>
                <a:avLst/>
                <a:gdLst/>
                <a:ahLst/>
                <a:cxnLst>
                  <a:cxn ang="0">
                    <a:pos x="39" y="20"/>
                  </a:cxn>
                  <a:cxn ang="0">
                    <a:pos x="39" y="20"/>
                  </a:cxn>
                  <a:cxn ang="0">
                    <a:pos x="35" y="23"/>
                  </a:cxn>
                  <a:cxn ang="0">
                    <a:pos x="27" y="30"/>
                  </a:cxn>
                  <a:cxn ang="0">
                    <a:pos x="21" y="34"/>
                  </a:cxn>
                  <a:cxn ang="0">
                    <a:pos x="16" y="36"/>
                  </a:cxn>
                  <a:cxn ang="0">
                    <a:pos x="11" y="37"/>
                  </a:cxn>
                  <a:cxn ang="0">
                    <a:pos x="9" y="37"/>
                  </a:cxn>
                  <a:cxn ang="0">
                    <a:pos x="7" y="36"/>
                  </a:cxn>
                  <a:cxn ang="0">
                    <a:pos x="7" y="36"/>
                  </a:cxn>
                  <a:cxn ang="0">
                    <a:pos x="2" y="32"/>
                  </a:cxn>
                  <a:cxn ang="0">
                    <a:pos x="1" y="27"/>
                  </a:cxn>
                  <a:cxn ang="0">
                    <a:pos x="0" y="22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7"/>
                  </a:cxn>
                  <a:cxn ang="0">
                    <a:pos x="4" y="3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9" y="0"/>
                  </a:cxn>
                  <a:cxn ang="0">
                    <a:pos x="13" y="0"/>
                  </a:cxn>
                  <a:cxn ang="0">
                    <a:pos x="18" y="1"/>
                  </a:cxn>
                  <a:cxn ang="0">
                    <a:pos x="24" y="3"/>
                  </a:cxn>
                  <a:cxn ang="0">
                    <a:pos x="29" y="5"/>
                  </a:cxn>
                  <a:cxn ang="0">
                    <a:pos x="34" y="9"/>
                  </a:cxn>
                  <a:cxn ang="0">
                    <a:pos x="37" y="13"/>
                  </a:cxn>
                  <a:cxn ang="0">
                    <a:pos x="39" y="20"/>
                  </a:cxn>
                  <a:cxn ang="0">
                    <a:pos x="39" y="20"/>
                  </a:cxn>
                </a:cxnLst>
                <a:rect l="0" t="0" r="r" b="b"/>
                <a:pathLst>
                  <a:path w="39" h="37">
                    <a:moveTo>
                      <a:pt x="39" y="20"/>
                    </a:moveTo>
                    <a:lnTo>
                      <a:pt x="39" y="20"/>
                    </a:lnTo>
                    <a:lnTo>
                      <a:pt x="35" y="23"/>
                    </a:lnTo>
                    <a:lnTo>
                      <a:pt x="27" y="30"/>
                    </a:lnTo>
                    <a:lnTo>
                      <a:pt x="21" y="34"/>
                    </a:lnTo>
                    <a:lnTo>
                      <a:pt x="16" y="36"/>
                    </a:lnTo>
                    <a:lnTo>
                      <a:pt x="11" y="37"/>
                    </a:lnTo>
                    <a:lnTo>
                      <a:pt x="9" y="37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2" y="32"/>
                    </a:lnTo>
                    <a:lnTo>
                      <a:pt x="1" y="27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4" y="3"/>
                    </a:lnTo>
                    <a:lnTo>
                      <a:pt x="29" y="5"/>
                    </a:lnTo>
                    <a:lnTo>
                      <a:pt x="34" y="9"/>
                    </a:lnTo>
                    <a:lnTo>
                      <a:pt x="37" y="13"/>
                    </a:lnTo>
                    <a:lnTo>
                      <a:pt x="39" y="20"/>
                    </a:ln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67"/>
              <p:cNvSpPr>
                <a:spLocks/>
              </p:cNvSpPr>
              <p:nvPr/>
            </p:nvSpPr>
            <p:spPr bwMode="auto">
              <a:xfrm>
                <a:off x="6148388" y="900113"/>
                <a:ext cx="58738" cy="60325"/>
              </a:xfrm>
              <a:custGeom>
                <a:avLst/>
                <a:gdLst/>
                <a:ahLst/>
                <a:cxnLst>
                  <a:cxn ang="0">
                    <a:pos x="30" y="38"/>
                  </a:cxn>
                  <a:cxn ang="0">
                    <a:pos x="30" y="38"/>
                  </a:cxn>
                  <a:cxn ang="0">
                    <a:pos x="25" y="37"/>
                  </a:cxn>
                  <a:cxn ang="0">
                    <a:pos x="15" y="32"/>
                  </a:cxn>
                  <a:cxn ang="0">
                    <a:pos x="9" y="29"/>
                  </a:cxn>
                  <a:cxn ang="0">
                    <a:pos x="4" y="26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4" y="8"/>
                  </a:cxn>
                  <a:cxn ang="0">
                    <a:pos x="9" y="5"/>
                  </a:cxn>
                  <a:cxn ang="0">
                    <a:pos x="14" y="3"/>
                  </a:cxn>
                  <a:cxn ang="0">
                    <a:pos x="19" y="2"/>
                  </a:cxn>
                  <a:cxn ang="0">
                    <a:pos x="25" y="1"/>
                  </a:cxn>
                  <a:cxn ang="0">
                    <a:pos x="28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3" y="2"/>
                  </a:cxn>
                  <a:cxn ang="0">
                    <a:pos x="35" y="6"/>
                  </a:cxn>
                  <a:cxn ang="0">
                    <a:pos x="36" y="11"/>
                  </a:cxn>
                  <a:cxn ang="0">
                    <a:pos x="37" y="17"/>
                  </a:cxn>
                  <a:cxn ang="0">
                    <a:pos x="37" y="23"/>
                  </a:cxn>
                  <a:cxn ang="0">
                    <a:pos x="36" y="28"/>
                  </a:cxn>
                  <a:cxn ang="0">
                    <a:pos x="34" y="34"/>
                  </a:cxn>
                  <a:cxn ang="0">
                    <a:pos x="30" y="38"/>
                  </a:cxn>
                  <a:cxn ang="0">
                    <a:pos x="30" y="38"/>
                  </a:cxn>
                </a:cxnLst>
                <a:rect l="0" t="0" r="r" b="b"/>
                <a:pathLst>
                  <a:path w="37" h="38">
                    <a:moveTo>
                      <a:pt x="30" y="38"/>
                    </a:moveTo>
                    <a:lnTo>
                      <a:pt x="30" y="38"/>
                    </a:lnTo>
                    <a:lnTo>
                      <a:pt x="25" y="37"/>
                    </a:lnTo>
                    <a:lnTo>
                      <a:pt x="15" y="32"/>
                    </a:lnTo>
                    <a:lnTo>
                      <a:pt x="9" y="29"/>
                    </a:lnTo>
                    <a:lnTo>
                      <a:pt x="4" y="26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9" y="5"/>
                    </a:lnTo>
                    <a:lnTo>
                      <a:pt x="14" y="3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28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3" y="2"/>
                    </a:lnTo>
                    <a:lnTo>
                      <a:pt x="35" y="6"/>
                    </a:lnTo>
                    <a:lnTo>
                      <a:pt x="36" y="11"/>
                    </a:lnTo>
                    <a:lnTo>
                      <a:pt x="37" y="17"/>
                    </a:lnTo>
                    <a:lnTo>
                      <a:pt x="37" y="23"/>
                    </a:lnTo>
                    <a:lnTo>
                      <a:pt x="36" y="28"/>
                    </a:lnTo>
                    <a:lnTo>
                      <a:pt x="34" y="34"/>
                    </a:lnTo>
                    <a:lnTo>
                      <a:pt x="30" y="38"/>
                    </a:ln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68"/>
              <p:cNvSpPr>
                <a:spLocks/>
              </p:cNvSpPr>
              <p:nvPr/>
            </p:nvSpPr>
            <p:spPr bwMode="auto">
              <a:xfrm>
                <a:off x="6191250" y="889000"/>
                <a:ext cx="93663" cy="93663"/>
              </a:xfrm>
              <a:custGeom>
                <a:avLst/>
                <a:gdLst/>
                <a:ahLst/>
                <a:cxnLst>
                  <a:cxn ang="0">
                    <a:pos x="59" y="30"/>
                  </a:cxn>
                  <a:cxn ang="0">
                    <a:pos x="59" y="30"/>
                  </a:cxn>
                  <a:cxn ang="0">
                    <a:pos x="58" y="35"/>
                  </a:cxn>
                  <a:cxn ang="0">
                    <a:pos x="56" y="42"/>
                  </a:cxn>
                  <a:cxn ang="0">
                    <a:pos x="54" y="46"/>
                  </a:cxn>
                  <a:cxn ang="0">
                    <a:pos x="49" y="50"/>
                  </a:cxn>
                  <a:cxn ang="0">
                    <a:pos x="45" y="54"/>
                  </a:cxn>
                  <a:cxn ang="0">
                    <a:pos x="41" y="56"/>
                  </a:cxn>
                  <a:cxn ang="0">
                    <a:pos x="35" y="59"/>
                  </a:cxn>
                  <a:cxn ang="0">
                    <a:pos x="29" y="59"/>
                  </a:cxn>
                  <a:cxn ang="0">
                    <a:pos x="29" y="59"/>
                  </a:cxn>
                  <a:cxn ang="0">
                    <a:pos x="23" y="59"/>
                  </a:cxn>
                  <a:cxn ang="0">
                    <a:pos x="18" y="56"/>
                  </a:cxn>
                  <a:cxn ang="0">
                    <a:pos x="12" y="54"/>
                  </a:cxn>
                  <a:cxn ang="0">
                    <a:pos x="8" y="50"/>
                  </a:cxn>
                  <a:cxn ang="0">
                    <a:pos x="5" y="46"/>
                  </a:cxn>
                  <a:cxn ang="0">
                    <a:pos x="2" y="42"/>
                  </a:cxn>
                  <a:cxn ang="0">
                    <a:pos x="1" y="35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1" y="24"/>
                  </a:cxn>
                  <a:cxn ang="0">
                    <a:pos x="2" y="18"/>
                  </a:cxn>
                  <a:cxn ang="0">
                    <a:pos x="5" y="13"/>
                  </a:cxn>
                  <a:cxn ang="0">
                    <a:pos x="8" y="9"/>
                  </a:cxn>
                  <a:cxn ang="0">
                    <a:pos x="12" y="6"/>
                  </a:cxn>
                  <a:cxn ang="0">
                    <a:pos x="18" y="2"/>
                  </a:cxn>
                  <a:cxn ang="0">
                    <a:pos x="23" y="1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35" y="1"/>
                  </a:cxn>
                  <a:cxn ang="0">
                    <a:pos x="41" y="2"/>
                  </a:cxn>
                  <a:cxn ang="0">
                    <a:pos x="45" y="6"/>
                  </a:cxn>
                  <a:cxn ang="0">
                    <a:pos x="49" y="9"/>
                  </a:cxn>
                  <a:cxn ang="0">
                    <a:pos x="54" y="13"/>
                  </a:cxn>
                  <a:cxn ang="0">
                    <a:pos x="56" y="18"/>
                  </a:cxn>
                  <a:cxn ang="0">
                    <a:pos x="58" y="24"/>
                  </a:cxn>
                  <a:cxn ang="0">
                    <a:pos x="59" y="30"/>
                  </a:cxn>
                  <a:cxn ang="0">
                    <a:pos x="59" y="30"/>
                  </a:cxn>
                </a:cxnLst>
                <a:rect l="0" t="0" r="r" b="b"/>
                <a:pathLst>
                  <a:path w="59" h="59">
                    <a:moveTo>
                      <a:pt x="59" y="30"/>
                    </a:moveTo>
                    <a:lnTo>
                      <a:pt x="59" y="30"/>
                    </a:lnTo>
                    <a:lnTo>
                      <a:pt x="58" y="35"/>
                    </a:lnTo>
                    <a:lnTo>
                      <a:pt x="56" y="42"/>
                    </a:lnTo>
                    <a:lnTo>
                      <a:pt x="54" y="46"/>
                    </a:lnTo>
                    <a:lnTo>
                      <a:pt x="49" y="50"/>
                    </a:lnTo>
                    <a:lnTo>
                      <a:pt x="45" y="54"/>
                    </a:lnTo>
                    <a:lnTo>
                      <a:pt x="41" y="56"/>
                    </a:lnTo>
                    <a:lnTo>
                      <a:pt x="35" y="59"/>
                    </a:lnTo>
                    <a:lnTo>
                      <a:pt x="29" y="59"/>
                    </a:lnTo>
                    <a:lnTo>
                      <a:pt x="29" y="59"/>
                    </a:lnTo>
                    <a:lnTo>
                      <a:pt x="23" y="59"/>
                    </a:lnTo>
                    <a:lnTo>
                      <a:pt x="18" y="56"/>
                    </a:lnTo>
                    <a:lnTo>
                      <a:pt x="12" y="54"/>
                    </a:lnTo>
                    <a:lnTo>
                      <a:pt x="8" y="50"/>
                    </a:lnTo>
                    <a:lnTo>
                      <a:pt x="5" y="46"/>
                    </a:lnTo>
                    <a:lnTo>
                      <a:pt x="2" y="42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1" y="24"/>
                    </a:lnTo>
                    <a:lnTo>
                      <a:pt x="2" y="18"/>
                    </a:lnTo>
                    <a:lnTo>
                      <a:pt x="5" y="13"/>
                    </a:lnTo>
                    <a:lnTo>
                      <a:pt x="8" y="9"/>
                    </a:lnTo>
                    <a:lnTo>
                      <a:pt x="12" y="6"/>
                    </a:lnTo>
                    <a:lnTo>
                      <a:pt x="18" y="2"/>
                    </a:lnTo>
                    <a:lnTo>
                      <a:pt x="23" y="1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5" y="1"/>
                    </a:lnTo>
                    <a:lnTo>
                      <a:pt x="41" y="2"/>
                    </a:lnTo>
                    <a:lnTo>
                      <a:pt x="45" y="6"/>
                    </a:lnTo>
                    <a:lnTo>
                      <a:pt x="49" y="9"/>
                    </a:lnTo>
                    <a:lnTo>
                      <a:pt x="54" y="13"/>
                    </a:lnTo>
                    <a:lnTo>
                      <a:pt x="56" y="18"/>
                    </a:lnTo>
                    <a:lnTo>
                      <a:pt x="58" y="24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69"/>
              <p:cNvSpPr>
                <a:spLocks/>
              </p:cNvSpPr>
              <p:nvPr/>
            </p:nvSpPr>
            <p:spPr bwMode="auto">
              <a:xfrm>
                <a:off x="6211888" y="911225"/>
                <a:ext cx="49213" cy="47625"/>
              </a:xfrm>
              <a:custGeom>
                <a:avLst/>
                <a:gdLst/>
                <a:ahLst/>
                <a:cxnLst>
                  <a:cxn ang="0">
                    <a:pos x="31" y="15"/>
                  </a:cxn>
                  <a:cxn ang="0">
                    <a:pos x="31" y="15"/>
                  </a:cxn>
                  <a:cxn ang="0">
                    <a:pos x="30" y="21"/>
                  </a:cxn>
                  <a:cxn ang="0">
                    <a:pos x="27" y="25"/>
                  </a:cxn>
                  <a:cxn ang="0">
                    <a:pos x="22" y="29"/>
                  </a:cxn>
                  <a:cxn ang="0">
                    <a:pos x="15" y="30"/>
                  </a:cxn>
                  <a:cxn ang="0">
                    <a:pos x="15" y="30"/>
                  </a:cxn>
                  <a:cxn ang="0">
                    <a:pos x="10" y="29"/>
                  </a:cxn>
                  <a:cxn ang="0">
                    <a:pos x="5" y="25"/>
                  </a:cxn>
                  <a:cxn ang="0">
                    <a:pos x="2" y="2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2" y="8"/>
                  </a:cxn>
                  <a:cxn ang="0">
                    <a:pos x="5" y="4"/>
                  </a:cxn>
                  <a:cxn ang="0">
                    <a:pos x="10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22" y="1"/>
                  </a:cxn>
                  <a:cxn ang="0">
                    <a:pos x="27" y="4"/>
                  </a:cxn>
                  <a:cxn ang="0">
                    <a:pos x="30" y="8"/>
                  </a:cxn>
                  <a:cxn ang="0">
                    <a:pos x="31" y="15"/>
                  </a:cxn>
                  <a:cxn ang="0">
                    <a:pos x="31" y="15"/>
                  </a:cxn>
                </a:cxnLst>
                <a:rect l="0" t="0" r="r" b="b"/>
                <a:pathLst>
                  <a:path w="31" h="30">
                    <a:moveTo>
                      <a:pt x="31" y="15"/>
                    </a:moveTo>
                    <a:lnTo>
                      <a:pt x="31" y="15"/>
                    </a:lnTo>
                    <a:lnTo>
                      <a:pt x="30" y="21"/>
                    </a:lnTo>
                    <a:lnTo>
                      <a:pt x="27" y="25"/>
                    </a:lnTo>
                    <a:lnTo>
                      <a:pt x="22" y="29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0" y="29"/>
                    </a:lnTo>
                    <a:lnTo>
                      <a:pt x="5" y="25"/>
                    </a:lnTo>
                    <a:lnTo>
                      <a:pt x="2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8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1"/>
                    </a:lnTo>
                    <a:lnTo>
                      <a:pt x="27" y="4"/>
                    </a:lnTo>
                    <a:lnTo>
                      <a:pt x="30" y="8"/>
                    </a:lnTo>
                    <a:lnTo>
                      <a:pt x="31" y="15"/>
                    </a:lnTo>
                    <a:lnTo>
                      <a:pt x="31" y="1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70"/>
              <p:cNvSpPr>
                <a:spLocks/>
              </p:cNvSpPr>
              <p:nvPr/>
            </p:nvSpPr>
            <p:spPr bwMode="auto">
              <a:xfrm>
                <a:off x="6261100" y="1109663"/>
                <a:ext cx="57150" cy="61913"/>
              </a:xfrm>
              <a:custGeom>
                <a:avLst/>
                <a:gdLst/>
                <a:ahLst/>
                <a:cxnLst>
                  <a:cxn ang="0">
                    <a:pos x="3" y="38"/>
                  </a:cxn>
                  <a:cxn ang="0">
                    <a:pos x="3" y="38"/>
                  </a:cxn>
                  <a:cxn ang="0">
                    <a:pos x="2" y="33"/>
                  </a:cxn>
                  <a:cxn ang="0">
                    <a:pos x="0" y="22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2" y="4"/>
                  </a:cxn>
                  <a:cxn ang="0">
                    <a:pos x="4" y="3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6" y="1"/>
                  </a:cxn>
                  <a:cxn ang="0">
                    <a:pos x="20" y="3"/>
                  </a:cxn>
                  <a:cxn ang="0">
                    <a:pos x="26" y="6"/>
                  </a:cxn>
                  <a:cxn ang="0">
                    <a:pos x="29" y="10"/>
                  </a:cxn>
                  <a:cxn ang="0">
                    <a:pos x="33" y="13"/>
                  </a:cxn>
                  <a:cxn ang="0">
                    <a:pos x="35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5" y="21"/>
                  </a:cxn>
                  <a:cxn ang="0">
                    <a:pos x="33" y="25"/>
                  </a:cxn>
                  <a:cxn ang="0">
                    <a:pos x="30" y="29"/>
                  </a:cxn>
                  <a:cxn ang="0">
                    <a:pos x="26" y="33"/>
                  </a:cxn>
                  <a:cxn ang="0">
                    <a:pos x="20" y="36"/>
                  </a:cxn>
                  <a:cxn ang="0">
                    <a:pos x="15" y="38"/>
                  </a:cxn>
                  <a:cxn ang="0">
                    <a:pos x="9" y="39"/>
                  </a:cxn>
                  <a:cxn ang="0">
                    <a:pos x="3" y="38"/>
                  </a:cxn>
                  <a:cxn ang="0">
                    <a:pos x="3" y="38"/>
                  </a:cxn>
                </a:cxnLst>
                <a:rect l="0" t="0" r="r" b="b"/>
                <a:pathLst>
                  <a:path w="36" h="39">
                    <a:moveTo>
                      <a:pt x="3" y="38"/>
                    </a:moveTo>
                    <a:lnTo>
                      <a:pt x="3" y="38"/>
                    </a:lnTo>
                    <a:lnTo>
                      <a:pt x="2" y="33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11" y="0"/>
                    </a:lnTo>
                    <a:lnTo>
                      <a:pt x="16" y="1"/>
                    </a:lnTo>
                    <a:lnTo>
                      <a:pt x="20" y="3"/>
                    </a:lnTo>
                    <a:lnTo>
                      <a:pt x="26" y="6"/>
                    </a:lnTo>
                    <a:lnTo>
                      <a:pt x="29" y="10"/>
                    </a:lnTo>
                    <a:lnTo>
                      <a:pt x="33" y="13"/>
                    </a:lnTo>
                    <a:lnTo>
                      <a:pt x="35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5" y="21"/>
                    </a:lnTo>
                    <a:lnTo>
                      <a:pt x="33" y="25"/>
                    </a:lnTo>
                    <a:lnTo>
                      <a:pt x="30" y="29"/>
                    </a:lnTo>
                    <a:lnTo>
                      <a:pt x="26" y="33"/>
                    </a:lnTo>
                    <a:lnTo>
                      <a:pt x="20" y="36"/>
                    </a:lnTo>
                    <a:lnTo>
                      <a:pt x="15" y="38"/>
                    </a:lnTo>
                    <a:lnTo>
                      <a:pt x="9" y="39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1"/>
              <p:cNvSpPr>
                <a:spLocks/>
              </p:cNvSpPr>
              <p:nvPr/>
            </p:nvSpPr>
            <p:spPr bwMode="auto">
              <a:xfrm>
                <a:off x="6310313" y="1111250"/>
                <a:ext cx="61913" cy="58738"/>
              </a:xfrm>
              <a:custGeom>
                <a:avLst/>
                <a:gdLst/>
                <a:ahLst/>
                <a:cxnLst>
                  <a:cxn ang="0">
                    <a:pos x="35" y="35"/>
                  </a:cxn>
                  <a:cxn ang="0">
                    <a:pos x="35" y="35"/>
                  </a:cxn>
                  <a:cxn ang="0">
                    <a:pos x="36" y="33"/>
                  </a:cxn>
                  <a:cxn ang="0">
                    <a:pos x="37" y="29"/>
                  </a:cxn>
                  <a:cxn ang="0">
                    <a:pos x="38" y="24"/>
                  </a:cxn>
                  <a:cxn ang="0">
                    <a:pos x="39" y="19"/>
                  </a:cxn>
                  <a:cxn ang="0">
                    <a:pos x="39" y="14"/>
                  </a:cxn>
                  <a:cxn ang="0">
                    <a:pos x="38" y="9"/>
                  </a:cxn>
                  <a:cxn ang="0">
                    <a:pos x="35" y="4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6" y="0"/>
                  </a:cxn>
                  <a:cxn ang="0">
                    <a:pos x="21" y="1"/>
                  </a:cxn>
                  <a:cxn ang="0">
                    <a:pos x="16" y="4"/>
                  </a:cxn>
                  <a:cxn ang="0">
                    <a:pos x="12" y="9"/>
                  </a:cxn>
                  <a:cxn ang="0">
                    <a:pos x="3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5"/>
                  </a:cxn>
                  <a:cxn ang="0">
                    <a:pos x="6" y="30"/>
                  </a:cxn>
                  <a:cxn ang="0">
                    <a:pos x="12" y="33"/>
                  </a:cxn>
                  <a:cxn ang="0">
                    <a:pos x="17" y="35"/>
                  </a:cxn>
                  <a:cxn ang="0">
                    <a:pos x="23" y="36"/>
                  </a:cxn>
                  <a:cxn ang="0">
                    <a:pos x="29" y="37"/>
                  </a:cxn>
                  <a:cxn ang="0">
                    <a:pos x="33" y="36"/>
                  </a:cxn>
                  <a:cxn ang="0">
                    <a:pos x="35" y="35"/>
                  </a:cxn>
                  <a:cxn ang="0">
                    <a:pos x="35" y="35"/>
                  </a:cxn>
                </a:cxnLst>
                <a:rect l="0" t="0" r="r" b="b"/>
                <a:pathLst>
                  <a:path w="39" h="37">
                    <a:moveTo>
                      <a:pt x="35" y="35"/>
                    </a:moveTo>
                    <a:lnTo>
                      <a:pt x="35" y="35"/>
                    </a:lnTo>
                    <a:lnTo>
                      <a:pt x="36" y="33"/>
                    </a:lnTo>
                    <a:lnTo>
                      <a:pt x="37" y="29"/>
                    </a:lnTo>
                    <a:lnTo>
                      <a:pt x="38" y="24"/>
                    </a:lnTo>
                    <a:lnTo>
                      <a:pt x="39" y="19"/>
                    </a:lnTo>
                    <a:lnTo>
                      <a:pt x="39" y="14"/>
                    </a:lnTo>
                    <a:lnTo>
                      <a:pt x="38" y="9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6" y="4"/>
                    </a:lnTo>
                    <a:lnTo>
                      <a:pt x="12" y="9"/>
                    </a:lnTo>
                    <a:lnTo>
                      <a:pt x="3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5"/>
                    </a:lnTo>
                    <a:lnTo>
                      <a:pt x="6" y="30"/>
                    </a:lnTo>
                    <a:lnTo>
                      <a:pt x="12" y="33"/>
                    </a:lnTo>
                    <a:lnTo>
                      <a:pt x="17" y="35"/>
                    </a:lnTo>
                    <a:lnTo>
                      <a:pt x="23" y="36"/>
                    </a:lnTo>
                    <a:lnTo>
                      <a:pt x="29" y="37"/>
                    </a:lnTo>
                    <a:lnTo>
                      <a:pt x="33" y="36"/>
                    </a:lnTo>
                    <a:lnTo>
                      <a:pt x="35" y="35"/>
                    </a:lnTo>
                    <a:lnTo>
                      <a:pt x="35" y="35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72"/>
              <p:cNvSpPr>
                <a:spLocks/>
              </p:cNvSpPr>
              <p:nvPr/>
            </p:nvSpPr>
            <p:spPr bwMode="auto">
              <a:xfrm>
                <a:off x="6346825" y="1166813"/>
                <a:ext cx="57150" cy="587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2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1" y="22"/>
                  </a:cxn>
                  <a:cxn ang="0">
                    <a:pos x="2" y="28"/>
                  </a:cxn>
                  <a:cxn ang="0">
                    <a:pos x="4" y="32"/>
                  </a:cxn>
                  <a:cxn ang="0">
                    <a:pos x="7" y="36"/>
                  </a:cxn>
                  <a:cxn ang="0">
                    <a:pos x="9" y="37"/>
                  </a:cxn>
                  <a:cxn ang="0">
                    <a:pos x="9" y="37"/>
                  </a:cxn>
                  <a:cxn ang="0">
                    <a:pos x="10" y="37"/>
                  </a:cxn>
                  <a:cxn ang="0">
                    <a:pos x="10" y="37"/>
                  </a:cxn>
                  <a:cxn ang="0">
                    <a:pos x="24" y="25"/>
                  </a:cxn>
                  <a:cxn ang="0">
                    <a:pos x="36" y="13"/>
                  </a:cxn>
                  <a:cxn ang="0">
                    <a:pos x="36" y="13"/>
                  </a:cxn>
                  <a:cxn ang="0">
                    <a:pos x="33" y="10"/>
                  </a:cxn>
                  <a:cxn ang="0">
                    <a:pos x="29" y="6"/>
                  </a:cxn>
                  <a:cxn ang="0">
                    <a:pos x="18" y="2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36" h="37">
                    <a:moveTo>
                      <a:pt x="7" y="0"/>
                    </a:moveTo>
                    <a:lnTo>
                      <a:pt x="7" y="0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1" y="22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7" y="36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24" y="25"/>
                    </a:lnTo>
                    <a:lnTo>
                      <a:pt x="36" y="13"/>
                    </a:lnTo>
                    <a:lnTo>
                      <a:pt x="36" y="13"/>
                    </a:lnTo>
                    <a:lnTo>
                      <a:pt x="33" y="10"/>
                    </a:lnTo>
                    <a:lnTo>
                      <a:pt x="29" y="6"/>
                    </a:lnTo>
                    <a:lnTo>
                      <a:pt x="18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73"/>
              <p:cNvSpPr>
                <a:spLocks/>
              </p:cNvSpPr>
              <p:nvPr/>
            </p:nvSpPr>
            <p:spPr bwMode="auto">
              <a:xfrm>
                <a:off x="6307138" y="1216025"/>
                <a:ext cx="53975" cy="46038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0" y="21"/>
                  </a:cxn>
                  <a:cxn ang="0">
                    <a:pos x="2" y="25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22" y="18"/>
                  </a:cxn>
                  <a:cxn ang="0">
                    <a:pos x="34" y="7"/>
                  </a:cxn>
                  <a:cxn ang="0">
                    <a:pos x="34" y="7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26" y="0"/>
                  </a:cxn>
                  <a:cxn ang="0">
                    <a:pos x="20" y="1"/>
                  </a:cxn>
                  <a:cxn ang="0">
                    <a:pos x="15" y="3"/>
                  </a:cxn>
                  <a:cxn ang="0">
                    <a:pos x="10" y="7"/>
                  </a:cxn>
                  <a:cxn ang="0">
                    <a:pos x="6" y="10"/>
                  </a:cxn>
                  <a:cxn ang="0">
                    <a:pos x="2" y="15"/>
                  </a:cxn>
                  <a:cxn ang="0">
                    <a:pos x="1" y="19"/>
                  </a:cxn>
                  <a:cxn ang="0">
                    <a:pos x="0" y="21"/>
                  </a:cxn>
                  <a:cxn ang="0">
                    <a:pos x="0" y="21"/>
                  </a:cxn>
                </a:cxnLst>
                <a:rect l="0" t="0" r="r" b="b"/>
                <a:pathLst>
                  <a:path w="34" h="29">
                    <a:moveTo>
                      <a:pt x="0" y="21"/>
                    </a:moveTo>
                    <a:lnTo>
                      <a:pt x="0" y="21"/>
                    </a:lnTo>
                    <a:lnTo>
                      <a:pt x="2" y="25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22" y="18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26" y="0"/>
                    </a:lnTo>
                    <a:lnTo>
                      <a:pt x="20" y="1"/>
                    </a:lnTo>
                    <a:lnTo>
                      <a:pt x="15" y="3"/>
                    </a:lnTo>
                    <a:lnTo>
                      <a:pt x="10" y="7"/>
                    </a:lnTo>
                    <a:lnTo>
                      <a:pt x="6" y="10"/>
                    </a:lnTo>
                    <a:lnTo>
                      <a:pt x="2" y="15"/>
                    </a:lnTo>
                    <a:lnTo>
                      <a:pt x="1" y="19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4"/>
              <p:cNvSpPr>
                <a:spLocks/>
              </p:cNvSpPr>
              <p:nvPr/>
            </p:nvSpPr>
            <p:spPr bwMode="auto">
              <a:xfrm>
                <a:off x="6253163" y="1216025"/>
                <a:ext cx="61913" cy="58738"/>
              </a:xfrm>
              <a:custGeom>
                <a:avLst/>
                <a:gdLst/>
                <a:ahLst/>
                <a:cxnLst>
                  <a:cxn ang="0">
                    <a:pos x="39" y="20"/>
                  </a:cxn>
                  <a:cxn ang="0">
                    <a:pos x="39" y="20"/>
                  </a:cxn>
                  <a:cxn ang="0">
                    <a:pos x="35" y="23"/>
                  </a:cxn>
                  <a:cxn ang="0">
                    <a:pos x="26" y="30"/>
                  </a:cxn>
                  <a:cxn ang="0">
                    <a:pos x="21" y="34"/>
                  </a:cxn>
                  <a:cxn ang="0">
                    <a:pos x="16" y="36"/>
                  </a:cxn>
                  <a:cxn ang="0">
                    <a:pos x="10" y="37"/>
                  </a:cxn>
                  <a:cxn ang="0">
                    <a:pos x="8" y="37"/>
                  </a:cxn>
                  <a:cxn ang="0">
                    <a:pos x="6" y="36"/>
                  </a:cxn>
                  <a:cxn ang="0">
                    <a:pos x="6" y="36"/>
                  </a:cxn>
                  <a:cxn ang="0">
                    <a:pos x="2" y="33"/>
                  </a:cxn>
                  <a:cxn ang="0">
                    <a:pos x="0" y="27"/>
                  </a:cxn>
                  <a:cxn ang="0">
                    <a:pos x="0" y="22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7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0"/>
                  </a:cxn>
                  <a:cxn ang="0">
                    <a:pos x="13" y="0"/>
                  </a:cxn>
                  <a:cxn ang="0">
                    <a:pos x="18" y="1"/>
                  </a:cxn>
                  <a:cxn ang="0">
                    <a:pos x="23" y="3"/>
                  </a:cxn>
                  <a:cxn ang="0">
                    <a:pos x="29" y="5"/>
                  </a:cxn>
                  <a:cxn ang="0">
                    <a:pos x="34" y="9"/>
                  </a:cxn>
                  <a:cxn ang="0">
                    <a:pos x="37" y="13"/>
                  </a:cxn>
                  <a:cxn ang="0">
                    <a:pos x="39" y="20"/>
                  </a:cxn>
                  <a:cxn ang="0">
                    <a:pos x="39" y="20"/>
                  </a:cxn>
                </a:cxnLst>
                <a:rect l="0" t="0" r="r" b="b"/>
                <a:pathLst>
                  <a:path w="39" h="37">
                    <a:moveTo>
                      <a:pt x="39" y="20"/>
                    </a:moveTo>
                    <a:lnTo>
                      <a:pt x="39" y="20"/>
                    </a:lnTo>
                    <a:lnTo>
                      <a:pt x="35" y="23"/>
                    </a:lnTo>
                    <a:lnTo>
                      <a:pt x="26" y="30"/>
                    </a:lnTo>
                    <a:lnTo>
                      <a:pt x="21" y="34"/>
                    </a:lnTo>
                    <a:lnTo>
                      <a:pt x="16" y="36"/>
                    </a:lnTo>
                    <a:lnTo>
                      <a:pt x="10" y="37"/>
                    </a:lnTo>
                    <a:lnTo>
                      <a:pt x="8" y="37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2" y="33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3" y="3"/>
                    </a:lnTo>
                    <a:lnTo>
                      <a:pt x="29" y="5"/>
                    </a:lnTo>
                    <a:lnTo>
                      <a:pt x="34" y="9"/>
                    </a:lnTo>
                    <a:lnTo>
                      <a:pt x="37" y="13"/>
                    </a:lnTo>
                    <a:lnTo>
                      <a:pt x="39" y="20"/>
                    </a:ln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75"/>
              <p:cNvSpPr>
                <a:spLocks/>
              </p:cNvSpPr>
              <p:nvPr/>
            </p:nvSpPr>
            <p:spPr bwMode="auto">
              <a:xfrm>
                <a:off x="6224588" y="1158875"/>
                <a:ext cx="58738" cy="60325"/>
              </a:xfrm>
              <a:custGeom>
                <a:avLst/>
                <a:gdLst/>
                <a:ahLst/>
                <a:cxnLst>
                  <a:cxn ang="0">
                    <a:pos x="30" y="38"/>
                  </a:cxn>
                  <a:cxn ang="0">
                    <a:pos x="30" y="38"/>
                  </a:cxn>
                  <a:cxn ang="0">
                    <a:pos x="24" y="37"/>
                  </a:cxn>
                  <a:cxn ang="0">
                    <a:pos x="14" y="33"/>
                  </a:cxn>
                  <a:cxn ang="0">
                    <a:pos x="8" y="29"/>
                  </a:cxn>
                  <a:cxn ang="0">
                    <a:pos x="4" y="26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4" y="8"/>
                  </a:cxn>
                  <a:cxn ang="0">
                    <a:pos x="8" y="5"/>
                  </a:cxn>
                  <a:cxn ang="0">
                    <a:pos x="14" y="3"/>
                  </a:cxn>
                  <a:cxn ang="0">
                    <a:pos x="19" y="2"/>
                  </a:cxn>
                  <a:cxn ang="0">
                    <a:pos x="23" y="1"/>
                  </a:cxn>
                  <a:cxn ang="0">
                    <a:pos x="27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3" y="2"/>
                  </a:cxn>
                  <a:cxn ang="0">
                    <a:pos x="34" y="6"/>
                  </a:cxn>
                  <a:cxn ang="0">
                    <a:pos x="36" y="11"/>
                  </a:cxn>
                  <a:cxn ang="0">
                    <a:pos x="37" y="17"/>
                  </a:cxn>
                  <a:cxn ang="0">
                    <a:pos x="37" y="23"/>
                  </a:cxn>
                  <a:cxn ang="0">
                    <a:pos x="36" y="28"/>
                  </a:cxn>
                  <a:cxn ang="0">
                    <a:pos x="34" y="34"/>
                  </a:cxn>
                  <a:cxn ang="0">
                    <a:pos x="30" y="38"/>
                  </a:cxn>
                  <a:cxn ang="0">
                    <a:pos x="30" y="38"/>
                  </a:cxn>
                </a:cxnLst>
                <a:rect l="0" t="0" r="r" b="b"/>
                <a:pathLst>
                  <a:path w="37" h="38">
                    <a:moveTo>
                      <a:pt x="30" y="38"/>
                    </a:moveTo>
                    <a:lnTo>
                      <a:pt x="30" y="38"/>
                    </a:lnTo>
                    <a:lnTo>
                      <a:pt x="24" y="37"/>
                    </a:lnTo>
                    <a:lnTo>
                      <a:pt x="14" y="33"/>
                    </a:lnTo>
                    <a:lnTo>
                      <a:pt x="8" y="29"/>
                    </a:lnTo>
                    <a:lnTo>
                      <a:pt x="4" y="26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8" y="5"/>
                    </a:lnTo>
                    <a:lnTo>
                      <a:pt x="14" y="3"/>
                    </a:lnTo>
                    <a:lnTo>
                      <a:pt x="19" y="2"/>
                    </a:lnTo>
                    <a:lnTo>
                      <a:pt x="23" y="1"/>
                    </a:lnTo>
                    <a:lnTo>
                      <a:pt x="27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3" y="2"/>
                    </a:lnTo>
                    <a:lnTo>
                      <a:pt x="34" y="6"/>
                    </a:lnTo>
                    <a:lnTo>
                      <a:pt x="36" y="11"/>
                    </a:lnTo>
                    <a:lnTo>
                      <a:pt x="37" y="17"/>
                    </a:lnTo>
                    <a:lnTo>
                      <a:pt x="37" y="23"/>
                    </a:lnTo>
                    <a:lnTo>
                      <a:pt x="36" y="28"/>
                    </a:lnTo>
                    <a:lnTo>
                      <a:pt x="34" y="34"/>
                    </a:lnTo>
                    <a:lnTo>
                      <a:pt x="30" y="38"/>
                    </a:ln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76"/>
              <p:cNvSpPr>
                <a:spLocks/>
              </p:cNvSpPr>
              <p:nvPr/>
            </p:nvSpPr>
            <p:spPr bwMode="auto">
              <a:xfrm>
                <a:off x="6265863" y="1147763"/>
                <a:ext cx="93663" cy="93663"/>
              </a:xfrm>
              <a:custGeom>
                <a:avLst/>
                <a:gdLst/>
                <a:ahLst/>
                <a:cxnLst>
                  <a:cxn ang="0">
                    <a:pos x="30" y="59"/>
                  </a:cxn>
                  <a:cxn ang="0">
                    <a:pos x="30" y="59"/>
                  </a:cxn>
                  <a:cxn ang="0">
                    <a:pos x="35" y="59"/>
                  </a:cxn>
                  <a:cxn ang="0">
                    <a:pos x="41" y="56"/>
                  </a:cxn>
                  <a:cxn ang="0">
                    <a:pos x="46" y="54"/>
                  </a:cxn>
                  <a:cxn ang="0">
                    <a:pos x="50" y="50"/>
                  </a:cxn>
                  <a:cxn ang="0">
                    <a:pos x="54" y="46"/>
                  </a:cxn>
                  <a:cxn ang="0">
                    <a:pos x="57" y="42"/>
                  </a:cxn>
                  <a:cxn ang="0">
                    <a:pos x="59" y="35"/>
                  </a:cxn>
                  <a:cxn ang="0">
                    <a:pos x="59" y="30"/>
                  </a:cxn>
                  <a:cxn ang="0">
                    <a:pos x="59" y="30"/>
                  </a:cxn>
                  <a:cxn ang="0">
                    <a:pos x="59" y="24"/>
                  </a:cxn>
                  <a:cxn ang="0">
                    <a:pos x="57" y="18"/>
                  </a:cxn>
                  <a:cxn ang="0">
                    <a:pos x="54" y="13"/>
                  </a:cxn>
                  <a:cxn ang="0">
                    <a:pos x="50" y="9"/>
                  </a:cxn>
                  <a:cxn ang="0">
                    <a:pos x="46" y="6"/>
                  </a:cxn>
                  <a:cxn ang="0">
                    <a:pos x="41" y="2"/>
                  </a:cxn>
                  <a:cxn ang="0">
                    <a:pos x="35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4" y="1"/>
                  </a:cxn>
                  <a:cxn ang="0">
                    <a:pos x="18" y="2"/>
                  </a:cxn>
                  <a:cxn ang="0">
                    <a:pos x="13" y="6"/>
                  </a:cxn>
                  <a:cxn ang="0">
                    <a:pos x="9" y="9"/>
                  </a:cxn>
                  <a:cxn ang="0">
                    <a:pos x="6" y="13"/>
                  </a:cxn>
                  <a:cxn ang="0">
                    <a:pos x="2" y="18"/>
                  </a:cxn>
                  <a:cxn ang="0">
                    <a:pos x="1" y="24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1" y="35"/>
                  </a:cxn>
                  <a:cxn ang="0">
                    <a:pos x="2" y="42"/>
                  </a:cxn>
                  <a:cxn ang="0">
                    <a:pos x="6" y="46"/>
                  </a:cxn>
                  <a:cxn ang="0">
                    <a:pos x="9" y="50"/>
                  </a:cxn>
                  <a:cxn ang="0">
                    <a:pos x="13" y="54"/>
                  </a:cxn>
                  <a:cxn ang="0">
                    <a:pos x="18" y="56"/>
                  </a:cxn>
                  <a:cxn ang="0">
                    <a:pos x="24" y="59"/>
                  </a:cxn>
                  <a:cxn ang="0">
                    <a:pos x="30" y="59"/>
                  </a:cxn>
                  <a:cxn ang="0">
                    <a:pos x="30" y="59"/>
                  </a:cxn>
                </a:cxnLst>
                <a:rect l="0" t="0" r="r" b="b"/>
                <a:pathLst>
                  <a:path w="59" h="59">
                    <a:moveTo>
                      <a:pt x="30" y="59"/>
                    </a:moveTo>
                    <a:lnTo>
                      <a:pt x="30" y="59"/>
                    </a:lnTo>
                    <a:lnTo>
                      <a:pt x="35" y="59"/>
                    </a:lnTo>
                    <a:lnTo>
                      <a:pt x="41" y="56"/>
                    </a:lnTo>
                    <a:lnTo>
                      <a:pt x="46" y="54"/>
                    </a:lnTo>
                    <a:lnTo>
                      <a:pt x="50" y="50"/>
                    </a:lnTo>
                    <a:lnTo>
                      <a:pt x="54" y="46"/>
                    </a:lnTo>
                    <a:lnTo>
                      <a:pt x="57" y="42"/>
                    </a:lnTo>
                    <a:lnTo>
                      <a:pt x="59" y="35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59" y="24"/>
                    </a:lnTo>
                    <a:lnTo>
                      <a:pt x="57" y="18"/>
                    </a:lnTo>
                    <a:lnTo>
                      <a:pt x="54" y="13"/>
                    </a:lnTo>
                    <a:lnTo>
                      <a:pt x="50" y="9"/>
                    </a:lnTo>
                    <a:lnTo>
                      <a:pt x="46" y="6"/>
                    </a:lnTo>
                    <a:lnTo>
                      <a:pt x="41" y="2"/>
                    </a:lnTo>
                    <a:lnTo>
                      <a:pt x="35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4" y="1"/>
                    </a:lnTo>
                    <a:lnTo>
                      <a:pt x="18" y="2"/>
                    </a:lnTo>
                    <a:lnTo>
                      <a:pt x="13" y="6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2" y="18"/>
                    </a:lnTo>
                    <a:lnTo>
                      <a:pt x="1" y="24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1" y="35"/>
                    </a:lnTo>
                    <a:lnTo>
                      <a:pt x="2" y="42"/>
                    </a:lnTo>
                    <a:lnTo>
                      <a:pt x="6" y="46"/>
                    </a:lnTo>
                    <a:lnTo>
                      <a:pt x="9" y="50"/>
                    </a:lnTo>
                    <a:lnTo>
                      <a:pt x="13" y="54"/>
                    </a:lnTo>
                    <a:lnTo>
                      <a:pt x="18" y="56"/>
                    </a:lnTo>
                    <a:lnTo>
                      <a:pt x="24" y="59"/>
                    </a:lnTo>
                    <a:lnTo>
                      <a:pt x="30" y="59"/>
                    </a:lnTo>
                    <a:lnTo>
                      <a:pt x="30" y="59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77"/>
              <p:cNvSpPr>
                <a:spLocks/>
              </p:cNvSpPr>
              <p:nvPr/>
            </p:nvSpPr>
            <p:spPr bwMode="auto">
              <a:xfrm>
                <a:off x="6288088" y="1169988"/>
                <a:ext cx="49213" cy="47625"/>
              </a:xfrm>
              <a:custGeom>
                <a:avLst/>
                <a:gdLst/>
                <a:ahLst/>
                <a:cxnLst>
                  <a:cxn ang="0">
                    <a:pos x="15" y="30"/>
                  </a:cxn>
                  <a:cxn ang="0">
                    <a:pos x="15" y="30"/>
                  </a:cxn>
                  <a:cxn ang="0">
                    <a:pos x="21" y="29"/>
                  </a:cxn>
                  <a:cxn ang="0">
                    <a:pos x="26" y="26"/>
                  </a:cxn>
                  <a:cxn ang="0">
                    <a:pos x="29" y="21"/>
                  </a:cxn>
                  <a:cxn ang="0">
                    <a:pos x="31" y="15"/>
                  </a:cxn>
                  <a:cxn ang="0">
                    <a:pos x="31" y="15"/>
                  </a:cxn>
                  <a:cxn ang="0">
                    <a:pos x="29" y="9"/>
                  </a:cxn>
                  <a:cxn ang="0">
                    <a:pos x="26" y="4"/>
                  </a:cxn>
                  <a:cxn ang="0">
                    <a:pos x="21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0" y="1"/>
                  </a:cxn>
                  <a:cxn ang="0">
                    <a:pos x="4" y="4"/>
                  </a:cxn>
                  <a:cxn ang="0">
                    <a:pos x="1" y="9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21"/>
                  </a:cxn>
                  <a:cxn ang="0">
                    <a:pos x="4" y="26"/>
                  </a:cxn>
                  <a:cxn ang="0">
                    <a:pos x="10" y="29"/>
                  </a:cxn>
                  <a:cxn ang="0">
                    <a:pos x="15" y="30"/>
                  </a:cxn>
                  <a:cxn ang="0">
                    <a:pos x="15" y="30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lnTo>
                      <a:pt x="15" y="30"/>
                    </a:lnTo>
                    <a:lnTo>
                      <a:pt x="21" y="29"/>
                    </a:lnTo>
                    <a:lnTo>
                      <a:pt x="26" y="26"/>
                    </a:lnTo>
                    <a:lnTo>
                      <a:pt x="29" y="21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9"/>
                    </a:lnTo>
                    <a:lnTo>
                      <a:pt x="26" y="4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6"/>
                    </a:lnTo>
                    <a:lnTo>
                      <a:pt x="10" y="29"/>
                    </a:lnTo>
                    <a:lnTo>
                      <a:pt x="15" y="30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78"/>
              <p:cNvSpPr>
                <a:spLocks/>
              </p:cNvSpPr>
              <p:nvPr/>
            </p:nvSpPr>
            <p:spPr bwMode="auto">
              <a:xfrm>
                <a:off x="6572250" y="738188"/>
                <a:ext cx="57150" cy="61913"/>
              </a:xfrm>
              <a:custGeom>
                <a:avLst/>
                <a:gdLst/>
                <a:ahLst/>
                <a:cxnLst>
                  <a:cxn ang="0">
                    <a:pos x="3" y="37"/>
                  </a:cxn>
                  <a:cxn ang="0">
                    <a:pos x="3" y="37"/>
                  </a:cxn>
                  <a:cxn ang="0">
                    <a:pos x="2" y="33"/>
                  </a:cxn>
                  <a:cxn ang="0">
                    <a:pos x="0" y="21"/>
                  </a:cxn>
                  <a:cxn ang="0">
                    <a:pos x="0" y="16"/>
                  </a:cxn>
                  <a:cxn ang="0">
                    <a:pos x="0" y="9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11" y="0"/>
                  </a:cxn>
                  <a:cxn ang="0">
                    <a:pos x="16" y="0"/>
                  </a:cxn>
                  <a:cxn ang="0">
                    <a:pos x="20" y="2"/>
                  </a:cxn>
                  <a:cxn ang="0">
                    <a:pos x="24" y="5"/>
                  </a:cxn>
                  <a:cxn ang="0">
                    <a:pos x="29" y="9"/>
                  </a:cxn>
                  <a:cxn ang="0">
                    <a:pos x="32" y="13"/>
                  </a:cxn>
                  <a:cxn ang="0">
                    <a:pos x="35" y="16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5" y="21"/>
                  </a:cxn>
                  <a:cxn ang="0">
                    <a:pos x="33" y="24"/>
                  </a:cxn>
                  <a:cxn ang="0">
                    <a:pos x="30" y="29"/>
                  </a:cxn>
                  <a:cxn ang="0">
                    <a:pos x="26" y="33"/>
                  </a:cxn>
                  <a:cxn ang="0">
                    <a:pos x="20" y="36"/>
                  </a:cxn>
                  <a:cxn ang="0">
                    <a:pos x="15" y="38"/>
                  </a:cxn>
                  <a:cxn ang="0">
                    <a:pos x="9" y="39"/>
                  </a:cxn>
                  <a:cxn ang="0">
                    <a:pos x="3" y="37"/>
                  </a:cxn>
                  <a:cxn ang="0">
                    <a:pos x="3" y="37"/>
                  </a:cxn>
                </a:cxnLst>
                <a:rect l="0" t="0" r="r" b="b"/>
                <a:pathLst>
                  <a:path w="36" h="39">
                    <a:moveTo>
                      <a:pt x="3" y="37"/>
                    </a:moveTo>
                    <a:lnTo>
                      <a:pt x="3" y="37"/>
                    </a:lnTo>
                    <a:lnTo>
                      <a:pt x="2" y="33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9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0" y="2"/>
                    </a:lnTo>
                    <a:lnTo>
                      <a:pt x="24" y="5"/>
                    </a:lnTo>
                    <a:lnTo>
                      <a:pt x="29" y="9"/>
                    </a:lnTo>
                    <a:lnTo>
                      <a:pt x="32" y="13"/>
                    </a:lnTo>
                    <a:lnTo>
                      <a:pt x="35" y="1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5" y="21"/>
                    </a:lnTo>
                    <a:lnTo>
                      <a:pt x="33" y="24"/>
                    </a:lnTo>
                    <a:lnTo>
                      <a:pt x="30" y="29"/>
                    </a:lnTo>
                    <a:lnTo>
                      <a:pt x="26" y="33"/>
                    </a:lnTo>
                    <a:lnTo>
                      <a:pt x="20" y="36"/>
                    </a:lnTo>
                    <a:lnTo>
                      <a:pt x="15" y="38"/>
                    </a:lnTo>
                    <a:lnTo>
                      <a:pt x="9" y="39"/>
                    </a:lnTo>
                    <a:lnTo>
                      <a:pt x="3" y="37"/>
                    </a:lnTo>
                    <a:lnTo>
                      <a:pt x="3" y="37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79"/>
              <p:cNvSpPr>
                <a:spLocks/>
              </p:cNvSpPr>
              <p:nvPr/>
            </p:nvSpPr>
            <p:spPr bwMode="auto">
              <a:xfrm>
                <a:off x="6621463" y="739775"/>
                <a:ext cx="61913" cy="58738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3" y="16"/>
                  </a:cxn>
                  <a:cxn ang="0">
                    <a:pos x="11" y="7"/>
                  </a:cxn>
                  <a:cxn ang="0">
                    <a:pos x="16" y="4"/>
                  </a:cxn>
                  <a:cxn ang="0">
                    <a:pos x="21" y="1"/>
                  </a:cxn>
                  <a:cxn ang="0">
                    <a:pos x="26" y="0"/>
                  </a:cxn>
                  <a:cxn ang="0">
                    <a:pos x="28" y="0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37" y="8"/>
                  </a:cxn>
                  <a:cxn ang="0">
                    <a:pos x="39" y="13"/>
                  </a:cxn>
                  <a:cxn ang="0">
                    <a:pos x="39" y="19"/>
                  </a:cxn>
                  <a:cxn ang="0">
                    <a:pos x="38" y="24"/>
                  </a:cxn>
                  <a:cxn ang="0">
                    <a:pos x="37" y="29"/>
                  </a:cxn>
                  <a:cxn ang="0">
                    <a:pos x="36" y="33"/>
                  </a:cxn>
                  <a:cxn ang="0">
                    <a:pos x="35" y="35"/>
                  </a:cxn>
                  <a:cxn ang="0">
                    <a:pos x="35" y="35"/>
                  </a:cxn>
                  <a:cxn ang="0">
                    <a:pos x="32" y="36"/>
                  </a:cxn>
                  <a:cxn ang="0">
                    <a:pos x="28" y="37"/>
                  </a:cxn>
                  <a:cxn ang="0">
                    <a:pos x="23" y="36"/>
                  </a:cxn>
                  <a:cxn ang="0">
                    <a:pos x="17" y="35"/>
                  </a:cxn>
                  <a:cxn ang="0">
                    <a:pos x="11" y="33"/>
                  </a:cxn>
                  <a:cxn ang="0">
                    <a:pos x="6" y="30"/>
                  </a:cxn>
                  <a:cxn ang="0">
                    <a:pos x="2" y="25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39" h="37">
                    <a:moveTo>
                      <a:pt x="0" y="20"/>
                    </a:moveTo>
                    <a:lnTo>
                      <a:pt x="0" y="20"/>
                    </a:lnTo>
                    <a:lnTo>
                      <a:pt x="3" y="16"/>
                    </a:lnTo>
                    <a:lnTo>
                      <a:pt x="11" y="7"/>
                    </a:lnTo>
                    <a:lnTo>
                      <a:pt x="16" y="4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37" y="8"/>
                    </a:lnTo>
                    <a:lnTo>
                      <a:pt x="39" y="13"/>
                    </a:lnTo>
                    <a:lnTo>
                      <a:pt x="39" y="19"/>
                    </a:lnTo>
                    <a:lnTo>
                      <a:pt x="38" y="24"/>
                    </a:lnTo>
                    <a:lnTo>
                      <a:pt x="37" y="29"/>
                    </a:lnTo>
                    <a:lnTo>
                      <a:pt x="36" y="33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2" y="36"/>
                    </a:lnTo>
                    <a:lnTo>
                      <a:pt x="28" y="37"/>
                    </a:lnTo>
                    <a:lnTo>
                      <a:pt x="23" y="36"/>
                    </a:lnTo>
                    <a:lnTo>
                      <a:pt x="17" y="35"/>
                    </a:lnTo>
                    <a:lnTo>
                      <a:pt x="11" y="33"/>
                    </a:lnTo>
                    <a:lnTo>
                      <a:pt x="6" y="30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80"/>
              <p:cNvSpPr>
                <a:spLocks/>
              </p:cNvSpPr>
              <p:nvPr/>
            </p:nvSpPr>
            <p:spPr bwMode="auto">
              <a:xfrm>
                <a:off x="6657975" y="793750"/>
                <a:ext cx="36513" cy="603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5"/>
                  </a:cxn>
                  <a:cxn ang="0">
                    <a:pos x="0" y="10"/>
                  </a:cxn>
                  <a:cxn ang="0">
                    <a:pos x="0" y="17"/>
                  </a:cxn>
                  <a:cxn ang="0">
                    <a:pos x="0" y="22"/>
                  </a:cxn>
                  <a:cxn ang="0">
                    <a:pos x="2" y="28"/>
                  </a:cxn>
                  <a:cxn ang="0">
                    <a:pos x="4" y="33"/>
                  </a:cxn>
                  <a:cxn ang="0">
                    <a:pos x="6" y="36"/>
                  </a:cxn>
                  <a:cxn ang="0">
                    <a:pos x="9" y="38"/>
                  </a:cxn>
                  <a:cxn ang="0">
                    <a:pos x="10" y="38"/>
                  </a:cxn>
                  <a:cxn ang="0">
                    <a:pos x="10" y="38"/>
                  </a:cxn>
                  <a:cxn ang="0">
                    <a:pos x="16" y="22"/>
                  </a:cxn>
                  <a:cxn ang="0">
                    <a:pos x="23" y="5"/>
                  </a:cxn>
                  <a:cxn ang="0">
                    <a:pos x="23" y="5"/>
                  </a:cxn>
                  <a:cxn ang="0">
                    <a:pos x="12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3" h="38">
                    <a:moveTo>
                      <a:pt x="6" y="0"/>
                    </a:moveTo>
                    <a:lnTo>
                      <a:pt x="6" y="0"/>
                    </a:lnTo>
                    <a:lnTo>
                      <a:pt x="2" y="5"/>
                    </a:lnTo>
                    <a:lnTo>
                      <a:pt x="0" y="10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6" y="36"/>
                    </a:lnTo>
                    <a:lnTo>
                      <a:pt x="9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6" y="22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12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81"/>
              <p:cNvSpPr>
                <a:spLocks/>
              </p:cNvSpPr>
              <p:nvPr/>
            </p:nvSpPr>
            <p:spPr bwMode="auto">
              <a:xfrm>
                <a:off x="6618288" y="844550"/>
                <a:ext cx="53975" cy="58738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31" y="1"/>
                  </a:cxn>
                  <a:cxn ang="0">
                    <a:pos x="26" y="0"/>
                  </a:cxn>
                  <a:cxn ang="0">
                    <a:pos x="20" y="1"/>
                  </a:cxn>
                  <a:cxn ang="0">
                    <a:pos x="15" y="3"/>
                  </a:cxn>
                  <a:cxn ang="0">
                    <a:pos x="9" y="6"/>
                  </a:cxn>
                  <a:cxn ang="0">
                    <a:pos x="5" y="10"/>
                  </a:cxn>
                  <a:cxn ang="0">
                    <a:pos x="2" y="14"/>
                  </a:cxn>
                  <a:cxn ang="0">
                    <a:pos x="0" y="19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2" y="24"/>
                  </a:cxn>
                  <a:cxn ang="0">
                    <a:pos x="6" y="29"/>
                  </a:cxn>
                  <a:cxn ang="0">
                    <a:pos x="11" y="34"/>
                  </a:cxn>
                  <a:cxn ang="0">
                    <a:pos x="18" y="37"/>
                  </a:cxn>
                  <a:cxn ang="0">
                    <a:pos x="18" y="37"/>
                  </a:cxn>
                  <a:cxn ang="0">
                    <a:pos x="26" y="22"/>
                  </a:cxn>
                  <a:cxn ang="0">
                    <a:pos x="34" y="7"/>
                  </a:cxn>
                  <a:cxn ang="0">
                    <a:pos x="34" y="7"/>
                  </a:cxn>
                  <a:cxn ang="0">
                    <a:pos x="31" y="1"/>
                  </a:cxn>
                  <a:cxn ang="0">
                    <a:pos x="31" y="1"/>
                  </a:cxn>
                </a:cxnLst>
                <a:rect l="0" t="0" r="r" b="b"/>
                <a:pathLst>
                  <a:path w="34" h="37">
                    <a:moveTo>
                      <a:pt x="31" y="1"/>
                    </a:moveTo>
                    <a:lnTo>
                      <a:pt x="31" y="1"/>
                    </a:lnTo>
                    <a:lnTo>
                      <a:pt x="26" y="0"/>
                    </a:lnTo>
                    <a:lnTo>
                      <a:pt x="20" y="1"/>
                    </a:lnTo>
                    <a:lnTo>
                      <a:pt x="15" y="3"/>
                    </a:lnTo>
                    <a:lnTo>
                      <a:pt x="9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24"/>
                    </a:lnTo>
                    <a:lnTo>
                      <a:pt x="6" y="29"/>
                    </a:lnTo>
                    <a:lnTo>
                      <a:pt x="11" y="34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26" y="22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1" y="1"/>
                    </a:lnTo>
                    <a:lnTo>
                      <a:pt x="31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82"/>
              <p:cNvSpPr>
                <a:spLocks/>
              </p:cNvSpPr>
              <p:nvPr/>
            </p:nvSpPr>
            <p:spPr bwMode="auto">
              <a:xfrm>
                <a:off x="6564313" y="844550"/>
                <a:ext cx="60325" cy="58738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38" y="20"/>
                  </a:cxn>
                  <a:cxn ang="0">
                    <a:pos x="35" y="23"/>
                  </a:cxn>
                  <a:cxn ang="0">
                    <a:pos x="26" y="30"/>
                  </a:cxn>
                  <a:cxn ang="0">
                    <a:pos x="21" y="34"/>
                  </a:cxn>
                  <a:cxn ang="0">
                    <a:pos x="16" y="36"/>
                  </a:cxn>
                  <a:cxn ang="0">
                    <a:pos x="10" y="37"/>
                  </a:cxn>
                  <a:cxn ang="0">
                    <a:pos x="7" y="37"/>
                  </a:cxn>
                  <a:cxn ang="0">
                    <a:pos x="5" y="36"/>
                  </a:cxn>
                  <a:cxn ang="0">
                    <a:pos x="5" y="36"/>
                  </a:cxn>
                  <a:cxn ang="0">
                    <a:pos x="2" y="32"/>
                  </a:cxn>
                  <a:cxn ang="0">
                    <a:pos x="0" y="27"/>
                  </a:cxn>
                  <a:cxn ang="0">
                    <a:pos x="0" y="22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2" y="7"/>
                  </a:cxn>
                  <a:cxn ang="0">
                    <a:pos x="4" y="3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8" y="0"/>
                  </a:cxn>
                  <a:cxn ang="0">
                    <a:pos x="13" y="0"/>
                  </a:cxn>
                  <a:cxn ang="0">
                    <a:pos x="18" y="1"/>
                  </a:cxn>
                  <a:cxn ang="0">
                    <a:pos x="23" y="3"/>
                  </a:cxn>
                  <a:cxn ang="0">
                    <a:pos x="28" y="5"/>
                  </a:cxn>
                  <a:cxn ang="0">
                    <a:pos x="34" y="9"/>
                  </a:cxn>
                  <a:cxn ang="0">
                    <a:pos x="37" y="13"/>
                  </a:cxn>
                  <a:cxn ang="0">
                    <a:pos x="38" y="20"/>
                  </a:cxn>
                  <a:cxn ang="0">
                    <a:pos x="38" y="20"/>
                  </a:cxn>
                </a:cxnLst>
                <a:rect l="0" t="0" r="r" b="b"/>
                <a:pathLst>
                  <a:path w="38" h="37">
                    <a:moveTo>
                      <a:pt x="38" y="20"/>
                    </a:moveTo>
                    <a:lnTo>
                      <a:pt x="38" y="20"/>
                    </a:lnTo>
                    <a:lnTo>
                      <a:pt x="35" y="23"/>
                    </a:lnTo>
                    <a:lnTo>
                      <a:pt x="26" y="30"/>
                    </a:lnTo>
                    <a:lnTo>
                      <a:pt x="21" y="34"/>
                    </a:lnTo>
                    <a:lnTo>
                      <a:pt x="16" y="36"/>
                    </a:lnTo>
                    <a:lnTo>
                      <a:pt x="10" y="37"/>
                    </a:lnTo>
                    <a:lnTo>
                      <a:pt x="7" y="37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2" y="32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2" y="7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3" y="3"/>
                    </a:lnTo>
                    <a:lnTo>
                      <a:pt x="28" y="5"/>
                    </a:lnTo>
                    <a:lnTo>
                      <a:pt x="34" y="9"/>
                    </a:lnTo>
                    <a:lnTo>
                      <a:pt x="37" y="13"/>
                    </a:lnTo>
                    <a:lnTo>
                      <a:pt x="38" y="20"/>
                    </a:lnTo>
                    <a:lnTo>
                      <a:pt x="38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83"/>
              <p:cNvSpPr>
                <a:spLocks/>
              </p:cNvSpPr>
              <p:nvPr/>
            </p:nvSpPr>
            <p:spPr bwMode="auto">
              <a:xfrm>
                <a:off x="6535738" y="787400"/>
                <a:ext cx="58738" cy="60325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8" y="38"/>
                  </a:cxn>
                  <a:cxn ang="0">
                    <a:pos x="24" y="37"/>
                  </a:cxn>
                  <a:cxn ang="0">
                    <a:pos x="14" y="32"/>
                  </a:cxn>
                  <a:cxn ang="0">
                    <a:pos x="8" y="29"/>
                  </a:cxn>
                  <a:cxn ang="0">
                    <a:pos x="4" y="26"/>
                  </a:cxn>
                  <a:cxn ang="0">
                    <a:pos x="1" y="21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4" y="8"/>
                  </a:cxn>
                  <a:cxn ang="0">
                    <a:pos x="8" y="5"/>
                  </a:cxn>
                  <a:cxn ang="0">
                    <a:pos x="14" y="3"/>
                  </a:cxn>
                  <a:cxn ang="0">
                    <a:pos x="19" y="1"/>
                  </a:cxn>
                  <a:cxn ang="0">
                    <a:pos x="23" y="1"/>
                  </a:cxn>
                  <a:cxn ang="0">
                    <a:pos x="27" y="0"/>
                  </a:cxn>
                  <a:cxn ang="0">
                    <a:pos x="29" y="1"/>
                  </a:cxn>
                  <a:cxn ang="0">
                    <a:pos x="29" y="1"/>
                  </a:cxn>
                  <a:cxn ang="0">
                    <a:pos x="32" y="2"/>
                  </a:cxn>
                  <a:cxn ang="0">
                    <a:pos x="34" y="6"/>
                  </a:cxn>
                  <a:cxn ang="0">
                    <a:pos x="36" y="10"/>
                  </a:cxn>
                  <a:cxn ang="0">
                    <a:pos x="37" y="17"/>
                  </a:cxn>
                  <a:cxn ang="0">
                    <a:pos x="37" y="23"/>
                  </a:cxn>
                  <a:cxn ang="0">
                    <a:pos x="36" y="28"/>
                  </a:cxn>
                  <a:cxn ang="0">
                    <a:pos x="34" y="34"/>
                  </a:cxn>
                  <a:cxn ang="0">
                    <a:pos x="28" y="38"/>
                  </a:cxn>
                  <a:cxn ang="0">
                    <a:pos x="28" y="38"/>
                  </a:cxn>
                </a:cxnLst>
                <a:rect l="0" t="0" r="r" b="b"/>
                <a:pathLst>
                  <a:path w="37" h="38">
                    <a:moveTo>
                      <a:pt x="28" y="38"/>
                    </a:moveTo>
                    <a:lnTo>
                      <a:pt x="28" y="38"/>
                    </a:lnTo>
                    <a:lnTo>
                      <a:pt x="24" y="37"/>
                    </a:lnTo>
                    <a:lnTo>
                      <a:pt x="14" y="32"/>
                    </a:lnTo>
                    <a:lnTo>
                      <a:pt x="8" y="29"/>
                    </a:lnTo>
                    <a:lnTo>
                      <a:pt x="4" y="26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8" y="5"/>
                    </a:lnTo>
                    <a:lnTo>
                      <a:pt x="14" y="3"/>
                    </a:lnTo>
                    <a:lnTo>
                      <a:pt x="19" y="1"/>
                    </a:lnTo>
                    <a:lnTo>
                      <a:pt x="23" y="1"/>
                    </a:lnTo>
                    <a:lnTo>
                      <a:pt x="27" y="0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2" y="2"/>
                    </a:lnTo>
                    <a:lnTo>
                      <a:pt x="34" y="6"/>
                    </a:lnTo>
                    <a:lnTo>
                      <a:pt x="36" y="10"/>
                    </a:lnTo>
                    <a:lnTo>
                      <a:pt x="37" y="17"/>
                    </a:lnTo>
                    <a:lnTo>
                      <a:pt x="37" y="23"/>
                    </a:lnTo>
                    <a:lnTo>
                      <a:pt x="36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8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84"/>
              <p:cNvSpPr>
                <a:spLocks/>
              </p:cNvSpPr>
              <p:nvPr/>
            </p:nvSpPr>
            <p:spPr bwMode="auto">
              <a:xfrm>
                <a:off x="6577013" y="776288"/>
                <a:ext cx="93663" cy="93663"/>
              </a:xfrm>
              <a:custGeom>
                <a:avLst/>
                <a:gdLst/>
                <a:ahLst/>
                <a:cxnLst>
                  <a:cxn ang="0">
                    <a:pos x="59" y="30"/>
                  </a:cxn>
                  <a:cxn ang="0">
                    <a:pos x="59" y="30"/>
                  </a:cxn>
                  <a:cxn ang="0">
                    <a:pos x="59" y="35"/>
                  </a:cxn>
                  <a:cxn ang="0">
                    <a:pos x="56" y="41"/>
                  </a:cxn>
                  <a:cxn ang="0">
                    <a:pos x="53" y="46"/>
                  </a:cxn>
                  <a:cxn ang="0">
                    <a:pos x="50" y="50"/>
                  </a:cxn>
                  <a:cxn ang="0">
                    <a:pos x="46" y="54"/>
                  </a:cxn>
                  <a:cxn ang="0">
                    <a:pos x="41" y="56"/>
                  </a:cxn>
                  <a:cxn ang="0">
                    <a:pos x="35" y="59"/>
                  </a:cxn>
                  <a:cxn ang="0">
                    <a:pos x="30" y="59"/>
                  </a:cxn>
                  <a:cxn ang="0">
                    <a:pos x="30" y="59"/>
                  </a:cxn>
                  <a:cxn ang="0">
                    <a:pos x="24" y="59"/>
                  </a:cxn>
                  <a:cxn ang="0">
                    <a:pos x="18" y="56"/>
                  </a:cxn>
                  <a:cxn ang="0">
                    <a:pos x="13" y="54"/>
                  </a:cxn>
                  <a:cxn ang="0">
                    <a:pos x="9" y="50"/>
                  </a:cxn>
                  <a:cxn ang="0">
                    <a:pos x="6" y="46"/>
                  </a:cxn>
                  <a:cxn ang="0">
                    <a:pos x="2" y="41"/>
                  </a:cxn>
                  <a:cxn ang="0">
                    <a:pos x="0" y="35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0" y="24"/>
                  </a:cxn>
                  <a:cxn ang="0">
                    <a:pos x="2" y="18"/>
                  </a:cxn>
                  <a:cxn ang="0">
                    <a:pos x="6" y="13"/>
                  </a:cxn>
                  <a:cxn ang="0">
                    <a:pos x="9" y="9"/>
                  </a:cxn>
                  <a:cxn ang="0">
                    <a:pos x="13" y="6"/>
                  </a:cxn>
                  <a:cxn ang="0">
                    <a:pos x="18" y="2"/>
                  </a:cxn>
                  <a:cxn ang="0">
                    <a:pos x="24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5" y="1"/>
                  </a:cxn>
                  <a:cxn ang="0">
                    <a:pos x="41" y="2"/>
                  </a:cxn>
                  <a:cxn ang="0">
                    <a:pos x="46" y="6"/>
                  </a:cxn>
                  <a:cxn ang="0">
                    <a:pos x="50" y="9"/>
                  </a:cxn>
                  <a:cxn ang="0">
                    <a:pos x="53" y="13"/>
                  </a:cxn>
                  <a:cxn ang="0">
                    <a:pos x="56" y="18"/>
                  </a:cxn>
                  <a:cxn ang="0">
                    <a:pos x="59" y="24"/>
                  </a:cxn>
                  <a:cxn ang="0">
                    <a:pos x="59" y="30"/>
                  </a:cxn>
                  <a:cxn ang="0">
                    <a:pos x="59" y="30"/>
                  </a:cxn>
                </a:cxnLst>
                <a:rect l="0" t="0" r="r" b="b"/>
                <a:pathLst>
                  <a:path w="59" h="59">
                    <a:moveTo>
                      <a:pt x="59" y="30"/>
                    </a:moveTo>
                    <a:lnTo>
                      <a:pt x="59" y="30"/>
                    </a:lnTo>
                    <a:lnTo>
                      <a:pt x="59" y="35"/>
                    </a:lnTo>
                    <a:lnTo>
                      <a:pt x="56" y="41"/>
                    </a:lnTo>
                    <a:lnTo>
                      <a:pt x="53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6"/>
                    </a:lnTo>
                    <a:lnTo>
                      <a:pt x="35" y="59"/>
                    </a:lnTo>
                    <a:lnTo>
                      <a:pt x="30" y="59"/>
                    </a:lnTo>
                    <a:lnTo>
                      <a:pt x="30" y="59"/>
                    </a:lnTo>
                    <a:lnTo>
                      <a:pt x="24" y="59"/>
                    </a:lnTo>
                    <a:lnTo>
                      <a:pt x="18" y="56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6" y="46"/>
                    </a:lnTo>
                    <a:lnTo>
                      <a:pt x="2" y="41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2" y="18"/>
                    </a:lnTo>
                    <a:lnTo>
                      <a:pt x="6" y="13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8" y="2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2"/>
                    </a:lnTo>
                    <a:lnTo>
                      <a:pt x="46" y="6"/>
                    </a:lnTo>
                    <a:lnTo>
                      <a:pt x="50" y="9"/>
                    </a:lnTo>
                    <a:lnTo>
                      <a:pt x="53" y="13"/>
                    </a:lnTo>
                    <a:lnTo>
                      <a:pt x="56" y="18"/>
                    </a:lnTo>
                    <a:lnTo>
                      <a:pt x="59" y="24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85"/>
              <p:cNvSpPr>
                <a:spLocks/>
              </p:cNvSpPr>
              <p:nvPr/>
            </p:nvSpPr>
            <p:spPr bwMode="auto">
              <a:xfrm>
                <a:off x="6599238" y="798513"/>
                <a:ext cx="47625" cy="47625"/>
              </a:xfrm>
              <a:custGeom>
                <a:avLst/>
                <a:gdLst/>
                <a:ahLst/>
                <a:cxnLst>
                  <a:cxn ang="0">
                    <a:pos x="30" y="15"/>
                  </a:cxn>
                  <a:cxn ang="0">
                    <a:pos x="30" y="15"/>
                  </a:cxn>
                  <a:cxn ang="0">
                    <a:pos x="29" y="20"/>
                  </a:cxn>
                  <a:cxn ang="0">
                    <a:pos x="25" y="25"/>
                  </a:cxn>
                  <a:cxn ang="0">
                    <a:pos x="21" y="29"/>
                  </a:cxn>
                  <a:cxn ang="0">
                    <a:pos x="15" y="30"/>
                  </a:cxn>
                  <a:cxn ang="0">
                    <a:pos x="15" y="30"/>
                  </a:cxn>
                  <a:cxn ang="0">
                    <a:pos x="10" y="29"/>
                  </a:cxn>
                  <a:cxn ang="0">
                    <a:pos x="4" y="25"/>
                  </a:cxn>
                  <a:cxn ang="0">
                    <a:pos x="1" y="2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9"/>
                  </a:cxn>
                  <a:cxn ang="0">
                    <a:pos x="4" y="4"/>
                  </a:cxn>
                  <a:cxn ang="0">
                    <a:pos x="10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21" y="1"/>
                  </a:cxn>
                  <a:cxn ang="0">
                    <a:pos x="25" y="4"/>
                  </a:cxn>
                  <a:cxn ang="0">
                    <a:pos x="29" y="9"/>
                  </a:cxn>
                  <a:cxn ang="0">
                    <a:pos x="30" y="15"/>
                  </a:cxn>
                  <a:cxn ang="0">
                    <a:pos x="30" y="15"/>
                  </a:cxn>
                </a:cxnLst>
                <a:rect l="0" t="0" r="r" b="b"/>
                <a:pathLst>
                  <a:path w="30" h="30">
                    <a:moveTo>
                      <a:pt x="30" y="15"/>
                    </a:moveTo>
                    <a:lnTo>
                      <a:pt x="30" y="15"/>
                    </a:lnTo>
                    <a:lnTo>
                      <a:pt x="29" y="20"/>
                    </a:lnTo>
                    <a:lnTo>
                      <a:pt x="25" y="25"/>
                    </a:lnTo>
                    <a:lnTo>
                      <a:pt x="21" y="29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0" y="29"/>
                    </a:lnTo>
                    <a:lnTo>
                      <a:pt x="4" y="25"/>
                    </a:lnTo>
                    <a:lnTo>
                      <a:pt x="1" y="2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4" y="4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1"/>
                    </a:lnTo>
                    <a:lnTo>
                      <a:pt x="25" y="4"/>
                    </a:lnTo>
                    <a:lnTo>
                      <a:pt x="29" y="9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86"/>
              <p:cNvSpPr>
                <a:spLocks/>
              </p:cNvSpPr>
              <p:nvPr/>
            </p:nvSpPr>
            <p:spPr bwMode="auto">
              <a:xfrm>
                <a:off x="6491288" y="968375"/>
                <a:ext cx="57150" cy="61913"/>
              </a:xfrm>
              <a:custGeom>
                <a:avLst/>
                <a:gdLst/>
                <a:ahLst/>
                <a:cxnLst>
                  <a:cxn ang="0">
                    <a:pos x="36" y="19"/>
                  </a:cxn>
                  <a:cxn ang="0">
                    <a:pos x="36" y="19"/>
                  </a:cxn>
                  <a:cxn ang="0">
                    <a:pos x="35" y="17"/>
                  </a:cxn>
                  <a:cxn ang="0">
                    <a:pos x="33" y="13"/>
                  </a:cxn>
                  <a:cxn ang="0">
                    <a:pos x="30" y="10"/>
                  </a:cxn>
                  <a:cxn ang="0">
                    <a:pos x="26" y="6"/>
                  </a:cxn>
                  <a:cxn ang="0">
                    <a:pos x="21" y="3"/>
                  </a:cxn>
                  <a:cxn ang="0">
                    <a:pos x="16" y="1"/>
                  </a:cxn>
                  <a:cxn ang="0">
                    <a:pos x="11" y="0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2" y="4"/>
                  </a:cxn>
                  <a:cxn ang="0">
                    <a:pos x="1" y="10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2" y="33"/>
                  </a:cxn>
                  <a:cxn ang="0">
                    <a:pos x="3" y="38"/>
                  </a:cxn>
                  <a:cxn ang="0">
                    <a:pos x="3" y="38"/>
                  </a:cxn>
                  <a:cxn ang="0">
                    <a:pos x="10" y="39"/>
                  </a:cxn>
                  <a:cxn ang="0">
                    <a:pos x="15" y="38"/>
                  </a:cxn>
                  <a:cxn ang="0">
                    <a:pos x="20" y="36"/>
                  </a:cxn>
                  <a:cxn ang="0">
                    <a:pos x="26" y="33"/>
                  </a:cxn>
                  <a:cxn ang="0">
                    <a:pos x="30" y="29"/>
                  </a:cxn>
                  <a:cxn ang="0">
                    <a:pos x="34" y="25"/>
                  </a:cxn>
                  <a:cxn ang="0">
                    <a:pos x="36" y="21"/>
                  </a:cxn>
                  <a:cxn ang="0">
                    <a:pos x="36" y="19"/>
                  </a:cxn>
                  <a:cxn ang="0">
                    <a:pos x="36" y="19"/>
                  </a:cxn>
                </a:cxnLst>
                <a:rect l="0" t="0" r="r" b="b"/>
                <a:pathLst>
                  <a:path w="36" h="39">
                    <a:moveTo>
                      <a:pt x="36" y="19"/>
                    </a:moveTo>
                    <a:lnTo>
                      <a:pt x="36" y="19"/>
                    </a:lnTo>
                    <a:lnTo>
                      <a:pt x="35" y="17"/>
                    </a:lnTo>
                    <a:lnTo>
                      <a:pt x="33" y="13"/>
                    </a:lnTo>
                    <a:lnTo>
                      <a:pt x="30" y="10"/>
                    </a:lnTo>
                    <a:lnTo>
                      <a:pt x="26" y="6"/>
                    </a:lnTo>
                    <a:lnTo>
                      <a:pt x="21" y="3"/>
                    </a:lnTo>
                    <a:lnTo>
                      <a:pt x="16" y="1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3"/>
                    </a:lnTo>
                    <a:lnTo>
                      <a:pt x="2" y="4"/>
                    </a:lnTo>
                    <a:lnTo>
                      <a:pt x="1" y="10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33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10" y="39"/>
                    </a:lnTo>
                    <a:lnTo>
                      <a:pt x="15" y="38"/>
                    </a:lnTo>
                    <a:lnTo>
                      <a:pt x="20" y="36"/>
                    </a:lnTo>
                    <a:lnTo>
                      <a:pt x="26" y="33"/>
                    </a:lnTo>
                    <a:lnTo>
                      <a:pt x="30" y="29"/>
                    </a:lnTo>
                    <a:lnTo>
                      <a:pt x="34" y="25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87"/>
              <p:cNvSpPr>
                <a:spLocks/>
              </p:cNvSpPr>
              <p:nvPr/>
            </p:nvSpPr>
            <p:spPr bwMode="auto">
              <a:xfrm>
                <a:off x="6454775" y="1017588"/>
                <a:ext cx="58738" cy="58738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31" y="1"/>
                  </a:cxn>
                  <a:cxn ang="0">
                    <a:pos x="28" y="0"/>
                  </a:cxn>
                  <a:cxn ang="0">
                    <a:pos x="24" y="1"/>
                  </a:cxn>
                  <a:cxn ang="0">
                    <a:pos x="19" y="2"/>
                  </a:cxn>
                  <a:cxn ang="0">
                    <a:pos x="14" y="3"/>
                  </a:cxn>
                  <a:cxn ang="0">
                    <a:pos x="8" y="5"/>
                  </a:cxn>
                  <a:cxn ang="0">
                    <a:pos x="4" y="8"/>
                  </a:cxn>
                  <a:cxn ang="0">
                    <a:pos x="1" y="12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21"/>
                  </a:cxn>
                  <a:cxn ang="0">
                    <a:pos x="3" y="24"/>
                  </a:cxn>
                  <a:cxn ang="0">
                    <a:pos x="6" y="27"/>
                  </a:cxn>
                  <a:cxn ang="0">
                    <a:pos x="10" y="30"/>
                  </a:cxn>
                  <a:cxn ang="0">
                    <a:pos x="19" y="35"/>
                  </a:cxn>
                  <a:cxn ang="0">
                    <a:pos x="26" y="37"/>
                  </a:cxn>
                  <a:cxn ang="0">
                    <a:pos x="26" y="37"/>
                  </a:cxn>
                  <a:cxn ang="0">
                    <a:pos x="37" y="25"/>
                  </a:cxn>
                  <a:cxn ang="0">
                    <a:pos x="37" y="25"/>
                  </a:cxn>
                  <a:cxn ang="0">
                    <a:pos x="37" y="17"/>
                  </a:cxn>
                  <a:cxn ang="0">
                    <a:pos x="36" y="9"/>
                  </a:cxn>
                  <a:cxn ang="0">
                    <a:pos x="33" y="3"/>
                  </a:cxn>
                  <a:cxn ang="0">
                    <a:pos x="31" y="1"/>
                  </a:cxn>
                  <a:cxn ang="0">
                    <a:pos x="31" y="1"/>
                  </a:cxn>
                </a:cxnLst>
                <a:rect l="0" t="0" r="r" b="b"/>
                <a:pathLst>
                  <a:path w="37" h="37">
                    <a:moveTo>
                      <a:pt x="31" y="1"/>
                    </a:moveTo>
                    <a:lnTo>
                      <a:pt x="31" y="1"/>
                    </a:lnTo>
                    <a:lnTo>
                      <a:pt x="28" y="0"/>
                    </a:lnTo>
                    <a:lnTo>
                      <a:pt x="24" y="1"/>
                    </a:lnTo>
                    <a:lnTo>
                      <a:pt x="19" y="2"/>
                    </a:lnTo>
                    <a:lnTo>
                      <a:pt x="14" y="3"/>
                    </a:lnTo>
                    <a:lnTo>
                      <a:pt x="8" y="5"/>
                    </a:lnTo>
                    <a:lnTo>
                      <a:pt x="4" y="8"/>
                    </a:lnTo>
                    <a:lnTo>
                      <a:pt x="1" y="1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3" y="24"/>
                    </a:lnTo>
                    <a:lnTo>
                      <a:pt x="6" y="27"/>
                    </a:lnTo>
                    <a:lnTo>
                      <a:pt x="10" y="30"/>
                    </a:lnTo>
                    <a:lnTo>
                      <a:pt x="19" y="35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37" y="25"/>
                    </a:lnTo>
                    <a:lnTo>
                      <a:pt x="37" y="25"/>
                    </a:lnTo>
                    <a:lnTo>
                      <a:pt x="37" y="17"/>
                    </a:lnTo>
                    <a:lnTo>
                      <a:pt x="36" y="9"/>
                    </a:lnTo>
                    <a:lnTo>
                      <a:pt x="33" y="3"/>
                    </a:lnTo>
                    <a:lnTo>
                      <a:pt x="31" y="1"/>
                    </a:lnTo>
                    <a:lnTo>
                      <a:pt x="31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88"/>
              <p:cNvSpPr>
                <a:spLocks/>
              </p:cNvSpPr>
              <p:nvPr/>
            </p:nvSpPr>
            <p:spPr bwMode="auto">
              <a:xfrm>
                <a:off x="6496050" y="1006475"/>
                <a:ext cx="57150" cy="6667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24" y="1"/>
                  </a:cxn>
                  <a:cxn ang="0">
                    <a:pos x="18" y="3"/>
                  </a:cxn>
                  <a:cxn ang="0">
                    <a:pos x="13" y="6"/>
                  </a:cxn>
                  <a:cxn ang="0">
                    <a:pos x="9" y="9"/>
                  </a:cxn>
                  <a:cxn ang="0">
                    <a:pos x="6" y="13"/>
                  </a:cxn>
                  <a:cxn ang="0">
                    <a:pos x="3" y="18"/>
                  </a:cxn>
                  <a:cxn ang="0">
                    <a:pos x="2" y="24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2" y="35"/>
                  </a:cxn>
                  <a:cxn ang="0">
                    <a:pos x="3" y="42"/>
                  </a:cxn>
                  <a:cxn ang="0">
                    <a:pos x="3" y="42"/>
                  </a:cxn>
                  <a:cxn ang="0">
                    <a:pos x="36" y="1"/>
                  </a:cxn>
                  <a:cxn ang="0">
                    <a:pos x="36" y="1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6" h="42">
                    <a:moveTo>
                      <a:pt x="30" y="0"/>
                    </a:moveTo>
                    <a:lnTo>
                      <a:pt x="30" y="0"/>
                    </a:lnTo>
                    <a:lnTo>
                      <a:pt x="24" y="1"/>
                    </a:lnTo>
                    <a:lnTo>
                      <a:pt x="18" y="3"/>
                    </a:lnTo>
                    <a:lnTo>
                      <a:pt x="13" y="6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3" y="18"/>
                    </a:lnTo>
                    <a:lnTo>
                      <a:pt x="2" y="24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5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89"/>
              <p:cNvSpPr>
                <a:spLocks/>
              </p:cNvSpPr>
              <p:nvPr/>
            </p:nvSpPr>
            <p:spPr bwMode="auto">
              <a:xfrm>
                <a:off x="6153150" y="454025"/>
                <a:ext cx="33338" cy="31750"/>
              </a:xfrm>
              <a:custGeom>
                <a:avLst/>
                <a:gdLst/>
                <a:ahLst/>
                <a:cxnLst>
                  <a:cxn ang="0">
                    <a:pos x="21" y="9"/>
                  </a:cxn>
                  <a:cxn ang="0">
                    <a:pos x="21" y="9"/>
                  </a:cxn>
                  <a:cxn ang="0">
                    <a:pos x="19" y="14"/>
                  </a:cxn>
                  <a:cxn ang="0">
                    <a:pos x="17" y="17"/>
                  </a:cxn>
                  <a:cxn ang="0">
                    <a:pos x="14" y="19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7" y="19"/>
                  </a:cxn>
                  <a:cxn ang="0">
                    <a:pos x="4" y="17"/>
                  </a:cxn>
                  <a:cxn ang="0">
                    <a:pos x="1" y="14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" y="6"/>
                  </a:cxn>
                  <a:cxn ang="0">
                    <a:pos x="4" y="3"/>
                  </a:cxn>
                  <a:cxn ang="0">
                    <a:pos x="7" y="1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4" y="1"/>
                  </a:cxn>
                  <a:cxn ang="0">
                    <a:pos x="17" y="3"/>
                  </a:cxn>
                  <a:cxn ang="0">
                    <a:pos x="19" y="6"/>
                  </a:cxn>
                  <a:cxn ang="0">
                    <a:pos x="21" y="9"/>
                  </a:cxn>
                  <a:cxn ang="0">
                    <a:pos x="21" y="9"/>
                  </a:cxn>
                </a:cxnLst>
                <a:rect l="0" t="0" r="r" b="b"/>
                <a:pathLst>
                  <a:path w="21" h="20">
                    <a:moveTo>
                      <a:pt x="21" y="9"/>
                    </a:moveTo>
                    <a:lnTo>
                      <a:pt x="21" y="9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4" y="19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7" y="19"/>
                    </a:lnTo>
                    <a:lnTo>
                      <a:pt x="4" y="17"/>
                    </a:lnTo>
                    <a:lnTo>
                      <a:pt x="1" y="14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3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1"/>
                    </a:lnTo>
                    <a:lnTo>
                      <a:pt x="17" y="3"/>
                    </a:lnTo>
                    <a:lnTo>
                      <a:pt x="19" y="6"/>
                    </a:lnTo>
                    <a:lnTo>
                      <a:pt x="21" y="9"/>
                    </a:lnTo>
                    <a:lnTo>
                      <a:pt x="21" y="9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90"/>
              <p:cNvSpPr>
                <a:spLocks/>
              </p:cNvSpPr>
              <p:nvPr/>
            </p:nvSpPr>
            <p:spPr bwMode="auto">
              <a:xfrm>
                <a:off x="6234113" y="592138"/>
                <a:ext cx="30163" cy="3016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9" y="9"/>
                  </a:cxn>
                  <a:cxn ang="0">
                    <a:pos x="18" y="13"/>
                  </a:cxn>
                  <a:cxn ang="0">
                    <a:pos x="16" y="16"/>
                  </a:cxn>
                  <a:cxn ang="0">
                    <a:pos x="14" y="18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7" y="18"/>
                  </a:cxn>
                  <a:cxn ang="0">
                    <a:pos x="3" y="16"/>
                  </a:cxn>
                  <a:cxn ang="0">
                    <a:pos x="1" y="13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" y="5"/>
                  </a:cxn>
                  <a:cxn ang="0">
                    <a:pos x="3" y="2"/>
                  </a:cxn>
                  <a:cxn ang="0">
                    <a:pos x="7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4" y="0"/>
                  </a:cxn>
                  <a:cxn ang="0">
                    <a:pos x="16" y="2"/>
                  </a:cxn>
                  <a:cxn ang="0">
                    <a:pos x="18" y="5"/>
                  </a:cxn>
                  <a:cxn ang="0">
                    <a:pos x="19" y="9"/>
                  </a:cxn>
                  <a:cxn ang="0">
                    <a:pos x="19" y="9"/>
                  </a:cxn>
                </a:cxnLst>
                <a:rect l="0" t="0" r="r" b="b"/>
                <a:pathLst>
                  <a:path w="19" h="19">
                    <a:moveTo>
                      <a:pt x="19" y="9"/>
                    </a:moveTo>
                    <a:lnTo>
                      <a:pt x="19" y="9"/>
                    </a:lnTo>
                    <a:lnTo>
                      <a:pt x="18" y="13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7" y="18"/>
                    </a:lnTo>
                    <a:lnTo>
                      <a:pt x="3" y="16"/>
                    </a:lnTo>
                    <a:lnTo>
                      <a:pt x="1" y="1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18" y="5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91"/>
              <p:cNvSpPr>
                <a:spLocks/>
              </p:cNvSpPr>
              <p:nvPr/>
            </p:nvSpPr>
            <p:spPr bwMode="auto">
              <a:xfrm>
                <a:off x="6516688" y="728663"/>
                <a:ext cx="30163" cy="3016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9" y="9"/>
                  </a:cxn>
                  <a:cxn ang="0">
                    <a:pos x="18" y="12"/>
                  </a:cxn>
                  <a:cxn ang="0">
                    <a:pos x="16" y="15"/>
                  </a:cxn>
                  <a:cxn ang="0">
                    <a:pos x="14" y="18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7" y="18"/>
                  </a:cxn>
                  <a:cxn ang="0">
                    <a:pos x="3" y="15"/>
                  </a:cxn>
                  <a:cxn ang="0">
                    <a:pos x="1" y="12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" y="5"/>
                  </a:cxn>
                  <a:cxn ang="0">
                    <a:pos x="3" y="2"/>
                  </a:cxn>
                  <a:cxn ang="0">
                    <a:pos x="7" y="1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4" y="1"/>
                  </a:cxn>
                  <a:cxn ang="0">
                    <a:pos x="16" y="2"/>
                  </a:cxn>
                  <a:cxn ang="0">
                    <a:pos x="18" y="5"/>
                  </a:cxn>
                  <a:cxn ang="0">
                    <a:pos x="19" y="9"/>
                  </a:cxn>
                  <a:cxn ang="0">
                    <a:pos x="19" y="9"/>
                  </a:cxn>
                </a:cxnLst>
                <a:rect l="0" t="0" r="r" b="b"/>
                <a:pathLst>
                  <a:path w="19" h="19">
                    <a:moveTo>
                      <a:pt x="19" y="9"/>
                    </a:moveTo>
                    <a:lnTo>
                      <a:pt x="19" y="9"/>
                    </a:lnTo>
                    <a:lnTo>
                      <a:pt x="18" y="12"/>
                    </a:lnTo>
                    <a:lnTo>
                      <a:pt x="16" y="15"/>
                    </a:lnTo>
                    <a:lnTo>
                      <a:pt x="14" y="18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7" y="18"/>
                    </a:lnTo>
                    <a:lnTo>
                      <a:pt x="3" y="15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1"/>
                    </a:lnTo>
                    <a:lnTo>
                      <a:pt x="16" y="2"/>
                    </a:lnTo>
                    <a:lnTo>
                      <a:pt x="18" y="5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92"/>
              <p:cNvSpPr>
                <a:spLocks/>
              </p:cNvSpPr>
              <p:nvPr/>
            </p:nvSpPr>
            <p:spPr bwMode="auto">
              <a:xfrm>
                <a:off x="6530975" y="458788"/>
                <a:ext cx="31750" cy="30163"/>
              </a:xfrm>
              <a:custGeom>
                <a:avLst/>
                <a:gdLst/>
                <a:ahLst/>
                <a:cxnLst>
                  <a:cxn ang="0">
                    <a:pos x="20" y="10"/>
                  </a:cxn>
                  <a:cxn ang="0">
                    <a:pos x="20" y="10"/>
                  </a:cxn>
                  <a:cxn ang="0">
                    <a:pos x="19" y="14"/>
                  </a:cxn>
                  <a:cxn ang="0">
                    <a:pos x="17" y="17"/>
                  </a:cxn>
                  <a:cxn ang="0">
                    <a:pos x="13" y="19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6" y="19"/>
                  </a:cxn>
                  <a:cxn ang="0">
                    <a:pos x="3" y="17"/>
                  </a:cxn>
                  <a:cxn ang="0">
                    <a:pos x="1" y="1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" y="6"/>
                  </a:cxn>
                  <a:cxn ang="0">
                    <a:pos x="3" y="3"/>
                  </a:cxn>
                  <a:cxn ang="0">
                    <a:pos x="6" y="1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3" y="1"/>
                  </a:cxn>
                  <a:cxn ang="0">
                    <a:pos x="17" y="3"/>
                  </a:cxn>
                  <a:cxn ang="0">
                    <a:pos x="19" y="6"/>
                  </a:cxn>
                  <a:cxn ang="0">
                    <a:pos x="20" y="10"/>
                  </a:cxn>
                  <a:cxn ang="0">
                    <a:pos x="20" y="10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lnTo>
                      <a:pt x="20" y="10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3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6" y="19"/>
                    </a:lnTo>
                    <a:lnTo>
                      <a:pt x="3" y="17"/>
                    </a:lnTo>
                    <a:lnTo>
                      <a:pt x="1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7" y="3"/>
                    </a:lnTo>
                    <a:lnTo>
                      <a:pt x="19" y="6"/>
                    </a:lnTo>
                    <a:lnTo>
                      <a:pt x="20" y="10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93"/>
              <p:cNvSpPr>
                <a:spLocks/>
              </p:cNvSpPr>
              <p:nvPr/>
            </p:nvSpPr>
            <p:spPr bwMode="auto">
              <a:xfrm>
                <a:off x="6357938" y="898525"/>
                <a:ext cx="30163" cy="3016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9" y="9"/>
                  </a:cxn>
                  <a:cxn ang="0">
                    <a:pos x="18" y="12"/>
                  </a:cxn>
                  <a:cxn ang="0">
                    <a:pos x="15" y="15"/>
                  </a:cxn>
                  <a:cxn ang="0">
                    <a:pos x="12" y="18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5" y="18"/>
                  </a:cxn>
                  <a:cxn ang="0">
                    <a:pos x="2" y="15"/>
                  </a:cxn>
                  <a:cxn ang="0">
                    <a:pos x="0" y="12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5"/>
                  </a:cxn>
                  <a:cxn ang="0">
                    <a:pos x="2" y="2"/>
                  </a:cxn>
                  <a:cxn ang="0">
                    <a:pos x="5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2" y="0"/>
                  </a:cxn>
                  <a:cxn ang="0">
                    <a:pos x="15" y="2"/>
                  </a:cxn>
                  <a:cxn ang="0">
                    <a:pos x="18" y="5"/>
                  </a:cxn>
                  <a:cxn ang="0">
                    <a:pos x="19" y="9"/>
                  </a:cxn>
                  <a:cxn ang="0">
                    <a:pos x="19" y="9"/>
                  </a:cxn>
                </a:cxnLst>
                <a:rect l="0" t="0" r="r" b="b"/>
                <a:pathLst>
                  <a:path w="19" h="19">
                    <a:moveTo>
                      <a:pt x="19" y="9"/>
                    </a:moveTo>
                    <a:lnTo>
                      <a:pt x="19" y="9"/>
                    </a:lnTo>
                    <a:lnTo>
                      <a:pt x="18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5" y="18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5" y="2"/>
                    </a:lnTo>
                    <a:lnTo>
                      <a:pt x="18" y="5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94"/>
              <p:cNvSpPr>
                <a:spLocks/>
              </p:cNvSpPr>
              <p:nvPr/>
            </p:nvSpPr>
            <p:spPr bwMode="auto">
              <a:xfrm>
                <a:off x="6140450" y="1117600"/>
                <a:ext cx="30163" cy="30163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10"/>
                  </a:cxn>
                  <a:cxn ang="0">
                    <a:pos x="18" y="14"/>
                  </a:cxn>
                  <a:cxn ang="0">
                    <a:pos x="16" y="17"/>
                  </a:cxn>
                  <a:cxn ang="0">
                    <a:pos x="14" y="19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6" y="19"/>
                  </a:cxn>
                  <a:cxn ang="0">
                    <a:pos x="3" y="17"/>
                  </a:cxn>
                  <a:cxn ang="0">
                    <a:pos x="1" y="1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" y="7"/>
                  </a:cxn>
                  <a:cxn ang="0">
                    <a:pos x="3" y="3"/>
                  </a:cxn>
                  <a:cxn ang="0">
                    <a:pos x="6" y="1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4" y="1"/>
                  </a:cxn>
                  <a:cxn ang="0">
                    <a:pos x="16" y="3"/>
                  </a:cxn>
                  <a:cxn ang="0">
                    <a:pos x="18" y="7"/>
                  </a:cxn>
                  <a:cxn ang="0">
                    <a:pos x="19" y="10"/>
                  </a:cxn>
                  <a:cxn ang="0">
                    <a:pos x="19" y="10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lnTo>
                      <a:pt x="19" y="10"/>
                    </a:lnTo>
                    <a:lnTo>
                      <a:pt x="18" y="14"/>
                    </a:lnTo>
                    <a:lnTo>
                      <a:pt x="16" y="17"/>
                    </a:lnTo>
                    <a:lnTo>
                      <a:pt x="14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6" y="19"/>
                    </a:lnTo>
                    <a:lnTo>
                      <a:pt x="3" y="17"/>
                    </a:lnTo>
                    <a:lnTo>
                      <a:pt x="1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3" y="3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4" y="1"/>
                    </a:lnTo>
                    <a:lnTo>
                      <a:pt x="16" y="3"/>
                    </a:lnTo>
                    <a:lnTo>
                      <a:pt x="18" y="7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95"/>
              <p:cNvSpPr>
                <a:spLocks/>
              </p:cNvSpPr>
              <p:nvPr/>
            </p:nvSpPr>
            <p:spPr bwMode="auto">
              <a:xfrm>
                <a:off x="5986463" y="600075"/>
                <a:ext cx="30163" cy="30163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10"/>
                  </a:cxn>
                  <a:cxn ang="0">
                    <a:pos x="18" y="14"/>
                  </a:cxn>
                  <a:cxn ang="0">
                    <a:pos x="15" y="17"/>
                  </a:cxn>
                  <a:cxn ang="0">
                    <a:pos x="12" y="19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5" y="19"/>
                  </a:cxn>
                  <a:cxn ang="0">
                    <a:pos x="2" y="17"/>
                  </a:cxn>
                  <a:cxn ang="0">
                    <a:pos x="0" y="1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5" y="1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2" y="1"/>
                  </a:cxn>
                  <a:cxn ang="0">
                    <a:pos x="15" y="3"/>
                  </a:cxn>
                  <a:cxn ang="0">
                    <a:pos x="18" y="6"/>
                  </a:cxn>
                  <a:cxn ang="0">
                    <a:pos x="19" y="10"/>
                  </a:cxn>
                  <a:cxn ang="0">
                    <a:pos x="19" y="10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lnTo>
                      <a:pt x="19" y="10"/>
                    </a:lnTo>
                    <a:lnTo>
                      <a:pt x="18" y="14"/>
                    </a:lnTo>
                    <a:lnTo>
                      <a:pt x="15" y="17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5" y="19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1"/>
                    </a:lnTo>
                    <a:lnTo>
                      <a:pt x="15" y="3"/>
                    </a:lnTo>
                    <a:lnTo>
                      <a:pt x="18" y="6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 userDrawn="1"/>
          </p:nvGrpSpPr>
          <p:grpSpPr>
            <a:xfrm rot="759086">
              <a:off x="8240590" y="1688077"/>
              <a:ext cx="369831" cy="347317"/>
              <a:chOff x="7616825" y="1616075"/>
              <a:chExt cx="903288" cy="908050"/>
            </a:xfrm>
          </p:grpSpPr>
          <p:sp>
            <p:nvSpPr>
              <p:cNvPr id="123" name="Freeform 165"/>
              <p:cNvSpPr>
                <a:spLocks/>
              </p:cNvSpPr>
              <p:nvPr/>
            </p:nvSpPr>
            <p:spPr bwMode="auto">
              <a:xfrm>
                <a:off x="7616825" y="1616075"/>
                <a:ext cx="903288" cy="908050"/>
              </a:xfrm>
              <a:custGeom>
                <a:avLst/>
                <a:gdLst/>
                <a:ahLst/>
                <a:cxnLst>
                  <a:cxn ang="0">
                    <a:pos x="5" y="514"/>
                  </a:cxn>
                  <a:cxn ang="0">
                    <a:pos x="2" y="474"/>
                  </a:cxn>
                  <a:cxn ang="0">
                    <a:pos x="0" y="412"/>
                  </a:cxn>
                  <a:cxn ang="0">
                    <a:pos x="2" y="332"/>
                  </a:cxn>
                  <a:cxn ang="0">
                    <a:pos x="8" y="267"/>
                  </a:cxn>
                  <a:cxn ang="0">
                    <a:pos x="16" y="222"/>
                  </a:cxn>
                  <a:cxn ang="0">
                    <a:pos x="26" y="179"/>
                  </a:cxn>
                  <a:cxn ang="0">
                    <a:pos x="40" y="139"/>
                  </a:cxn>
                  <a:cxn ang="0">
                    <a:pos x="57" y="100"/>
                  </a:cxn>
                  <a:cxn ang="0">
                    <a:pos x="79" y="68"/>
                  </a:cxn>
                  <a:cxn ang="0">
                    <a:pos x="106" y="41"/>
                  </a:cxn>
                  <a:cxn ang="0">
                    <a:pos x="136" y="21"/>
                  </a:cxn>
                  <a:cxn ang="0">
                    <a:pos x="154" y="14"/>
                  </a:cxn>
                  <a:cxn ang="0">
                    <a:pos x="189" y="4"/>
                  </a:cxn>
                  <a:cxn ang="0">
                    <a:pos x="219" y="0"/>
                  </a:cxn>
                  <a:cxn ang="0">
                    <a:pos x="245" y="2"/>
                  </a:cxn>
                  <a:cxn ang="0">
                    <a:pos x="268" y="7"/>
                  </a:cxn>
                  <a:cxn ang="0">
                    <a:pos x="286" y="18"/>
                  </a:cxn>
                  <a:cxn ang="0">
                    <a:pos x="301" y="33"/>
                  </a:cxn>
                  <a:cxn ang="0">
                    <a:pos x="313" y="50"/>
                  </a:cxn>
                  <a:cxn ang="0">
                    <a:pos x="321" y="70"/>
                  </a:cxn>
                  <a:cxn ang="0">
                    <a:pos x="326" y="93"/>
                  </a:cxn>
                  <a:cxn ang="0">
                    <a:pos x="329" y="118"/>
                  </a:cxn>
                  <a:cxn ang="0">
                    <a:pos x="328" y="145"/>
                  </a:cxn>
                  <a:cxn ang="0">
                    <a:pos x="319" y="201"/>
                  </a:cxn>
                  <a:cxn ang="0">
                    <a:pos x="303" y="259"/>
                  </a:cxn>
                  <a:cxn ang="0">
                    <a:pos x="291" y="288"/>
                  </a:cxn>
                  <a:cxn ang="0">
                    <a:pos x="310" y="272"/>
                  </a:cxn>
                  <a:cxn ang="0">
                    <a:pos x="332" y="259"/>
                  </a:cxn>
                  <a:cxn ang="0">
                    <a:pos x="362" y="248"/>
                  </a:cxn>
                  <a:cxn ang="0">
                    <a:pos x="399" y="242"/>
                  </a:cxn>
                  <a:cxn ang="0">
                    <a:pos x="419" y="243"/>
                  </a:cxn>
                  <a:cxn ang="0">
                    <a:pos x="440" y="248"/>
                  </a:cxn>
                  <a:cxn ang="0">
                    <a:pos x="462" y="255"/>
                  </a:cxn>
                  <a:cxn ang="0">
                    <a:pos x="486" y="267"/>
                  </a:cxn>
                  <a:cxn ang="0">
                    <a:pos x="510" y="283"/>
                  </a:cxn>
                  <a:cxn ang="0">
                    <a:pos x="535" y="304"/>
                  </a:cxn>
                  <a:cxn ang="0">
                    <a:pos x="547" y="316"/>
                  </a:cxn>
                  <a:cxn ang="0">
                    <a:pos x="563" y="343"/>
                  </a:cxn>
                  <a:cxn ang="0">
                    <a:pos x="569" y="372"/>
                  </a:cxn>
                  <a:cxn ang="0">
                    <a:pos x="567" y="400"/>
                  </a:cxn>
                  <a:cxn ang="0">
                    <a:pos x="558" y="430"/>
                  </a:cxn>
                  <a:cxn ang="0">
                    <a:pos x="540" y="458"/>
                  </a:cxn>
                  <a:cxn ang="0">
                    <a:pos x="514" y="485"/>
                  </a:cxn>
                  <a:cxn ang="0">
                    <a:pos x="483" y="510"/>
                  </a:cxn>
                  <a:cxn ang="0">
                    <a:pos x="444" y="531"/>
                  </a:cxn>
                  <a:cxn ang="0">
                    <a:pos x="400" y="549"/>
                  </a:cxn>
                  <a:cxn ang="0">
                    <a:pos x="351" y="563"/>
                  </a:cxn>
                  <a:cxn ang="0">
                    <a:pos x="297" y="571"/>
                  </a:cxn>
                  <a:cxn ang="0">
                    <a:pos x="238" y="572"/>
                  </a:cxn>
                  <a:cxn ang="0">
                    <a:pos x="175" y="566"/>
                  </a:cxn>
                  <a:cxn ang="0">
                    <a:pos x="110" y="553"/>
                  </a:cxn>
                  <a:cxn ang="0">
                    <a:pos x="40" y="529"/>
                  </a:cxn>
                  <a:cxn ang="0">
                    <a:pos x="5" y="514"/>
                  </a:cxn>
                </a:cxnLst>
                <a:rect l="0" t="0" r="r" b="b"/>
                <a:pathLst>
                  <a:path w="569" h="572">
                    <a:moveTo>
                      <a:pt x="5" y="514"/>
                    </a:moveTo>
                    <a:lnTo>
                      <a:pt x="5" y="514"/>
                    </a:lnTo>
                    <a:lnTo>
                      <a:pt x="3" y="496"/>
                    </a:lnTo>
                    <a:lnTo>
                      <a:pt x="2" y="474"/>
                    </a:lnTo>
                    <a:lnTo>
                      <a:pt x="1" y="446"/>
                    </a:lnTo>
                    <a:lnTo>
                      <a:pt x="0" y="412"/>
                    </a:lnTo>
                    <a:lnTo>
                      <a:pt x="1" y="374"/>
                    </a:lnTo>
                    <a:lnTo>
                      <a:pt x="2" y="332"/>
                    </a:lnTo>
                    <a:lnTo>
                      <a:pt x="6" y="289"/>
                    </a:lnTo>
                    <a:lnTo>
                      <a:pt x="8" y="267"/>
                    </a:lnTo>
                    <a:lnTo>
                      <a:pt x="12" y="244"/>
                    </a:lnTo>
                    <a:lnTo>
                      <a:pt x="16" y="222"/>
                    </a:lnTo>
                    <a:lnTo>
                      <a:pt x="21" y="201"/>
                    </a:lnTo>
                    <a:lnTo>
                      <a:pt x="26" y="179"/>
                    </a:lnTo>
                    <a:lnTo>
                      <a:pt x="33" y="159"/>
                    </a:lnTo>
                    <a:lnTo>
                      <a:pt x="40" y="139"/>
                    </a:lnTo>
                    <a:lnTo>
                      <a:pt x="48" y="119"/>
                    </a:lnTo>
                    <a:lnTo>
                      <a:pt x="57" y="100"/>
                    </a:lnTo>
                    <a:lnTo>
                      <a:pt x="67" y="83"/>
                    </a:lnTo>
                    <a:lnTo>
                      <a:pt x="79" y="68"/>
                    </a:lnTo>
                    <a:lnTo>
                      <a:pt x="92" y="54"/>
                    </a:lnTo>
                    <a:lnTo>
                      <a:pt x="106" y="41"/>
                    </a:lnTo>
                    <a:lnTo>
                      <a:pt x="120" y="29"/>
                    </a:lnTo>
                    <a:lnTo>
                      <a:pt x="136" y="21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72" y="8"/>
                    </a:lnTo>
                    <a:lnTo>
                      <a:pt x="189" y="4"/>
                    </a:lnTo>
                    <a:lnTo>
                      <a:pt x="204" y="2"/>
                    </a:lnTo>
                    <a:lnTo>
                      <a:pt x="219" y="0"/>
                    </a:lnTo>
                    <a:lnTo>
                      <a:pt x="233" y="1"/>
                    </a:lnTo>
                    <a:lnTo>
                      <a:pt x="245" y="2"/>
                    </a:lnTo>
                    <a:lnTo>
                      <a:pt x="257" y="4"/>
                    </a:lnTo>
                    <a:lnTo>
                      <a:pt x="268" y="7"/>
                    </a:lnTo>
                    <a:lnTo>
                      <a:pt x="277" y="12"/>
                    </a:lnTo>
                    <a:lnTo>
                      <a:pt x="286" y="18"/>
                    </a:lnTo>
                    <a:lnTo>
                      <a:pt x="294" y="24"/>
                    </a:lnTo>
                    <a:lnTo>
                      <a:pt x="301" y="33"/>
                    </a:lnTo>
                    <a:lnTo>
                      <a:pt x="307" y="40"/>
                    </a:lnTo>
                    <a:lnTo>
                      <a:pt x="313" y="50"/>
                    </a:lnTo>
                    <a:lnTo>
                      <a:pt x="317" y="59"/>
                    </a:lnTo>
                    <a:lnTo>
                      <a:pt x="321" y="70"/>
                    </a:lnTo>
                    <a:lnTo>
                      <a:pt x="324" y="81"/>
                    </a:lnTo>
                    <a:lnTo>
                      <a:pt x="326" y="93"/>
                    </a:lnTo>
                    <a:lnTo>
                      <a:pt x="328" y="106"/>
                    </a:lnTo>
                    <a:lnTo>
                      <a:pt x="329" y="118"/>
                    </a:lnTo>
                    <a:lnTo>
                      <a:pt x="329" y="131"/>
                    </a:lnTo>
                    <a:lnTo>
                      <a:pt x="328" y="145"/>
                    </a:lnTo>
                    <a:lnTo>
                      <a:pt x="325" y="172"/>
                    </a:lnTo>
                    <a:lnTo>
                      <a:pt x="319" y="201"/>
                    </a:lnTo>
                    <a:lnTo>
                      <a:pt x="312" y="231"/>
                    </a:lnTo>
                    <a:lnTo>
                      <a:pt x="303" y="259"/>
                    </a:lnTo>
                    <a:lnTo>
                      <a:pt x="291" y="288"/>
                    </a:lnTo>
                    <a:lnTo>
                      <a:pt x="291" y="288"/>
                    </a:lnTo>
                    <a:lnTo>
                      <a:pt x="296" y="283"/>
                    </a:lnTo>
                    <a:lnTo>
                      <a:pt x="310" y="272"/>
                    </a:lnTo>
                    <a:lnTo>
                      <a:pt x="321" y="266"/>
                    </a:lnTo>
                    <a:lnTo>
                      <a:pt x="332" y="259"/>
                    </a:lnTo>
                    <a:lnTo>
                      <a:pt x="347" y="253"/>
                    </a:lnTo>
                    <a:lnTo>
                      <a:pt x="362" y="248"/>
                    </a:lnTo>
                    <a:lnTo>
                      <a:pt x="380" y="244"/>
                    </a:lnTo>
                    <a:lnTo>
                      <a:pt x="399" y="242"/>
                    </a:lnTo>
                    <a:lnTo>
                      <a:pt x="408" y="243"/>
                    </a:lnTo>
                    <a:lnTo>
                      <a:pt x="419" y="243"/>
                    </a:lnTo>
                    <a:lnTo>
                      <a:pt x="430" y="245"/>
                    </a:lnTo>
                    <a:lnTo>
                      <a:pt x="440" y="248"/>
                    </a:lnTo>
                    <a:lnTo>
                      <a:pt x="451" y="251"/>
                    </a:lnTo>
                    <a:lnTo>
                      <a:pt x="462" y="255"/>
                    </a:lnTo>
                    <a:lnTo>
                      <a:pt x="474" y="260"/>
                    </a:lnTo>
                    <a:lnTo>
                      <a:pt x="486" y="267"/>
                    </a:lnTo>
                    <a:lnTo>
                      <a:pt x="498" y="274"/>
                    </a:lnTo>
                    <a:lnTo>
                      <a:pt x="510" y="283"/>
                    </a:lnTo>
                    <a:lnTo>
                      <a:pt x="523" y="293"/>
                    </a:lnTo>
                    <a:lnTo>
                      <a:pt x="535" y="304"/>
                    </a:lnTo>
                    <a:lnTo>
                      <a:pt x="535" y="304"/>
                    </a:lnTo>
                    <a:lnTo>
                      <a:pt x="547" y="316"/>
                    </a:lnTo>
                    <a:lnTo>
                      <a:pt x="556" y="329"/>
                    </a:lnTo>
                    <a:lnTo>
                      <a:pt x="563" y="343"/>
                    </a:lnTo>
                    <a:lnTo>
                      <a:pt x="567" y="357"/>
                    </a:lnTo>
                    <a:lnTo>
                      <a:pt x="569" y="372"/>
                    </a:lnTo>
                    <a:lnTo>
                      <a:pt x="569" y="385"/>
                    </a:lnTo>
                    <a:lnTo>
                      <a:pt x="567" y="400"/>
                    </a:lnTo>
                    <a:lnTo>
                      <a:pt x="563" y="415"/>
                    </a:lnTo>
                    <a:lnTo>
                      <a:pt x="558" y="430"/>
                    </a:lnTo>
                    <a:lnTo>
                      <a:pt x="549" y="444"/>
                    </a:lnTo>
                    <a:lnTo>
                      <a:pt x="540" y="458"/>
                    </a:lnTo>
                    <a:lnTo>
                      <a:pt x="528" y="472"/>
                    </a:lnTo>
                    <a:lnTo>
                      <a:pt x="514" y="485"/>
                    </a:lnTo>
                    <a:lnTo>
                      <a:pt x="499" y="498"/>
                    </a:lnTo>
                    <a:lnTo>
                      <a:pt x="483" y="510"/>
                    </a:lnTo>
                    <a:lnTo>
                      <a:pt x="465" y="522"/>
                    </a:lnTo>
                    <a:lnTo>
                      <a:pt x="444" y="531"/>
                    </a:lnTo>
                    <a:lnTo>
                      <a:pt x="423" y="541"/>
                    </a:lnTo>
                    <a:lnTo>
                      <a:pt x="400" y="549"/>
                    </a:lnTo>
                    <a:lnTo>
                      <a:pt x="377" y="557"/>
                    </a:lnTo>
                    <a:lnTo>
                      <a:pt x="351" y="563"/>
                    </a:lnTo>
                    <a:lnTo>
                      <a:pt x="325" y="567"/>
                    </a:lnTo>
                    <a:lnTo>
                      <a:pt x="297" y="571"/>
                    </a:lnTo>
                    <a:lnTo>
                      <a:pt x="268" y="572"/>
                    </a:lnTo>
                    <a:lnTo>
                      <a:pt x="238" y="572"/>
                    </a:lnTo>
                    <a:lnTo>
                      <a:pt x="207" y="570"/>
                    </a:lnTo>
                    <a:lnTo>
                      <a:pt x="175" y="566"/>
                    </a:lnTo>
                    <a:lnTo>
                      <a:pt x="143" y="560"/>
                    </a:lnTo>
                    <a:lnTo>
                      <a:pt x="110" y="553"/>
                    </a:lnTo>
                    <a:lnTo>
                      <a:pt x="75" y="542"/>
                    </a:lnTo>
                    <a:lnTo>
                      <a:pt x="40" y="529"/>
                    </a:lnTo>
                    <a:lnTo>
                      <a:pt x="5" y="514"/>
                    </a:lnTo>
                    <a:lnTo>
                      <a:pt x="5" y="514"/>
                    </a:lnTo>
                    <a:close/>
                  </a:path>
                </a:pathLst>
              </a:custGeom>
              <a:solidFill>
                <a:srgbClr val="FF6A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66"/>
              <p:cNvSpPr>
                <a:spLocks/>
              </p:cNvSpPr>
              <p:nvPr/>
            </p:nvSpPr>
            <p:spPr bwMode="auto">
              <a:xfrm>
                <a:off x="7966075" y="1649413"/>
                <a:ext cx="57150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6" y="35"/>
                  </a:cxn>
                  <a:cxn ang="0">
                    <a:pos x="12" y="34"/>
                  </a:cxn>
                  <a:cxn ang="0">
                    <a:pos x="8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7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3" y="8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4" y="0"/>
                  </a:cxn>
                  <a:cxn ang="0">
                    <a:pos x="27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3" y="6"/>
                  </a:cxn>
                  <a:cxn ang="0">
                    <a:pos x="34" y="9"/>
                  </a:cxn>
                  <a:cxn ang="0">
                    <a:pos x="35" y="13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3"/>
                  </a:cxn>
                  <a:cxn ang="0">
                    <a:pos x="33" y="26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2" y="34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7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3" y="6"/>
                    </a:lnTo>
                    <a:lnTo>
                      <a:pt x="34" y="9"/>
                    </a:lnTo>
                    <a:lnTo>
                      <a:pt x="35" y="13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3"/>
                    </a:lnTo>
                    <a:lnTo>
                      <a:pt x="33" y="26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7"/>
              <p:cNvSpPr>
                <a:spLocks/>
              </p:cNvSpPr>
              <p:nvPr/>
            </p:nvSpPr>
            <p:spPr bwMode="auto">
              <a:xfrm>
                <a:off x="7745413" y="1754188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29"/>
                  </a:cxn>
                  <a:cxn ang="0">
                    <a:pos x="32" y="29"/>
                  </a:cxn>
                  <a:cxn ang="0">
                    <a:pos x="29" y="31"/>
                  </a:cxn>
                  <a:cxn ang="0">
                    <a:pos x="26" y="34"/>
                  </a:cxn>
                  <a:cxn ang="0">
                    <a:pos x="22" y="35"/>
                  </a:cxn>
                  <a:cxn ang="0">
                    <a:pos x="19" y="36"/>
                  </a:cxn>
                  <a:cxn ang="0">
                    <a:pos x="16" y="35"/>
                  </a:cxn>
                  <a:cxn ang="0">
                    <a:pos x="12" y="35"/>
                  </a:cxn>
                  <a:cxn ang="0">
                    <a:pos x="10" y="32"/>
                  </a:cxn>
                  <a:cxn ang="0">
                    <a:pos x="7" y="30"/>
                  </a:cxn>
                  <a:cxn ang="0">
                    <a:pos x="7" y="30"/>
                  </a:cxn>
                  <a:cxn ang="0">
                    <a:pos x="4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8" y="3"/>
                  </a:cxn>
                  <a:cxn ang="0">
                    <a:pos x="11" y="2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5" y="1"/>
                  </a:cxn>
                  <a:cxn ang="0">
                    <a:pos x="28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3" y="7"/>
                  </a:cxn>
                  <a:cxn ang="0">
                    <a:pos x="34" y="10"/>
                  </a:cxn>
                  <a:cxn ang="0">
                    <a:pos x="35" y="13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3"/>
                  </a:cxn>
                  <a:cxn ang="0">
                    <a:pos x="34" y="26"/>
                  </a:cxn>
                  <a:cxn ang="0">
                    <a:pos x="32" y="29"/>
                  </a:cxn>
                  <a:cxn ang="0">
                    <a:pos x="32" y="29"/>
                  </a:cxn>
                </a:cxnLst>
                <a:rect l="0" t="0" r="r" b="b"/>
                <a:pathLst>
                  <a:path w="36" h="36">
                    <a:moveTo>
                      <a:pt x="32" y="29"/>
                    </a:moveTo>
                    <a:lnTo>
                      <a:pt x="32" y="29"/>
                    </a:lnTo>
                    <a:lnTo>
                      <a:pt x="29" y="31"/>
                    </a:lnTo>
                    <a:lnTo>
                      <a:pt x="26" y="34"/>
                    </a:lnTo>
                    <a:lnTo>
                      <a:pt x="22" y="35"/>
                    </a:lnTo>
                    <a:lnTo>
                      <a:pt x="19" y="36"/>
                    </a:lnTo>
                    <a:lnTo>
                      <a:pt x="16" y="35"/>
                    </a:lnTo>
                    <a:lnTo>
                      <a:pt x="12" y="35"/>
                    </a:lnTo>
                    <a:lnTo>
                      <a:pt x="10" y="32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4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5" y="1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3" y="7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3"/>
                    </a:lnTo>
                    <a:lnTo>
                      <a:pt x="34" y="26"/>
                    </a:lnTo>
                    <a:lnTo>
                      <a:pt x="32" y="29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68"/>
              <p:cNvSpPr>
                <a:spLocks/>
              </p:cNvSpPr>
              <p:nvPr/>
            </p:nvSpPr>
            <p:spPr bwMode="auto">
              <a:xfrm>
                <a:off x="8008938" y="1936750"/>
                <a:ext cx="55563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6" y="34"/>
                  </a:cxn>
                  <a:cxn ang="0">
                    <a:pos x="23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8"/>
                  </a:cxn>
                  <a:cxn ang="0">
                    <a:pos x="2" y="25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2" y="12"/>
                  </a:cxn>
                  <a:cxn ang="0">
                    <a:pos x="3" y="9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2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5" y="23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6" y="34"/>
                    </a:lnTo>
                    <a:lnTo>
                      <a:pt x="23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8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2"/>
                    </a:lnTo>
                    <a:lnTo>
                      <a:pt x="3" y="9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5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69"/>
              <p:cNvSpPr>
                <a:spLocks/>
              </p:cNvSpPr>
              <p:nvPr/>
            </p:nvSpPr>
            <p:spPr bwMode="auto">
              <a:xfrm>
                <a:off x="7804150" y="1951038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29"/>
                  </a:cxn>
                  <a:cxn ang="0">
                    <a:pos x="32" y="29"/>
                  </a:cxn>
                  <a:cxn ang="0">
                    <a:pos x="29" y="32"/>
                  </a:cxn>
                  <a:cxn ang="0">
                    <a:pos x="26" y="33"/>
                  </a:cxn>
                  <a:cxn ang="0">
                    <a:pos x="23" y="34"/>
                  </a:cxn>
                  <a:cxn ang="0">
                    <a:pos x="19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0" y="33"/>
                  </a:cxn>
                  <a:cxn ang="0">
                    <a:pos x="7" y="31"/>
                  </a:cxn>
                  <a:cxn ang="0">
                    <a:pos x="7" y="31"/>
                  </a:cxn>
                  <a:cxn ang="0">
                    <a:pos x="5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1" y="15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8" y="3"/>
                  </a:cxn>
                  <a:cxn ang="0">
                    <a:pos x="11" y="2"/>
                  </a:cxn>
                  <a:cxn ang="0">
                    <a:pos x="14" y="1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1" y="5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4" y="10"/>
                  </a:cxn>
                  <a:cxn ang="0">
                    <a:pos x="36" y="13"/>
                  </a:cxn>
                  <a:cxn ang="0">
                    <a:pos x="36" y="16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4" y="27"/>
                  </a:cxn>
                  <a:cxn ang="0">
                    <a:pos x="32" y="29"/>
                  </a:cxn>
                  <a:cxn ang="0">
                    <a:pos x="32" y="29"/>
                  </a:cxn>
                </a:cxnLst>
                <a:rect l="0" t="0" r="r" b="b"/>
                <a:pathLst>
                  <a:path w="36" h="36">
                    <a:moveTo>
                      <a:pt x="32" y="29"/>
                    </a:moveTo>
                    <a:lnTo>
                      <a:pt x="32" y="29"/>
                    </a:lnTo>
                    <a:lnTo>
                      <a:pt x="29" y="32"/>
                    </a:lnTo>
                    <a:lnTo>
                      <a:pt x="26" y="33"/>
                    </a:lnTo>
                    <a:lnTo>
                      <a:pt x="23" y="34"/>
                    </a:lnTo>
                    <a:lnTo>
                      <a:pt x="19" y="36"/>
                    </a:lnTo>
                    <a:lnTo>
                      <a:pt x="16" y="36"/>
                    </a:lnTo>
                    <a:lnTo>
                      <a:pt x="13" y="34"/>
                    </a:lnTo>
                    <a:lnTo>
                      <a:pt x="10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5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4" y="10"/>
                    </a:lnTo>
                    <a:lnTo>
                      <a:pt x="36" y="13"/>
                    </a:lnTo>
                    <a:lnTo>
                      <a:pt x="36" y="16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4" y="27"/>
                    </a:lnTo>
                    <a:lnTo>
                      <a:pt x="32" y="29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70"/>
              <p:cNvSpPr>
                <a:spLocks/>
              </p:cNvSpPr>
              <p:nvPr/>
            </p:nvSpPr>
            <p:spPr bwMode="auto">
              <a:xfrm>
                <a:off x="7764463" y="2162175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30"/>
                  </a:cxn>
                  <a:cxn ang="0">
                    <a:pos x="32" y="30"/>
                  </a:cxn>
                  <a:cxn ang="0">
                    <a:pos x="28" y="33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6"/>
                  </a:cxn>
                  <a:cxn ang="0">
                    <a:pos x="16" y="36"/>
                  </a:cxn>
                  <a:cxn ang="0">
                    <a:pos x="13" y="35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1" y="16"/>
                  </a:cxn>
                  <a:cxn ang="0">
                    <a:pos x="1" y="12"/>
                  </a:cxn>
                  <a:cxn ang="0">
                    <a:pos x="3" y="8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7" y="3"/>
                  </a:cxn>
                  <a:cxn ang="0">
                    <a:pos x="10" y="2"/>
                  </a:cxn>
                  <a:cxn ang="0">
                    <a:pos x="14" y="1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3"/>
                  </a:cxn>
                  <a:cxn ang="0">
                    <a:pos x="31" y="5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4"/>
                  </a:cxn>
                  <a:cxn ang="0">
                    <a:pos x="34" y="28"/>
                  </a:cxn>
                  <a:cxn ang="0">
                    <a:pos x="32" y="30"/>
                  </a:cxn>
                  <a:cxn ang="0">
                    <a:pos x="32" y="30"/>
                  </a:cxn>
                </a:cxnLst>
                <a:rect l="0" t="0" r="r" b="b"/>
                <a:pathLst>
                  <a:path w="36" h="36">
                    <a:moveTo>
                      <a:pt x="32" y="30"/>
                    </a:moveTo>
                    <a:lnTo>
                      <a:pt x="32" y="30"/>
                    </a:lnTo>
                    <a:lnTo>
                      <a:pt x="28" y="33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6"/>
                    </a:lnTo>
                    <a:lnTo>
                      <a:pt x="16" y="36"/>
                    </a:lnTo>
                    <a:lnTo>
                      <a:pt x="13" y="35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1" y="16"/>
                    </a:lnTo>
                    <a:lnTo>
                      <a:pt x="1" y="12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3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4"/>
                    </a:lnTo>
                    <a:lnTo>
                      <a:pt x="34" y="28"/>
                    </a:lnTo>
                    <a:lnTo>
                      <a:pt x="32" y="30"/>
                    </a:lnTo>
                    <a:lnTo>
                      <a:pt x="32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71"/>
              <p:cNvSpPr>
                <a:spLocks/>
              </p:cNvSpPr>
              <p:nvPr/>
            </p:nvSpPr>
            <p:spPr bwMode="auto">
              <a:xfrm>
                <a:off x="8005763" y="2286000"/>
                <a:ext cx="55563" cy="57150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2" y="35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0" y="19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8" y="4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5"/>
                  </a:cxn>
                  <a:cxn ang="0">
                    <a:pos x="30" y="5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6">
                    <a:moveTo>
                      <a:pt x="31" y="30"/>
                    </a:move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2" y="35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4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72"/>
              <p:cNvSpPr>
                <a:spLocks/>
              </p:cNvSpPr>
              <p:nvPr/>
            </p:nvSpPr>
            <p:spPr bwMode="auto">
              <a:xfrm>
                <a:off x="7739063" y="2359025"/>
                <a:ext cx="57150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5" y="35"/>
                  </a:cxn>
                  <a:cxn ang="0">
                    <a:pos x="12" y="35"/>
                  </a:cxn>
                  <a:cxn ang="0">
                    <a:pos x="8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8"/>
                  </a:cxn>
                  <a:cxn ang="0">
                    <a:pos x="2" y="25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8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3" y="1"/>
                  </a:cxn>
                  <a:cxn ang="0">
                    <a:pos x="26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2" y="7"/>
                  </a:cxn>
                  <a:cxn ang="0">
                    <a:pos x="34" y="10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5" y="20"/>
                  </a:cxn>
                  <a:cxn ang="0">
                    <a:pos x="35" y="23"/>
                  </a:cxn>
                  <a:cxn ang="0">
                    <a:pos x="33" y="26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5" y="35"/>
                    </a:lnTo>
                    <a:lnTo>
                      <a:pt x="12" y="35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8"/>
                    </a:lnTo>
                    <a:lnTo>
                      <a:pt x="2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8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3" y="1"/>
                    </a:lnTo>
                    <a:lnTo>
                      <a:pt x="26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7"/>
                    </a:lnTo>
                    <a:lnTo>
                      <a:pt x="34" y="10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5" y="20"/>
                    </a:lnTo>
                    <a:lnTo>
                      <a:pt x="35" y="23"/>
                    </a:lnTo>
                    <a:lnTo>
                      <a:pt x="33" y="26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73"/>
              <p:cNvSpPr>
                <a:spLocks/>
              </p:cNvSpPr>
              <p:nvPr/>
            </p:nvSpPr>
            <p:spPr bwMode="auto">
              <a:xfrm>
                <a:off x="7632700" y="1993900"/>
                <a:ext cx="36513" cy="57150"/>
              </a:xfrm>
              <a:custGeom>
                <a:avLst/>
                <a:gdLst/>
                <a:ahLst/>
                <a:cxnLst>
                  <a:cxn ang="0">
                    <a:pos x="18" y="30"/>
                  </a:cxn>
                  <a:cxn ang="0">
                    <a:pos x="18" y="30"/>
                  </a:cxn>
                  <a:cxn ang="0">
                    <a:pos x="20" y="28"/>
                  </a:cxn>
                  <a:cxn ang="0">
                    <a:pos x="21" y="24"/>
                  </a:cxn>
                  <a:cxn ang="0">
                    <a:pos x="23" y="21"/>
                  </a:cxn>
                  <a:cxn ang="0">
                    <a:pos x="23" y="17"/>
                  </a:cxn>
                  <a:cxn ang="0">
                    <a:pos x="23" y="14"/>
                  </a:cxn>
                  <a:cxn ang="0">
                    <a:pos x="21" y="11"/>
                  </a:cxn>
                  <a:cxn ang="0">
                    <a:pos x="19" y="7"/>
                  </a:cxn>
                  <a:cxn ang="0">
                    <a:pos x="17" y="5"/>
                  </a:cxn>
                  <a:cxn ang="0">
                    <a:pos x="17" y="5"/>
                  </a:cxn>
                  <a:cxn ang="0">
                    <a:pos x="14" y="3"/>
                  </a:cxn>
                  <a:cxn ang="0">
                    <a:pos x="11" y="1"/>
                  </a:cxn>
                  <a:cxn ang="0">
                    <a:pos x="8" y="1"/>
                  </a:cxn>
                  <a:cxn ang="0">
                    <a:pos x="3" y="0"/>
                  </a:cxn>
                  <a:cxn ang="0">
                    <a:pos x="0" y="35"/>
                  </a:cxn>
                  <a:cxn ang="0">
                    <a:pos x="0" y="35"/>
                  </a:cxn>
                  <a:cxn ang="0">
                    <a:pos x="5" y="36"/>
                  </a:cxn>
                  <a:cxn ang="0">
                    <a:pos x="10" y="35"/>
                  </a:cxn>
                  <a:cxn ang="0">
                    <a:pos x="14" y="34"/>
                  </a:cxn>
                  <a:cxn ang="0">
                    <a:pos x="18" y="30"/>
                  </a:cxn>
                  <a:cxn ang="0">
                    <a:pos x="18" y="30"/>
                  </a:cxn>
                </a:cxnLst>
                <a:rect l="0" t="0" r="r" b="b"/>
                <a:pathLst>
                  <a:path w="23" h="36">
                    <a:moveTo>
                      <a:pt x="18" y="30"/>
                    </a:moveTo>
                    <a:lnTo>
                      <a:pt x="18" y="30"/>
                    </a:lnTo>
                    <a:lnTo>
                      <a:pt x="20" y="28"/>
                    </a:lnTo>
                    <a:lnTo>
                      <a:pt x="21" y="24"/>
                    </a:lnTo>
                    <a:lnTo>
                      <a:pt x="23" y="21"/>
                    </a:lnTo>
                    <a:lnTo>
                      <a:pt x="23" y="17"/>
                    </a:lnTo>
                    <a:lnTo>
                      <a:pt x="23" y="14"/>
                    </a:lnTo>
                    <a:lnTo>
                      <a:pt x="21" y="11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3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5" y="36"/>
                    </a:lnTo>
                    <a:lnTo>
                      <a:pt x="10" y="35"/>
                    </a:lnTo>
                    <a:lnTo>
                      <a:pt x="14" y="34"/>
                    </a:lnTo>
                    <a:lnTo>
                      <a:pt x="18" y="30"/>
                    </a:lnTo>
                    <a:lnTo>
                      <a:pt x="18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74"/>
              <p:cNvSpPr>
                <a:spLocks/>
              </p:cNvSpPr>
              <p:nvPr/>
            </p:nvSpPr>
            <p:spPr bwMode="auto">
              <a:xfrm>
                <a:off x="7951788" y="2112963"/>
                <a:ext cx="57150" cy="57150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3"/>
                  </a:cxn>
                  <a:cxn ang="0">
                    <a:pos x="26" y="34"/>
                  </a:cxn>
                  <a:cxn ang="0">
                    <a:pos x="23" y="35"/>
                  </a:cxn>
                  <a:cxn ang="0">
                    <a:pos x="20" y="36"/>
                  </a:cxn>
                  <a:cxn ang="0">
                    <a:pos x="15" y="36"/>
                  </a:cxn>
                  <a:cxn ang="0">
                    <a:pos x="12" y="35"/>
                  </a:cxn>
                  <a:cxn ang="0">
                    <a:pos x="9" y="34"/>
                  </a:cxn>
                  <a:cxn ang="0">
                    <a:pos x="7" y="32"/>
                  </a:cxn>
                  <a:cxn ang="0">
                    <a:pos x="7" y="32"/>
                  </a:cxn>
                  <a:cxn ang="0">
                    <a:pos x="4" y="29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19"/>
                  </a:cxn>
                  <a:cxn ang="0">
                    <a:pos x="0" y="16"/>
                  </a:cxn>
                  <a:cxn ang="0">
                    <a:pos x="2" y="13"/>
                  </a:cxn>
                  <a:cxn ang="0">
                    <a:pos x="3" y="10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8" y="5"/>
                  </a:cxn>
                  <a:cxn ang="0">
                    <a:pos x="11" y="2"/>
                  </a:cxn>
                  <a:cxn ang="0">
                    <a:pos x="14" y="1"/>
                  </a:cxn>
                  <a:cxn ang="0">
                    <a:pos x="17" y="0"/>
                  </a:cxn>
                  <a:cxn ang="0">
                    <a:pos x="21" y="1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33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6" y="21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6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3"/>
                    </a:lnTo>
                    <a:lnTo>
                      <a:pt x="26" y="34"/>
                    </a:lnTo>
                    <a:lnTo>
                      <a:pt x="23" y="35"/>
                    </a:lnTo>
                    <a:lnTo>
                      <a:pt x="20" y="36"/>
                    </a:lnTo>
                    <a:lnTo>
                      <a:pt x="15" y="36"/>
                    </a:lnTo>
                    <a:lnTo>
                      <a:pt x="12" y="35"/>
                    </a:lnTo>
                    <a:lnTo>
                      <a:pt x="9" y="34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4" y="29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1" y="1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3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6" y="21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75"/>
              <p:cNvSpPr>
                <a:spLocks/>
              </p:cNvSpPr>
              <p:nvPr/>
            </p:nvSpPr>
            <p:spPr bwMode="auto">
              <a:xfrm>
                <a:off x="8110538" y="1754188"/>
                <a:ext cx="26988" cy="555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8" y="1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3" y="7"/>
                  </a:cxn>
                  <a:cxn ang="0">
                    <a:pos x="1" y="10"/>
                  </a:cxn>
                  <a:cxn ang="0">
                    <a:pos x="0" y="13"/>
                  </a:cxn>
                  <a:cxn ang="0">
                    <a:pos x="0" y="18"/>
                  </a:cxn>
                  <a:cxn ang="0">
                    <a:pos x="1" y="21"/>
                  </a:cxn>
                  <a:cxn ang="0">
                    <a:pos x="2" y="24"/>
                  </a:cxn>
                  <a:cxn ang="0">
                    <a:pos x="3" y="27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12" y="32"/>
                  </a:cxn>
                  <a:cxn ang="0">
                    <a:pos x="17" y="35"/>
                  </a:cxn>
                  <a:cxn ang="0">
                    <a:pos x="14" y="0"/>
                  </a:cxn>
                </a:cxnLst>
                <a:rect l="0" t="0" r="r" b="b"/>
                <a:pathLst>
                  <a:path w="17" h="35">
                    <a:moveTo>
                      <a:pt x="14" y="0"/>
                    </a:moveTo>
                    <a:lnTo>
                      <a:pt x="14" y="0"/>
                    </a:lnTo>
                    <a:lnTo>
                      <a:pt x="8" y="1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12" y="32"/>
                    </a:lnTo>
                    <a:lnTo>
                      <a:pt x="17" y="3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76"/>
              <p:cNvSpPr>
                <a:spLocks/>
              </p:cNvSpPr>
              <p:nvPr/>
            </p:nvSpPr>
            <p:spPr bwMode="auto">
              <a:xfrm>
                <a:off x="7923213" y="1800225"/>
                <a:ext cx="55563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2" y="26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2" y="12"/>
                  </a:cxn>
                  <a:cxn ang="0">
                    <a:pos x="3" y="9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8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5"/>
                  </a:cxn>
                  <a:cxn ang="0">
                    <a:pos x="30" y="5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2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2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77"/>
              <p:cNvSpPr>
                <a:spLocks/>
              </p:cNvSpPr>
              <p:nvPr/>
            </p:nvSpPr>
            <p:spPr bwMode="auto">
              <a:xfrm>
                <a:off x="7616825" y="2235200"/>
                <a:ext cx="42863" cy="57150"/>
              </a:xfrm>
              <a:custGeom>
                <a:avLst/>
                <a:gdLst/>
                <a:ahLst/>
                <a:cxnLst>
                  <a:cxn ang="0">
                    <a:pos x="23" y="29"/>
                  </a:cxn>
                  <a:cxn ang="0">
                    <a:pos x="23" y="29"/>
                  </a:cxn>
                  <a:cxn ang="0">
                    <a:pos x="25" y="27"/>
                  </a:cxn>
                  <a:cxn ang="0">
                    <a:pos x="26" y="24"/>
                  </a:cxn>
                  <a:cxn ang="0">
                    <a:pos x="27" y="21"/>
                  </a:cxn>
                  <a:cxn ang="0">
                    <a:pos x="27" y="16"/>
                  </a:cxn>
                  <a:cxn ang="0">
                    <a:pos x="26" y="13"/>
                  </a:cxn>
                  <a:cxn ang="0">
                    <a:pos x="25" y="10"/>
                  </a:cxn>
                  <a:cxn ang="0">
                    <a:pos x="24" y="7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17" y="2"/>
                  </a:cxn>
                  <a:cxn ang="0">
                    <a:pos x="10" y="0"/>
                  </a:cxn>
                  <a:cxn ang="0">
                    <a:pos x="5" y="1"/>
                  </a:cxn>
                  <a:cxn ang="0">
                    <a:pos x="0" y="3"/>
                  </a:cxn>
                  <a:cxn ang="0">
                    <a:pos x="1" y="33"/>
                  </a:cxn>
                  <a:cxn ang="0">
                    <a:pos x="1" y="33"/>
                  </a:cxn>
                  <a:cxn ang="0">
                    <a:pos x="6" y="36"/>
                  </a:cxn>
                  <a:cxn ang="0">
                    <a:pos x="12" y="36"/>
                  </a:cxn>
                  <a:cxn ang="0">
                    <a:pos x="18" y="33"/>
                  </a:cxn>
                  <a:cxn ang="0">
                    <a:pos x="23" y="29"/>
                  </a:cxn>
                  <a:cxn ang="0">
                    <a:pos x="23" y="29"/>
                  </a:cxn>
                </a:cxnLst>
                <a:rect l="0" t="0" r="r" b="b"/>
                <a:pathLst>
                  <a:path w="27" h="36">
                    <a:moveTo>
                      <a:pt x="23" y="29"/>
                    </a:moveTo>
                    <a:lnTo>
                      <a:pt x="23" y="29"/>
                    </a:lnTo>
                    <a:lnTo>
                      <a:pt x="25" y="27"/>
                    </a:lnTo>
                    <a:lnTo>
                      <a:pt x="26" y="24"/>
                    </a:lnTo>
                    <a:lnTo>
                      <a:pt x="27" y="21"/>
                    </a:lnTo>
                    <a:lnTo>
                      <a:pt x="27" y="16"/>
                    </a:lnTo>
                    <a:lnTo>
                      <a:pt x="26" y="13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7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0" y="3"/>
                    </a:lnTo>
                    <a:lnTo>
                      <a:pt x="1" y="33"/>
                    </a:lnTo>
                    <a:lnTo>
                      <a:pt x="1" y="33"/>
                    </a:lnTo>
                    <a:lnTo>
                      <a:pt x="6" y="36"/>
                    </a:lnTo>
                    <a:lnTo>
                      <a:pt x="12" y="36"/>
                    </a:lnTo>
                    <a:lnTo>
                      <a:pt x="18" y="33"/>
                    </a:lnTo>
                    <a:lnTo>
                      <a:pt x="23" y="29"/>
                    </a:lnTo>
                    <a:lnTo>
                      <a:pt x="23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78"/>
              <p:cNvSpPr>
                <a:spLocks/>
              </p:cNvSpPr>
              <p:nvPr/>
            </p:nvSpPr>
            <p:spPr bwMode="auto">
              <a:xfrm>
                <a:off x="7934325" y="2459038"/>
                <a:ext cx="55563" cy="57150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7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1" y="35"/>
                  </a:cxn>
                  <a:cxn ang="0">
                    <a:pos x="8" y="33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3" y="2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7" y="4"/>
                  </a:cxn>
                  <a:cxn ang="0">
                    <a:pos x="10" y="3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3" y="1"/>
                  </a:cxn>
                  <a:cxn ang="0">
                    <a:pos x="26" y="3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6">
                    <a:moveTo>
                      <a:pt x="31" y="30"/>
                    </a:moveTo>
                    <a:lnTo>
                      <a:pt x="31" y="30"/>
                    </a:lnTo>
                    <a:lnTo>
                      <a:pt x="27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1" y="35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3" y="29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3" y="1"/>
                    </a:lnTo>
                    <a:lnTo>
                      <a:pt x="26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79"/>
              <p:cNvSpPr>
                <a:spLocks/>
              </p:cNvSpPr>
              <p:nvPr/>
            </p:nvSpPr>
            <p:spPr bwMode="auto">
              <a:xfrm>
                <a:off x="8189913" y="2378075"/>
                <a:ext cx="57150" cy="57150"/>
              </a:xfrm>
              <a:custGeom>
                <a:avLst/>
                <a:gdLst/>
                <a:ahLst/>
                <a:cxnLst>
                  <a:cxn ang="0">
                    <a:pos x="30" y="29"/>
                  </a:cxn>
                  <a:cxn ang="0">
                    <a:pos x="30" y="29"/>
                  </a:cxn>
                  <a:cxn ang="0">
                    <a:pos x="28" y="32"/>
                  </a:cxn>
                  <a:cxn ang="0">
                    <a:pos x="25" y="33"/>
                  </a:cxn>
                  <a:cxn ang="0">
                    <a:pos x="22" y="34"/>
                  </a:cxn>
                  <a:cxn ang="0">
                    <a:pos x="19" y="36"/>
                  </a:cxn>
                  <a:cxn ang="0">
                    <a:pos x="15" y="36"/>
                  </a:cxn>
                  <a:cxn ang="0">
                    <a:pos x="11" y="34"/>
                  </a:cxn>
                  <a:cxn ang="0">
                    <a:pos x="8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4" y="1"/>
                  </a:cxn>
                  <a:cxn ang="0">
                    <a:pos x="17" y="0"/>
                  </a:cxn>
                  <a:cxn ang="0">
                    <a:pos x="20" y="1"/>
                  </a:cxn>
                  <a:cxn ang="0">
                    <a:pos x="24" y="1"/>
                  </a:cxn>
                  <a:cxn ang="0">
                    <a:pos x="26" y="3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32" y="7"/>
                  </a:cxn>
                  <a:cxn ang="0">
                    <a:pos x="34" y="10"/>
                  </a:cxn>
                  <a:cxn ang="0">
                    <a:pos x="35" y="13"/>
                  </a:cxn>
                  <a:cxn ang="0">
                    <a:pos x="36" y="16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3" y="27"/>
                  </a:cxn>
                  <a:cxn ang="0">
                    <a:pos x="30" y="29"/>
                  </a:cxn>
                  <a:cxn ang="0">
                    <a:pos x="30" y="29"/>
                  </a:cxn>
                </a:cxnLst>
                <a:rect l="0" t="0" r="r" b="b"/>
                <a:pathLst>
                  <a:path w="36" h="36">
                    <a:moveTo>
                      <a:pt x="30" y="29"/>
                    </a:moveTo>
                    <a:lnTo>
                      <a:pt x="30" y="29"/>
                    </a:lnTo>
                    <a:lnTo>
                      <a:pt x="28" y="32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6"/>
                    </a:lnTo>
                    <a:lnTo>
                      <a:pt x="15" y="36"/>
                    </a:lnTo>
                    <a:lnTo>
                      <a:pt x="11" y="34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0" y="1"/>
                    </a:lnTo>
                    <a:lnTo>
                      <a:pt x="24" y="1"/>
                    </a:lnTo>
                    <a:lnTo>
                      <a:pt x="26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2" y="7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6" y="16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3" y="27"/>
                    </a:lnTo>
                    <a:lnTo>
                      <a:pt x="30" y="29"/>
                    </a:lnTo>
                    <a:lnTo>
                      <a:pt x="30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80"/>
              <p:cNvSpPr>
                <a:spLocks/>
              </p:cNvSpPr>
              <p:nvPr/>
            </p:nvSpPr>
            <p:spPr bwMode="auto">
              <a:xfrm>
                <a:off x="8188325" y="2117725"/>
                <a:ext cx="57150" cy="55563"/>
              </a:xfrm>
              <a:custGeom>
                <a:avLst/>
                <a:gdLst/>
                <a:ahLst/>
                <a:cxnLst>
                  <a:cxn ang="0">
                    <a:pos x="30" y="30"/>
                  </a:cxn>
                  <a:cxn ang="0">
                    <a:pos x="30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5" y="35"/>
                  </a:cxn>
                  <a:cxn ang="0">
                    <a:pos x="11" y="34"/>
                  </a:cxn>
                  <a:cxn ang="0">
                    <a:pos x="8" y="33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3" y="2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31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5" y="21"/>
                  </a:cxn>
                  <a:cxn ang="0">
                    <a:pos x="35" y="24"/>
                  </a:cxn>
                  <a:cxn ang="0">
                    <a:pos x="33" y="27"/>
                  </a:cxn>
                  <a:cxn ang="0">
                    <a:pos x="30" y="30"/>
                  </a:cxn>
                  <a:cxn ang="0">
                    <a:pos x="30" y="30"/>
                  </a:cxn>
                </a:cxnLst>
                <a:rect l="0" t="0" r="r" b="b"/>
                <a:pathLst>
                  <a:path w="36" h="35">
                    <a:moveTo>
                      <a:pt x="30" y="30"/>
                    </a:moveTo>
                    <a:lnTo>
                      <a:pt x="30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5" y="35"/>
                    </a:lnTo>
                    <a:lnTo>
                      <a:pt x="11" y="34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3" y="29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1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3" y="27"/>
                    </a:lnTo>
                    <a:lnTo>
                      <a:pt x="30" y="30"/>
                    </a:lnTo>
                    <a:lnTo>
                      <a:pt x="30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81"/>
              <p:cNvSpPr>
                <a:spLocks/>
              </p:cNvSpPr>
              <p:nvPr/>
            </p:nvSpPr>
            <p:spPr bwMode="auto">
              <a:xfrm>
                <a:off x="8378825" y="2046288"/>
                <a:ext cx="55563" cy="5556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2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3" y="7"/>
                  </a:cxn>
                  <a:cxn ang="0">
                    <a:pos x="1" y="10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4" y="27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9" y="32"/>
                  </a:cxn>
                  <a:cxn ang="0">
                    <a:pos x="12" y="34"/>
                  </a:cxn>
                  <a:cxn ang="0">
                    <a:pos x="15" y="34"/>
                  </a:cxn>
                  <a:cxn ang="0">
                    <a:pos x="18" y="35"/>
                  </a:cxn>
                  <a:cxn ang="0">
                    <a:pos x="23" y="34"/>
                  </a:cxn>
                  <a:cxn ang="0">
                    <a:pos x="26" y="33"/>
                  </a:cxn>
                  <a:cxn ang="0">
                    <a:pos x="29" y="31"/>
                  </a:cxn>
                  <a:cxn ang="0">
                    <a:pos x="31" y="28"/>
                  </a:cxn>
                  <a:cxn ang="0">
                    <a:pos x="31" y="28"/>
                  </a:cxn>
                  <a:cxn ang="0">
                    <a:pos x="34" y="24"/>
                  </a:cxn>
                  <a:cxn ang="0">
                    <a:pos x="35" y="19"/>
                  </a:cxn>
                  <a:cxn ang="0">
                    <a:pos x="12" y="0"/>
                  </a:cxn>
                </a:cxnLst>
                <a:rect l="0" t="0" r="r" b="b"/>
                <a:pathLst>
                  <a:path w="35" h="35">
                    <a:moveTo>
                      <a:pt x="12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1" y="24"/>
                    </a:lnTo>
                    <a:lnTo>
                      <a:pt x="4" y="27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9" y="32"/>
                    </a:lnTo>
                    <a:lnTo>
                      <a:pt x="12" y="34"/>
                    </a:lnTo>
                    <a:lnTo>
                      <a:pt x="15" y="34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6" y="33"/>
                    </a:lnTo>
                    <a:lnTo>
                      <a:pt x="29" y="31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4" y="24"/>
                    </a:lnTo>
                    <a:lnTo>
                      <a:pt x="35" y="1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82"/>
              <p:cNvSpPr>
                <a:spLocks/>
              </p:cNvSpPr>
              <p:nvPr/>
            </p:nvSpPr>
            <p:spPr bwMode="auto">
              <a:xfrm>
                <a:off x="8493125" y="2244725"/>
                <a:ext cx="26988" cy="4762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3" y="8"/>
                  </a:cxn>
                  <a:cxn ang="0">
                    <a:pos x="1" y="12"/>
                  </a:cxn>
                  <a:cxn ang="0">
                    <a:pos x="0" y="18"/>
                  </a:cxn>
                  <a:cxn ang="0">
                    <a:pos x="1" y="24"/>
                  </a:cxn>
                  <a:cxn ang="0">
                    <a:pos x="3" y="26"/>
                  </a:cxn>
                  <a:cxn ang="0">
                    <a:pos x="5" y="3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1" y="1"/>
                  </a:cxn>
                  <a:cxn ang="0">
                    <a:pos x="8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7" h="30">
                    <a:moveTo>
                      <a:pt x="5" y="5"/>
                    </a:moveTo>
                    <a:lnTo>
                      <a:pt x="5" y="5"/>
                    </a:lnTo>
                    <a:lnTo>
                      <a:pt x="3" y="8"/>
                    </a:lnTo>
                    <a:lnTo>
                      <a:pt x="1" y="12"/>
                    </a:lnTo>
                    <a:lnTo>
                      <a:pt x="0" y="18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5" y="3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83"/>
              <p:cNvSpPr>
                <a:spLocks/>
              </p:cNvSpPr>
              <p:nvPr/>
            </p:nvSpPr>
            <p:spPr bwMode="auto">
              <a:xfrm>
                <a:off x="8312150" y="2222500"/>
                <a:ext cx="57150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6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9"/>
                  </a:cxn>
                  <a:cxn ang="0">
                    <a:pos x="2" y="26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3" y="9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4" y="1"/>
                  </a:cxn>
                  <a:cxn ang="0">
                    <a:pos x="28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3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3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9"/>
                    </a:lnTo>
                    <a:lnTo>
                      <a:pt x="2" y="26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1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3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84"/>
              <p:cNvSpPr>
                <a:spLocks/>
              </p:cNvSpPr>
              <p:nvPr/>
            </p:nvSpPr>
            <p:spPr bwMode="auto">
              <a:xfrm>
                <a:off x="8364538" y="2374900"/>
                <a:ext cx="55563" cy="47625"/>
              </a:xfrm>
              <a:custGeom>
                <a:avLst/>
                <a:gdLst/>
                <a:ahLst/>
                <a:cxnLst>
                  <a:cxn ang="0">
                    <a:pos x="30" y="5"/>
                  </a:cxn>
                  <a:cxn ang="0">
                    <a:pos x="30" y="5"/>
                  </a:cxn>
                  <a:cxn ang="0">
                    <a:pos x="26" y="3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7" y="4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3" y="9"/>
                  </a:cxn>
                  <a:cxn ang="0">
                    <a:pos x="1" y="11"/>
                  </a:cxn>
                  <a:cxn ang="0">
                    <a:pos x="0" y="18"/>
                  </a:cxn>
                  <a:cxn ang="0">
                    <a:pos x="1" y="25"/>
                  </a:cxn>
                  <a:cxn ang="0">
                    <a:pos x="3" y="27"/>
                  </a:cxn>
                  <a:cxn ang="0">
                    <a:pos x="5" y="30"/>
                  </a:cxn>
                  <a:cxn ang="0">
                    <a:pos x="35" y="12"/>
                  </a:cxn>
                  <a:cxn ang="0">
                    <a:pos x="35" y="12"/>
                  </a:cxn>
                  <a:cxn ang="0">
                    <a:pos x="33" y="8"/>
                  </a:cxn>
                  <a:cxn ang="0">
                    <a:pos x="30" y="5"/>
                  </a:cxn>
                  <a:cxn ang="0">
                    <a:pos x="30" y="5"/>
                  </a:cxn>
                </a:cxnLst>
                <a:rect l="0" t="0" r="r" b="b"/>
                <a:pathLst>
                  <a:path w="35" h="30">
                    <a:moveTo>
                      <a:pt x="30" y="5"/>
                    </a:moveTo>
                    <a:lnTo>
                      <a:pt x="30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8"/>
                    </a:lnTo>
                    <a:lnTo>
                      <a:pt x="1" y="25"/>
                    </a:lnTo>
                    <a:lnTo>
                      <a:pt x="3" y="27"/>
                    </a:lnTo>
                    <a:lnTo>
                      <a:pt x="5" y="30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0" y="5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 userDrawn="1"/>
          </p:nvGrpSpPr>
          <p:grpSpPr>
            <a:xfrm rot="9617715">
              <a:off x="717755" y="1727211"/>
              <a:ext cx="594201" cy="546954"/>
              <a:chOff x="4976813" y="3810000"/>
              <a:chExt cx="866775" cy="1044575"/>
            </a:xfrm>
          </p:grpSpPr>
          <p:sp>
            <p:nvSpPr>
              <p:cNvPr id="144" name="Freeform 188"/>
              <p:cNvSpPr>
                <a:spLocks/>
              </p:cNvSpPr>
              <p:nvPr/>
            </p:nvSpPr>
            <p:spPr bwMode="auto">
              <a:xfrm>
                <a:off x="4976813" y="3810000"/>
                <a:ext cx="866775" cy="1044575"/>
              </a:xfrm>
              <a:custGeom>
                <a:avLst/>
                <a:gdLst/>
                <a:ahLst/>
                <a:cxnLst>
                  <a:cxn ang="0">
                    <a:pos x="224" y="0"/>
                  </a:cxn>
                  <a:cxn ang="0">
                    <a:pos x="281" y="53"/>
                  </a:cxn>
                  <a:cxn ang="0">
                    <a:pos x="337" y="112"/>
                  </a:cxn>
                  <a:cxn ang="0">
                    <a:pos x="402" y="185"/>
                  </a:cxn>
                  <a:cxn ang="0">
                    <a:pos x="448" y="247"/>
                  </a:cxn>
                  <a:cxn ang="0">
                    <a:pos x="476" y="290"/>
                  </a:cxn>
                  <a:cxn ang="0">
                    <a:pos x="501" y="335"/>
                  </a:cxn>
                  <a:cxn ang="0">
                    <a:pos x="521" y="379"/>
                  </a:cxn>
                  <a:cxn ang="0">
                    <a:pos x="536" y="424"/>
                  </a:cxn>
                  <a:cxn ang="0">
                    <a:pos x="544" y="467"/>
                  </a:cxn>
                  <a:cxn ang="0">
                    <a:pos x="543" y="508"/>
                  </a:cxn>
                  <a:cxn ang="0">
                    <a:pos x="540" y="528"/>
                  </a:cxn>
                  <a:cxn ang="0">
                    <a:pos x="530" y="564"/>
                  </a:cxn>
                  <a:cxn ang="0">
                    <a:pos x="516" y="593"/>
                  </a:cxn>
                  <a:cxn ang="0">
                    <a:pos x="500" y="615"/>
                  </a:cxn>
                  <a:cxn ang="0">
                    <a:pos x="482" y="632"/>
                  </a:cxn>
                  <a:cxn ang="0">
                    <a:pos x="463" y="643"/>
                  </a:cxn>
                  <a:cxn ang="0">
                    <a:pos x="443" y="649"/>
                  </a:cxn>
                  <a:cxn ang="0">
                    <a:pos x="422" y="650"/>
                  </a:cxn>
                  <a:cxn ang="0">
                    <a:pos x="399" y="647"/>
                  </a:cxn>
                  <a:cxn ang="0">
                    <a:pos x="378" y="641"/>
                  </a:cxn>
                  <a:cxn ang="0">
                    <a:pos x="357" y="630"/>
                  </a:cxn>
                  <a:cxn ang="0">
                    <a:pos x="338" y="617"/>
                  </a:cxn>
                  <a:cxn ang="0">
                    <a:pos x="319" y="601"/>
                  </a:cxn>
                  <a:cxn ang="0">
                    <a:pos x="302" y="584"/>
                  </a:cxn>
                  <a:cxn ang="0">
                    <a:pos x="287" y="565"/>
                  </a:cxn>
                  <a:cxn ang="0">
                    <a:pos x="274" y="545"/>
                  </a:cxn>
                  <a:cxn ang="0">
                    <a:pos x="265" y="524"/>
                  </a:cxn>
                  <a:cxn ang="0">
                    <a:pos x="264" y="530"/>
                  </a:cxn>
                  <a:cxn ang="0">
                    <a:pos x="255" y="558"/>
                  </a:cxn>
                  <a:cxn ang="0">
                    <a:pos x="244" y="582"/>
                  </a:cxn>
                  <a:cxn ang="0">
                    <a:pos x="226" y="609"/>
                  </a:cxn>
                  <a:cxn ang="0">
                    <a:pos x="200" y="632"/>
                  </a:cxn>
                  <a:cxn ang="0">
                    <a:pos x="184" y="642"/>
                  </a:cxn>
                  <a:cxn ang="0">
                    <a:pos x="165" y="649"/>
                  </a:cxn>
                  <a:cxn ang="0">
                    <a:pos x="145" y="654"/>
                  </a:cxn>
                  <a:cxn ang="0">
                    <a:pos x="122" y="658"/>
                  </a:cxn>
                  <a:cxn ang="0">
                    <a:pos x="95" y="657"/>
                  </a:cxn>
                  <a:cxn ang="0">
                    <a:pos x="83" y="654"/>
                  </a:cxn>
                  <a:cxn ang="0">
                    <a:pos x="58" y="646"/>
                  </a:cxn>
                  <a:cxn ang="0">
                    <a:pos x="38" y="631"/>
                  </a:cxn>
                  <a:cxn ang="0">
                    <a:pos x="22" y="611"/>
                  </a:cxn>
                  <a:cxn ang="0">
                    <a:pos x="11" y="586"/>
                  </a:cxn>
                  <a:cxn ang="0">
                    <a:pos x="3" y="555"/>
                  </a:cxn>
                  <a:cxn ang="0">
                    <a:pos x="0" y="519"/>
                  </a:cxn>
                  <a:cxn ang="0">
                    <a:pos x="2" y="479"/>
                  </a:cxn>
                  <a:cxn ang="0">
                    <a:pos x="9" y="435"/>
                  </a:cxn>
                  <a:cxn ang="0">
                    <a:pos x="19" y="386"/>
                  </a:cxn>
                  <a:cxn ang="0">
                    <a:pos x="36" y="336"/>
                  </a:cxn>
                  <a:cxn ang="0">
                    <a:pos x="57" y="281"/>
                  </a:cxn>
                  <a:cxn ang="0">
                    <a:pos x="85" y="222"/>
                  </a:cxn>
                  <a:cxn ang="0">
                    <a:pos x="118" y="162"/>
                  </a:cxn>
                  <a:cxn ang="0">
                    <a:pos x="156" y="98"/>
                  </a:cxn>
                  <a:cxn ang="0">
                    <a:pos x="199" y="34"/>
                  </a:cxn>
                  <a:cxn ang="0">
                    <a:pos x="224" y="0"/>
                  </a:cxn>
                </a:cxnLst>
                <a:rect l="0" t="0" r="r" b="b"/>
                <a:pathLst>
                  <a:path w="546" h="658">
                    <a:moveTo>
                      <a:pt x="224" y="0"/>
                    </a:moveTo>
                    <a:lnTo>
                      <a:pt x="224" y="0"/>
                    </a:lnTo>
                    <a:lnTo>
                      <a:pt x="240" y="15"/>
                    </a:lnTo>
                    <a:lnTo>
                      <a:pt x="281" y="53"/>
                    </a:lnTo>
                    <a:lnTo>
                      <a:pt x="307" y="80"/>
                    </a:lnTo>
                    <a:lnTo>
                      <a:pt x="337" y="112"/>
                    </a:lnTo>
                    <a:lnTo>
                      <a:pt x="369" y="147"/>
                    </a:lnTo>
                    <a:lnTo>
                      <a:pt x="402" y="185"/>
                    </a:lnTo>
                    <a:lnTo>
                      <a:pt x="432" y="227"/>
                    </a:lnTo>
                    <a:lnTo>
                      <a:pt x="448" y="247"/>
                    </a:lnTo>
                    <a:lnTo>
                      <a:pt x="462" y="269"/>
                    </a:lnTo>
                    <a:lnTo>
                      <a:pt x="476" y="290"/>
                    </a:lnTo>
                    <a:lnTo>
                      <a:pt x="489" y="312"/>
                    </a:lnTo>
                    <a:lnTo>
                      <a:pt x="501" y="335"/>
                    </a:lnTo>
                    <a:lnTo>
                      <a:pt x="512" y="357"/>
                    </a:lnTo>
                    <a:lnTo>
                      <a:pt x="521" y="379"/>
                    </a:lnTo>
                    <a:lnTo>
                      <a:pt x="530" y="401"/>
                    </a:lnTo>
                    <a:lnTo>
                      <a:pt x="536" y="424"/>
                    </a:lnTo>
                    <a:lnTo>
                      <a:pt x="541" y="445"/>
                    </a:lnTo>
                    <a:lnTo>
                      <a:pt x="544" y="467"/>
                    </a:lnTo>
                    <a:lnTo>
                      <a:pt x="546" y="487"/>
                    </a:lnTo>
                    <a:lnTo>
                      <a:pt x="543" y="508"/>
                    </a:lnTo>
                    <a:lnTo>
                      <a:pt x="540" y="528"/>
                    </a:lnTo>
                    <a:lnTo>
                      <a:pt x="540" y="528"/>
                    </a:lnTo>
                    <a:lnTo>
                      <a:pt x="535" y="546"/>
                    </a:lnTo>
                    <a:lnTo>
                      <a:pt x="530" y="564"/>
                    </a:lnTo>
                    <a:lnTo>
                      <a:pt x="523" y="579"/>
                    </a:lnTo>
                    <a:lnTo>
                      <a:pt x="516" y="593"/>
                    </a:lnTo>
                    <a:lnTo>
                      <a:pt x="508" y="605"/>
                    </a:lnTo>
                    <a:lnTo>
                      <a:pt x="500" y="615"/>
                    </a:lnTo>
                    <a:lnTo>
                      <a:pt x="492" y="625"/>
                    </a:lnTo>
                    <a:lnTo>
                      <a:pt x="482" y="632"/>
                    </a:lnTo>
                    <a:lnTo>
                      <a:pt x="472" y="639"/>
                    </a:lnTo>
                    <a:lnTo>
                      <a:pt x="463" y="643"/>
                    </a:lnTo>
                    <a:lnTo>
                      <a:pt x="452" y="646"/>
                    </a:lnTo>
                    <a:lnTo>
                      <a:pt x="443" y="649"/>
                    </a:lnTo>
                    <a:lnTo>
                      <a:pt x="432" y="650"/>
                    </a:lnTo>
                    <a:lnTo>
                      <a:pt x="422" y="650"/>
                    </a:lnTo>
                    <a:lnTo>
                      <a:pt x="411" y="649"/>
                    </a:lnTo>
                    <a:lnTo>
                      <a:pt x="399" y="647"/>
                    </a:lnTo>
                    <a:lnTo>
                      <a:pt x="389" y="644"/>
                    </a:lnTo>
                    <a:lnTo>
                      <a:pt x="378" y="641"/>
                    </a:lnTo>
                    <a:lnTo>
                      <a:pt x="368" y="635"/>
                    </a:lnTo>
                    <a:lnTo>
                      <a:pt x="357" y="630"/>
                    </a:lnTo>
                    <a:lnTo>
                      <a:pt x="348" y="624"/>
                    </a:lnTo>
                    <a:lnTo>
                      <a:pt x="338" y="617"/>
                    </a:lnTo>
                    <a:lnTo>
                      <a:pt x="328" y="610"/>
                    </a:lnTo>
                    <a:lnTo>
                      <a:pt x="319" y="601"/>
                    </a:lnTo>
                    <a:lnTo>
                      <a:pt x="310" y="593"/>
                    </a:lnTo>
                    <a:lnTo>
                      <a:pt x="302" y="584"/>
                    </a:lnTo>
                    <a:lnTo>
                      <a:pt x="295" y="575"/>
                    </a:lnTo>
                    <a:lnTo>
                      <a:pt x="287" y="565"/>
                    </a:lnTo>
                    <a:lnTo>
                      <a:pt x="281" y="555"/>
                    </a:lnTo>
                    <a:lnTo>
                      <a:pt x="274" y="545"/>
                    </a:lnTo>
                    <a:lnTo>
                      <a:pt x="269" y="535"/>
                    </a:lnTo>
                    <a:lnTo>
                      <a:pt x="265" y="524"/>
                    </a:lnTo>
                    <a:lnTo>
                      <a:pt x="265" y="524"/>
                    </a:lnTo>
                    <a:lnTo>
                      <a:pt x="264" y="530"/>
                    </a:lnTo>
                    <a:lnTo>
                      <a:pt x="260" y="546"/>
                    </a:lnTo>
                    <a:lnTo>
                      <a:pt x="255" y="558"/>
                    </a:lnTo>
                    <a:lnTo>
                      <a:pt x="250" y="570"/>
                    </a:lnTo>
                    <a:lnTo>
                      <a:pt x="244" y="582"/>
                    </a:lnTo>
                    <a:lnTo>
                      <a:pt x="235" y="595"/>
                    </a:lnTo>
                    <a:lnTo>
                      <a:pt x="226" y="609"/>
                    </a:lnTo>
                    <a:lnTo>
                      <a:pt x="214" y="621"/>
                    </a:lnTo>
                    <a:lnTo>
                      <a:pt x="200" y="632"/>
                    </a:lnTo>
                    <a:lnTo>
                      <a:pt x="192" y="637"/>
                    </a:lnTo>
                    <a:lnTo>
                      <a:pt x="184" y="642"/>
                    </a:lnTo>
                    <a:lnTo>
                      <a:pt x="175" y="646"/>
                    </a:lnTo>
                    <a:lnTo>
                      <a:pt x="165" y="649"/>
                    </a:lnTo>
                    <a:lnTo>
                      <a:pt x="156" y="652"/>
                    </a:lnTo>
                    <a:lnTo>
                      <a:pt x="145" y="654"/>
                    </a:lnTo>
                    <a:lnTo>
                      <a:pt x="134" y="657"/>
                    </a:lnTo>
                    <a:lnTo>
                      <a:pt x="122" y="658"/>
                    </a:lnTo>
                    <a:lnTo>
                      <a:pt x="109" y="658"/>
                    </a:lnTo>
                    <a:lnTo>
                      <a:pt x="95" y="657"/>
                    </a:lnTo>
                    <a:lnTo>
                      <a:pt x="95" y="657"/>
                    </a:lnTo>
                    <a:lnTo>
                      <a:pt x="83" y="654"/>
                    </a:lnTo>
                    <a:lnTo>
                      <a:pt x="70" y="651"/>
                    </a:lnTo>
                    <a:lnTo>
                      <a:pt x="58" y="646"/>
                    </a:lnTo>
                    <a:lnTo>
                      <a:pt x="48" y="640"/>
                    </a:lnTo>
                    <a:lnTo>
                      <a:pt x="38" y="631"/>
                    </a:lnTo>
                    <a:lnTo>
                      <a:pt x="30" y="622"/>
                    </a:lnTo>
                    <a:lnTo>
                      <a:pt x="22" y="611"/>
                    </a:lnTo>
                    <a:lnTo>
                      <a:pt x="16" y="598"/>
                    </a:lnTo>
                    <a:lnTo>
                      <a:pt x="11" y="586"/>
                    </a:lnTo>
                    <a:lnTo>
                      <a:pt x="7" y="571"/>
                    </a:lnTo>
                    <a:lnTo>
                      <a:pt x="3" y="555"/>
                    </a:lnTo>
                    <a:lnTo>
                      <a:pt x="1" y="537"/>
                    </a:lnTo>
                    <a:lnTo>
                      <a:pt x="0" y="519"/>
                    </a:lnTo>
                    <a:lnTo>
                      <a:pt x="0" y="500"/>
                    </a:lnTo>
                    <a:lnTo>
                      <a:pt x="2" y="479"/>
                    </a:lnTo>
                    <a:lnTo>
                      <a:pt x="4" y="457"/>
                    </a:lnTo>
                    <a:lnTo>
                      <a:pt x="9" y="435"/>
                    </a:lnTo>
                    <a:lnTo>
                      <a:pt x="13" y="411"/>
                    </a:lnTo>
                    <a:lnTo>
                      <a:pt x="19" y="386"/>
                    </a:lnTo>
                    <a:lnTo>
                      <a:pt x="27" y="361"/>
                    </a:lnTo>
                    <a:lnTo>
                      <a:pt x="36" y="336"/>
                    </a:lnTo>
                    <a:lnTo>
                      <a:pt x="46" y="308"/>
                    </a:lnTo>
                    <a:lnTo>
                      <a:pt x="57" y="281"/>
                    </a:lnTo>
                    <a:lnTo>
                      <a:pt x="70" y="252"/>
                    </a:lnTo>
                    <a:lnTo>
                      <a:pt x="85" y="222"/>
                    </a:lnTo>
                    <a:lnTo>
                      <a:pt x="101" y="193"/>
                    </a:lnTo>
                    <a:lnTo>
                      <a:pt x="118" y="162"/>
                    </a:lnTo>
                    <a:lnTo>
                      <a:pt x="136" y="130"/>
                    </a:lnTo>
                    <a:lnTo>
                      <a:pt x="156" y="98"/>
                    </a:lnTo>
                    <a:lnTo>
                      <a:pt x="177" y="67"/>
                    </a:lnTo>
                    <a:lnTo>
                      <a:pt x="199" y="34"/>
                    </a:lnTo>
                    <a:lnTo>
                      <a:pt x="224" y="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97588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89"/>
              <p:cNvSpPr>
                <a:spLocks/>
              </p:cNvSpPr>
              <p:nvPr/>
            </p:nvSpPr>
            <p:spPr bwMode="auto">
              <a:xfrm>
                <a:off x="4989513" y="4549775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1"/>
                  </a:cxn>
                  <a:cxn ang="0">
                    <a:pos x="20" y="19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1" y="1"/>
                  </a:cxn>
                  <a:cxn ang="0">
                    <a:pos x="40" y="0"/>
                  </a:cxn>
                  <a:cxn ang="0">
                    <a:pos x="48" y="3"/>
                  </a:cxn>
                  <a:cxn ang="0">
                    <a:pos x="55" y="9"/>
                  </a:cxn>
                  <a:cxn ang="0">
                    <a:pos x="59" y="20"/>
                  </a:cxn>
                  <a:cxn ang="0">
                    <a:pos x="65" y="15"/>
                  </a:cxn>
                  <a:cxn ang="0">
                    <a:pos x="79" y="8"/>
                  </a:cxn>
                  <a:cxn ang="0">
                    <a:pos x="91" y="9"/>
                  </a:cxn>
                  <a:cxn ang="0">
                    <a:pos x="99" y="15"/>
                  </a:cxn>
                  <a:cxn ang="0">
                    <a:pos x="106" y="22"/>
                  </a:cxn>
                  <a:cxn ang="0">
                    <a:pos x="107" y="32"/>
                  </a:cxn>
                  <a:cxn ang="0">
                    <a:pos x="102" y="40"/>
                  </a:cxn>
                  <a:cxn ang="0">
                    <a:pos x="92" y="46"/>
                  </a:cxn>
                  <a:cxn ang="0">
                    <a:pos x="83" y="48"/>
                  </a:cxn>
                  <a:cxn ang="0">
                    <a:pos x="97" y="52"/>
                  </a:cxn>
                  <a:cxn ang="0">
                    <a:pos x="104" y="60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1"/>
                  </a:cxn>
                  <a:cxn ang="0">
                    <a:pos x="77" y="87"/>
                  </a:cxn>
                  <a:cxn ang="0">
                    <a:pos x="61" y="72"/>
                  </a:cxn>
                  <a:cxn ang="0">
                    <a:pos x="60" y="71"/>
                  </a:cxn>
                  <a:cxn ang="0">
                    <a:pos x="61" y="72"/>
                  </a:cxn>
                  <a:cxn ang="0">
                    <a:pos x="61" y="91"/>
                  </a:cxn>
                  <a:cxn ang="0">
                    <a:pos x="56" y="104"/>
                  </a:cxn>
                  <a:cxn ang="0">
                    <a:pos x="47" y="111"/>
                  </a:cxn>
                  <a:cxn ang="0">
                    <a:pos x="39" y="112"/>
                  </a:cxn>
                  <a:cxn ang="0">
                    <a:pos x="30" y="108"/>
                  </a:cxn>
                  <a:cxn ang="0">
                    <a:pos x="26" y="99"/>
                  </a:cxn>
                  <a:cxn ang="0">
                    <a:pos x="25" y="87"/>
                  </a:cxn>
                  <a:cxn ang="0">
                    <a:pos x="31" y="69"/>
                  </a:cxn>
                  <a:cxn ang="0">
                    <a:pos x="24" y="71"/>
                  </a:cxn>
                  <a:cxn ang="0">
                    <a:pos x="12" y="72"/>
                  </a:cxn>
                  <a:cxn ang="0">
                    <a:pos x="5" y="69"/>
                  </a:cxn>
                  <a:cxn ang="0">
                    <a:pos x="1" y="62"/>
                  </a:cxn>
                  <a:cxn ang="0">
                    <a:pos x="0" y="55"/>
                  </a:cxn>
                  <a:cxn ang="0">
                    <a:pos x="3" y="48"/>
                  </a:cxn>
                  <a:cxn ang="0">
                    <a:pos x="10" y="41"/>
                  </a:cxn>
                  <a:cxn ang="0">
                    <a:pos x="22" y="37"/>
                  </a:cxn>
                  <a:cxn ang="0">
                    <a:pos x="24" y="31"/>
                  </a:cxn>
                </a:cxnLst>
                <a:rect l="0" t="0" r="r" b="b"/>
                <a:pathLst>
                  <a:path w="108" h="112">
                    <a:moveTo>
                      <a:pt x="24" y="31"/>
                    </a:moveTo>
                    <a:lnTo>
                      <a:pt x="24" y="31"/>
                    </a:lnTo>
                    <a:lnTo>
                      <a:pt x="21" y="24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1" y="1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4" y="1"/>
                    </a:lnTo>
                    <a:lnTo>
                      <a:pt x="48" y="3"/>
                    </a:lnTo>
                    <a:lnTo>
                      <a:pt x="51" y="6"/>
                    </a:lnTo>
                    <a:lnTo>
                      <a:pt x="55" y="9"/>
                    </a:lnTo>
                    <a:lnTo>
                      <a:pt x="57" y="15"/>
                    </a:lnTo>
                    <a:lnTo>
                      <a:pt x="59" y="20"/>
                    </a:lnTo>
                    <a:lnTo>
                      <a:pt x="59" y="20"/>
                    </a:lnTo>
                    <a:lnTo>
                      <a:pt x="65" y="15"/>
                    </a:lnTo>
                    <a:lnTo>
                      <a:pt x="73" y="10"/>
                    </a:lnTo>
                    <a:lnTo>
                      <a:pt x="79" y="8"/>
                    </a:lnTo>
                    <a:lnTo>
                      <a:pt x="84" y="8"/>
                    </a:lnTo>
                    <a:lnTo>
                      <a:pt x="91" y="9"/>
                    </a:lnTo>
                    <a:lnTo>
                      <a:pt x="95" y="12"/>
                    </a:lnTo>
                    <a:lnTo>
                      <a:pt x="99" y="15"/>
                    </a:lnTo>
                    <a:lnTo>
                      <a:pt x="102" y="18"/>
                    </a:lnTo>
                    <a:lnTo>
                      <a:pt x="106" y="22"/>
                    </a:lnTo>
                    <a:lnTo>
                      <a:pt x="107" y="27"/>
                    </a:lnTo>
                    <a:lnTo>
                      <a:pt x="107" y="32"/>
                    </a:lnTo>
                    <a:lnTo>
                      <a:pt x="106" y="36"/>
                    </a:lnTo>
                    <a:lnTo>
                      <a:pt x="102" y="40"/>
                    </a:lnTo>
                    <a:lnTo>
                      <a:pt x="98" y="43"/>
                    </a:lnTo>
                    <a:lnTo>
                      <a:pt x="92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91" y="50"/>
                    </a:lnTo>
                    <a:lnTo>
                      <a:pt x="97" y="52"/>
                    </a:lnTo>
                    <a:lnTo>
                      <a:pt x="101" y="56"/>
                    </a:lnTo>
                    <a:lnTo>
                      <a:pt x="104" y="60"/>
                    </a:lnTo>
                    <a:lnTo>
                      <a:pt x="107" y="66"/>
                    </a:lnTo>
                    <a:lnTo>
                      <a:pt x="108" y="71"/>
                    </a:lnTo>
                    <a:lnTo>
                      <a:pt x="108" y="76"/>
                    </a:lnTo>
                    <a:lnTo>
                      <a:pt x="106" y="81"/>
                    </a:lnTo>
                    <a:lnTo>
                      <a:pt x="103" y="86"/>
                    </a:lnTo>
                    <a:lnTo>
                      <a:pt x="100" y="89"/>
                    </a:lnTo>
                    <a:lnTo>
                      <a:pt x="95" y="91"/>
                    </a:lnTo>
                    <a:lnTo>
                      <a:pt x="90" y="91"/>
                    </a:lnTo>
                    <a:lnTo>
                      <a:pt x="84" y="90"/>
                    </a:lnTo>
                    <a:lnTo>
                      <a:pt x="77" y="87"/>
                    </a:lnTo>
                    <a:lnTo>
                      <a:pt x="69" y="80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0" y="71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2" y="82"/>
                    </a:lnTo>
                    <a:lnTo>
                      <a:pt x="61" y="91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1" y="108"/>
                    </a:lnTo>
                    <a:lnTo>
                      <a:pt x="47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0" y="108"/>
                    </a:lnTo>
                    <a:lnTo>
                      <a:pt x="28" y="105"/>
                    </a:lnTo>
                    <a:lnTo>
                      <a:pt x="26" y="99"/>
                    </a:lnTo>
                    <a:lnTo>
                      <a:pt x="25" y="93"/>
                    </a:lnTo>
                    <a:lnTo>
                      <a:pt x="25" y="87"/>
                    </a:lnTo>
                    <a:lnTo>
                      <a:pt x="27" y="78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24" y="71"/>
                    </a:lnTo>
                    <a:lnTo>
                      <a:pt x="19" y="72"/>
                    </a:lnTo>
                    <a:lnTo>
                      <a:pt x="12" y="72"/>
                    </a:lnTo>
                    <a:lnTo>
                      <a:pt x="8" y="71"/>
                    </a:lnTo>
                    <a:lnTo>
                      <a:pt x="5" y="69"/>
                    </a:lnTo>
                    <a:lnTo>
                      <a:pt x="2" y="66"/>
                    </a:lnTo>
                    <a:lnTo>
                      <a:pt x="1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8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5" y="39"/>
                    </a:lnTo>
                    <a:lnTo>
                      <a:pt x="22" y="37"/>
                    </a:lnTo>
                    <a:lnTo>
                      <a:pt x="29" y="36"/>
                    </a:lnTo>
                    <a:lnTo>
                      <a:pt x="24" y="3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90"/>
              <p:cNvSpPr>
                <a:spLocks/>
              </p:cNvSpPr>
              <p:nvPr/>
            </p:nvSpPr>
            <p:spPr bwMode="auto">
              <a:xfrm>
                <a:off x="4989513" y="4549775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1"/>
                  </a:cxn>
                  <a:cxn ang="0">
                    <a:pos x="20" y="19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1" y="1"/>
                  </a:cxn>
                  <a:cxn ang="0">
                    <a:pos x="40" y="0"/>
                  </a:cxn>
                  <a:cxn ang="0">
                    <a:pos x="48" y="3"/>
                  </a:cxn>
                  <a:cxn ang="0">
                    <a:pos x="55" y="9"/>
                  </a:cxn>
                  <a:cxn ang="0">
                    <a:pos x="59" y="20"/>
                  </a:cxn>
                  <a:cxn ang="0">
                    <a:pos x="65" y="15"/>
                  </a:cxn>
                  <a:cxn ang="0">
                    <a:pos x="79" y="8"/>
                  </a:cxn>
                  <a:cxn ang="0">
                    <a:pos x="91" y="9"/>
                  </a:cxn>
                  <a:cxn ang="0">
                    <a:pos x="99" y="15"/>
                  </a:cxn>
                  <a:cxn ang="0">
                    <a:pos x="106" y="22"/>
                  </a:cxn>
                  <a:cxn ang="0">
                    <a:pos x="107" y="32"/>
                  </a:cxn>
                  <a:cxn ang="0">
                    <a:pos x="102" y="40"/>
                  </a:cxn>
                  <a:cxn ang="0">
                    <a:pos x="92" y="46"/>
                  </a:cxn>
                  <a:cxn ang="0">
                    <a:pos x="83" y="48"/>
                  </a:cxn>
                  <a:cxn ang="0">
                    <a:pos x="97" y="52"/>
                  </a:cxn>
                  <a:cxn ang="0">
                    <a:pos x="104" y="60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1"/>
                  </a:cxn>
                  <a:cxn ang="0">
                    <a:pos x="77" y="87"/>
                  </a:cxn>
                  <a:cxn ang="0">
                    <a:pos x="61" y="72"/>
                  </a:cxn>
                  <a:cxn ang="0">
                    <a:pos x="60" y="71"/>
                  </a:cxn>
                  <a:cxn ang="0">
                    <a:pos x="61" y="72"/>
                  </a:cxn>
                  <a:cxn ang="0">
                    <a:pos x="61" y="91"/>
                  </a:cxn>
                  <a:cxn ang="0">
                    <a:pos x="56" y="104"/>
                  </a:cxn>
                  <a:cxn ang="0">
                    <a:pos x="47" y="111"/>
                  </a:cxn>
                  <a:cxn ang="0">
                    <a:pos x="39" y="112"/>
                  </a:cxn>
                  <a:cxn ang="0">
                    <a:pos x="30" y="108"/>
                  </a:cxn>
                  <a:cxn ang="0">
                    <a:pos x="26" y="99"/>
                  </a:cxn>
                  <a:cxn ang="0">
                    <a:pos x="25" y="87"/>
                  </a:cxn>
                  <a:cxn ang="0">
                    <a:pos x="31" y="69"/>
                  </a:cxn>
                  <a:cxn ang="0">
                    <a:pos x="24" y="71"/>
                  </a:cxn>
                  <a:cxn ang="0">
                    <a:pos x="12" y="72"/>
                  </a:cxn>
                  <a:cxn ang="0">
                    <a:pos x="5" y="69"/>
                  </a:cxn>
                  <a:cxn ang="0">
                    <a:pos x="1" y="62"/>
                  </a:cxn>
                  <a:cxn ang="0">
                    <a:pos x="0" y="55"/>
                  </a:cxn>
                  <a:cxn ang="0">
                    <a:pos x="3" y="48"/>
                  </a:cxn>
                  <a:cxn ang="0">
                    <a:pos x="10" y="41"/>
                  </a:cxn>
                  <a:cxn ang="0">
                    <a:pos x="22" y="37"/>
                  </a:cxn>
                </a:cxnLst>
                <a:rect l="0" t="0" r="r" b="b"/>
                <a:pathLst>
                  <a:path w="108" h="112">
                    <a:moveTo>
                      <a:pt x="24" y="31"/>
                    </a:moveTo>
                    <a:lnTo>
                      <a:pt x="24" y="31"/>
                    </a:lnTo>
                    <a:lnTo>
                      <a:pt x="21" y="24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1" y="1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4" y="1"/>
                    </a:lnTo>
                    <a:lnTo>
                      <a:pt x="48" y="3"/>
                    </a:lnTo>
                    <a:lnTo>
                      <a:pt x="51" y="6"/>
                    </a:lnTo>
                    <a:lnTo>
                      <a:pt x="55" y="9"/>
                    </a:lnTo>
                    <a:lnTo>
                      <a:pt x="57" y="15"/>
                    </a:lnTo>
                    <a:lnTo>
                      <a:pt x="59" y="20"/>
                    </a:lnTo>
                    <a:lnTo>
                      <a:pt x="59" y="20"/>
                    </a:lnTo>
                    <a:lnTo>
                      <a:pt x="65" y="15"/>
                    </a:lnTo>
                    <a:lnTo>
                      <a:pt x="73" y="10"/>
                    </a:lnTo>
                    <a:lnTo>
                      <a:pt x="79" y="8"/>
                    </a:lnTo>
                    <a:lnTo>
                      <a:pt x="84" y="8"/>
                    </a:lnTo>
                    <a:lnTo>
                      <a:pt x="91" y="9"/>
                    </a:lnTo>
                    <a:lnTo>
                      <a:pt x="95" y="12"/>
                    </a:lnTo>
                    <a:lnTo>
                      <a:pt x="99" y="15"/>
                    </a:lnTo>
                    <a:lnTo>
                      <a:pt x="102" y="18"/>
                    </a:lnTo>
                    <a:lnTo>
                      <a:pt x="106" y="22"/>
                    </a:lnTo>
                    <a:lnTo>
                      <a:pt x="107" y="27"/>
                    </a:lnTo>
                    <a:lnTo>
                      <a:pt x="107" y="32"/>
                    </a:lnTo>
                    <a:lnTo>
                      <a:pt x="106" y="36"/>
                    </a:lnTo>
                    <a:lnTo>
                      <a:pt x="102" y="40"/>
                    </a:lnTo>
                    <a:lnTo>
                      <a:pt x="98" y="43"/>
                    </a:lnTo>
                    <a:lnTo>
                      <a:pt x="92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91" y="50"/>
                    </a:lnTo>
                    <a:lnTo>
                      <a:pt x="97" y="52"/>
                    </a:lnTo>
                    <a:lnTo>
                      <a:pt x="101" y="56"/>
                    </a:lnTo>
                    <a:lnTo>
                      <a:pt x="104" y="60"/>
                    </a:lnTo>
                    <a:lnTo>
                      <a:pt x="107" y="66"/>
                    </a:lnTo>
                    <a:lnTo>
                      <a:pt x="108" y="71"/>
                    </a:lnTo>
                    <a:lnTo>
                      <a:pt x="108" y="76"/>
                    </a:lnTo>
                    <a:lnTo>
                      <a:pt x="106" y="81"/>
                    </a:lnTo>
                    <a:lnTo>
                      <a:pt x="103" y="86"/>
                    </a:lnTo>
                    <a:lnTo>
                      <a:pt x="100" y="89"/>
                    </a:lnTo>
                    <a:lnTo>
                      <a:pt x="95" y="91"/>
                    </a:lnTo>
                    <a:lnTo>
                      <a:pt x="90" y="91"/>
                    </a:lnTo>
                    <a:lnTo>
                      <a:pt x="84" y="90"/>
                    </a:lnTo>
                    <a:lnTo>
                      <a:pt x="77" y="87"/>
                    </a:lnTo>
                    <a:lnTo>
                      <a:pt x="69" y="80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0" y="71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2" y="82"/>
                    </a:lnTo>
                    <a:lnTo>
                      <a:pt x="61" y="91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1" y="108"/>
                    </a:lnTo>
                    <a:lnTo>
                      <a:pt x="47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0" y="108"/>
                    </a:lnTo>
                    <a:lnTo>
                      <a:pt x="28" y="105"/>
                    </a:lnTo>
                    <a:lnTo>
                      <a:pt x="26" y="99"/>
                    </a:lnTo>
                    <a:lnTo>
                      <a:pt x="25" y="93"/>
                    </a:lnTo>
                    <a:lnTo>
                      <a:pt x="25" y="87"/>
                    </a:lnTo>
                    <a:lnTo>
                      <a:pt x="27" y="78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24" y="71"/>
                    </a:lnTo>
                    <a:lnTo>
                      <a:pt x="19" y="72"/>
                    </a:lnTo>
                    <a:lnTo>
                      <a:pt x="12" y="72"/>
                    </a:lnTo>
                    <a:lnTo>
                      <a:pt x="8" y="71"/>
                    </a:lnTo>
                    <a:lnTo>
                      <a:pt x="5" y="69"/>
                    </a:lnTo>
                    <a:lnTo>
                      <a:pt x="2" y="66"/>
                    </a:lnTo>
                    <a:lnTo>
                      <a:pt x="1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8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5" y="39"/>
                    </a:lnTo>
                    <a:lnTo>
                      <a:pt x="22" y="37"/>
                    </a:lnTo>
                    <a:lnTo>
                      <a:pt x="29" y="3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91"/>
              <p:cNvSpPr>
                <a:spLocks/>
              </p:cNvSpPr>
              <p:nvPr/>
            </p:nvSpPr>
            <p:spPr bwMode="auto">
              <a:xfrm>
                <a:off x="5064125" y="4621213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2" y="8"/>
                  </a:cxn>
                  <a:cxn ang="0">
                    <a:pos x="10" y="10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3" y="11"/>
                  </a:cxn>
                  <a:cxn ang="0">
                    <a:pos x="2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2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92"/>
              <p:cNvSpPr>
                <a:spLocks/>
              </p:cNvSpPr>
              <p:nvPr/>
            </p:nvSpPr>
            <p:spPr bwMode="auto">
              <a:xfrm>
                <a:off x="4999038" y="4627563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9" y="10"/>
                  </a:cxn>
                  <a:cxn ang="0">
                    <a:pos x="7" y="11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1"/>
                  </a:cxn>
                  <a:cxn ang="0">
                    <a:pos x="9" y="2"/>
                  </a:cxn>
                  <a:cxn ang="0">
                    <a:pos x="11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7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93"/>
              <p:cNvSpPr>
                <a:spLocks/>
              </p:cNvSpPr>
              <p:nvPr/>
            </p:nvSpPr>
            <p:spPr bwMode="auto">
              <a:xfrm>
                <a:off x="5038725" y="4564063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9"/>
                  </a:cxn>
                  <a:cxn ang="0">
                    <a:pos x="11" y="11"/>
                  </a:cxn>
                  <a:cxn ang="0">
                    <a:pos x="9" y="12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4" y="12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4"/>
                  </a:cxn>
                  <a:cxn ang="0">
                    <a:pos x="2" y="3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1" y="3"/>
                  </a:cxn>
                  <a:cxn ang="0">
                    <a:pos x="12" y="4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2" y="9"/>
                    </a:lnTo>
                    <a:lnTo>
                      <a:pt x="11" y="11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4" y="1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3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94"/>
              <p:cNvSpPr>
                <a:spLocks/>
              </p:cNvSpPr>
              <p:nvPr/>
            </p:nvSpPr>
            <p:spPr bwMode="auto">
              <a:xfrm>
                <a:off x="5118100" y="4576763"/>
                <a:ext cx="19050" cy="20638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5" y="13"/>
                  </a:cxn>
                  <a:cxn ang="0">
                    <a:pos x="5" y="13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8" y="1"/>
                  </a:cxn>
                  <a:cxn ang="0">
                    <a:pos x="10" y="2"/>
                  </a:cxn>
                  <a:cxn ang="0">
                    <a:pos x="11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3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3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10" y="2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95"/>
              <p:cNvSpPr>
                <a:spLocks/>
              </p:cNvSpPr>
              <p:nvPr/>
            </p:nvSpPr>
            <p:spPr bwMode="auto">
              <a:xfrm>
                <a:off x="5130800" y="4651375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7"/>
                  </a:cxn>
                  <a:cxn ang="0">
                    <a:pos x="11" y="9"/>
                  </a:cxn>
                  <a:cxn ang="0">
                    <a:pos x="10" y="11"/>
                  </a:cxn>
                  <a:cxn ang="0">
                    <a:pos x="8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4" y="12"/>
                  </a:cxn>
                  <a:cxn ang="0">
                    <a:pos x="2" y="11"/>
                  </a:cxn>
                  <a:cxn ang="0">
                    <a:pos x="1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" y="5"/>
                  </a:cxn>
                  <a:cxn ang="0">
                    <a:pos x="2" y="3"/>
                  </a:cxn>
                  <a:cxn ang="0">
                    <a:pos x="4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2"/>
                  </a:cxn>
                  <a:cxn ang="0">
                    <a:pos x="10" y="3"/>
                  </a:cxn>
                  <a:cxn ang="0">
                    <a:pos x="11" y="5"/>
                  </a:cxn>
                  <a:cxn ang="0">
                    <a:pos x="11" y="7"/>
                  </a:cxn>
                  <a:cxn ang="0">
                    <a:pos x="11" y="7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lnTo>
                      <a:pt x="11" y="7"/>
                    </a:lnTo>
                    <a:lnTo>
                      <a:pt x="11" y="9"/>
                    </a:lnTo>
                    <a:lnTo>
                      <a:pt x="10" y="11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2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96"/>
              <p:cNvSpPr>
                <a:spLocks/>
              </p:cNvSpPr>
              <p:nvPr/>
            </p:nvSpPr>
            <p:spPr bwMode="auto">
              <a:xfrm>
                <a:off x="5046663" y="4687888"/>
                <a:ext cx="17463" cy="17463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0" y="8"/>
                  </a:cxn>
                  <a:cxn ang="0">
                    <a:pos x="9" y="9"/>
                  </a:cxn>
                  <a:cxn ang="0">
                    <a:pos x="7" y="11"/>
                  </a:cxn>
                  <a:cxn ang="0">
                    <a:pos x="5" y="11"/>
                  </a:cxn>
                  <a:cxn ang="0">
                    <a:pos x="5" y="11"/>
                  </a:cxn>
                  <a:cxn ang="0">
                    <a:pos x="3" y="11"/>
                  </a:cxn>
                  <a:cxn ang="0">
                    <a:pos x="1" y="9"/>
                  </a:cxn>
                  <a:cxn ang="0">
                    <a:pos x="0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9" y="1"/>
                  </a:cxn>
                  <a:cxn ang="0">
                    <a:pos x="10" y="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1">
                    <a:moveTo>
                      <a:pt x="11" y="5"/>
                    </a:moveTo>
                    <a:lnTo>
                      <a:pt x="11" y="5"/>
                    </a:lnTo>
                    <a:lnTo>
                      <a:pt x="10" y="8"/>
                    </a:lnTo>
                    <a:lnTo>
                      <a:pt x="9" y="9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97"/>
              <p:cNvSpPr>
                <a:spLocks/>
              </p:cNvSpPr>
              <p:nvPr/>
            </p:nvSpPr>
            <p:spPr bwMode="auto">
              <a:xfrm>
                <a:off x="5224463" y="4398963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0"/>
                  </a:cxn>
                  <a:cxn ang="0">
                    <a:pos x="20" y="20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2" y="1"/>
                  </a:cxn>
                  <a:cxn ang="0">
                    <a:pos x="40" y="1"/>
                  </a:cxn>
                  <a:cxn ang="0">
                    <a:pos x="49" y="4"/>
                  </a:cxn>
                  <a:cxn ang="0">
                    <a:pos x="55" y="10"/>
                  </a:cxn>
                  <a:cxn ang="0">
                    <a:pos x="59" y="21"/>
                  </a:cxn>
                  <a:cxn ang="0">
                    <a:pos x="66" y="14"/>
                  </a:cxn>
                  <a:cxn ang="0">
                    <a:pos x="79" y="9"/>
                  </a:cxn>
                  <a:cxn ang="0">
                    <a:pos x="91" y="9"/>
                  </a:cxn>
                  <a:cxn ang="0">
                    <a:pos x="99" y="14"/>
                  </a:cxn>
                  <a:cxn ang="0">
                    <a:pos x="106" y="23"/>
                  </a:cxn>
                  <a:cxn ang="0">
                    <a:pos x="107" y="31"/>
                  </a:cxn>
                  <a:cxn ang="0">
                    <a:pos x="103" y="40"/>
                  </a:cxn>
                  <a:cxn ang="0">
                    <a:pos x="92" y="46"/>
                  </a:cxn>
                  <a:cxn ang="0">
                    <a:pos x="84" y="48"/>
                  </a:cxn>
                  <a:cxn ang="0">
                    <a:pos x="97" y="53"/>
                  </a:cxn>
                  <a:cxn ang="0">
                    <a:pos x="105" y="61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2"/>
                  </a:cxn>
                  <a:cxn ang="0">
                    <a:pos x="77" y="86"/>
                  </a:cxn>
                  <a:cxn ang="0">
                    <a:pos x="61" y="73"/>
                  </a:cxn>
                  <a:cxn ang="0">
                    <a:pos x="60" y="72"/>
                  </a:cxn>
                  <a:cxn ang="0">
                    <a:pos x="61" y="73"/>
                  </a:cxn>
                  <a:cxn ang="0">
                    <a:pos x="61" y="92"/>
                  </a:cxn>
                  <a:cxn ang="0">
                    <a:pos x="56" y="104"/>
                  </a:cxn>
                  <a:cxn ang="0">
                    <a:pos x="48" y="111"/>
                  </a:cxn>
                  <a:cxn ang="0">
                    <a:pos x="39" y="112"/>
                  </a:cxn>
                  <a:cxn ang="0">
                    <a:pos x="31" y="109"/>
                  </a:cxn>
                  <a:cxn ang="0">
                    <a:pos x="26" y="99"/>
                  </a:cxn>
                  <a:cxn ang="0">
                    <a:pos x="25" y="86"/>
                  </a:cxn>
                  <a:cxn ang="0">
                    <a:pos x="32" y="69"/>
                  </a:cxn>
                  <a:cxn ang="0">
                    <a:pos x="24" y="72"/>
                  </a:cxn>
                  <a:cxn ang="0">
                    <a:pos x="13" y="72"/>
                  </a:cxn>
                  <a:cxn ang="0">
                    <a:pos x="5" y="68"/>
                  </a:cxn>
                  <a:cxn ang="0">
                    <a:pos x="1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0" y="41"/>
                  </a:cxn>
                  <a:cxn ang="0">
                    <a:pos x="22" y="37"/>
                  </a:cxn>
                  <a:cxn ang="0">
                    <a:pos x="24" y="30"/>
                  </a:cxn>
                </a:cxnLst>
                <a:rect l="0" t="0" r="r" b="b"/>
                <a:pathLst>
                  <a:path w="108" h="112">
                    <a:moveTo>
                      <a:pt x="24" y="30"/>
                    </a:moveTo>
                    <a:lnTo>
                      <a:pt x="24" y="30"/>
                    </a:lnTo>
                    <a:lnTo>
                      <a:pt x="21" y="25"/>
                    </a:lnTo>
                    <a:lnTo>
                      <a:pt x="20" y="20"/>
                    </a:lnTo>
                    <a:lnTo>
                      <a:pt x="20" y="14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2" y="1"/>
                    </a:lnTo>
                    <a:lnTo>
                      <a:pt x="36" y="0"/>
                    </a:lnTo>
                    <a:lnTo>
                      <a:pt x="40" y="1"/>
                    </a:lnTo>
                    <a:lnTo>
                      <a:pt x="44" y="2"/>
                    </a:lnTo>
                    <a:lnTo>
                      <a:pt x="49" y="4"/>
                    </a:lnTo>
                    <a:lnTo>
                      <a:pt x="52" y="6"/>
                    </a:lnTo>
                    <a:lnTo>
                      <a:pt x="55" y="10"/>
                    </a:lnTo>
                    <a:lnTo>
                      <a:pt x="57" y="14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66" y="14"/>
                    </a:lnTo>
                    <a:lnTo>
                      <a:pt x="73" y="11"/>
                    </a:lnTo>
                    <a:lnTo>
                      <a:pt x="79" y="9"/>
                    </a:lnTo>
                    <a:lnTo>
                      <a:pt x="85" y="8"/>
                    </a:lnTo>
                    <a:lnTo>
                      <a:pt x="91" y="9"/>
                    </a:lnTo>
                    <a:lnTo>
                      <a:pt x="95" y="11"/>
                    </a:lnTo>
                    <a:lnTo>
                      <a:pt x="99" y="14"/>
                    </a:lnTo>
                    <a:lnTo>
                      <a:pt x="103" y="19"/>
                    </a:lnTo>
                    <a:lnTo>
                      <a:pt x="106" y="23"/>
                    </a:lnTo>
                    <a:lnTo>
                      <a:pt x="107" y="27"/>
                    </a:lnTo>
                    <a:lnTo>
                      <a:pt x="107" y="31"/>
                    </a:lnTo>
                    <a:lnTo>
                      <a:pt x="106" y="36"/>
                    </a:lnTo>
                    <a:lnTo>
                      <a:pt x="103" y="40"/>
                    </a:lnTo>
                    <a:lnTo>
                      <a:pt x="98" y="44"/>
                    </a:lnTo>
                    <a:lnTo>
                      <a:pt x="92" y="46"/>
                    </a:lnTo>
                    <a:lnTo>
                      <a:pt x="84" y="48"/>
                    </a:lnTo>
                    <a:lnTo>
                      <a:pt x="84" y="48"/>
                    </a:lnTo>
                    <a:lnTo>
                      <a:pt x="91" y="49"/>
                    </a:lnTo>
                    <a:lnTo>
                      <a:pt x="97" y="53"/>
                    </a:lnTo>
                    <a:lnTo>
                      <a:pt x="102" y="56"/>
                    </a:lnTo>
                    <a:lnTo>
                      <a:pt x="105" y="61"/>
                    </a:lnTo>
                    <a:lnTo>
                      <a:pt x="107" y="65"/>
                    </a:lnTo>
                    <a:lnTo>
                      <a:pt x="108" y="71"/>
                    </a:lnTo>
                    <a:lnTo>
                      <a:pt x="108" y="76"/>
                    </a:lnTo>
                    <a:lnTo>
                      <a:pt x="106" y="81"/>
                    </a:lnTo>
                    <a:lnTo>
                      <a:pt x="104" y="85"/>
                    </a:lnTo>
                    <a:lnTo>
                      <a:pt x="100" y="89"/>
                    </a:lnTo>
                    <a:lnTo>
                      <a:pt x="95" y="91"/>
                    </a:lnTo>
                    <a:lnTo>
                      <a:pt x="90" y="92"/>
                    </a:lnTo>
                    <a:lnTo>
                      <a:pt x="85" y="90"/>
                    </a:lnTo>
                    <a:lnTo>
                      <a:pt x="77" y="86"/>
                    </a:lnTo>
                    <a:lnTo>
                      <a:pt x="70" y="81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0" y="72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2" y="82"/>
                    </a:lnTo>
                    <a:lnTo>
                      <a:pt x="61" y="92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2" y="109"/>
                    </a:lnTo>
                    <a:lnTo>
                      <a:pt x="48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1" y="109"/>
                    </a:lnTo>
                    <a:lnTo>
                      <a:pt x="28" y="104"/>
                    </a:lnTo>
                    <a:lnTo>
                      <a:pt x="26" y="99"/>
                    </a:lnTo>
                    <a:lnTo>
                      <a:pt x="25" y="94"/>
                    </a:lnTo>
                    <a:lnTo>
                      <a:pt x="25" y="86"/>
                    </a:lnTo>
                    <a:lnTo>
                      <a:pt x="27" y="78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4" y="72"/>
                    </a:lnTo>
                    <a:lnTo>
                      <a:pt x="19" y="72"/>
                    </a:lnTo>
                    <a:lnTo>
                      <a:pt x="13" y="72"/>
                    </a:lnTo>
                    <a:lnTo>
                      <a:pt x="8" y="71"/>
                    </a:lnTo>
                    <a:lnTo>
                      <a:pt x="5" y="68"/>
                    </a:lnTo>
                    <a:lnTo>
                      <a:pt x="2" y="65"/>
                    </a:lnTo>
                    <a:lnTo>
                      <a:pt x="1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7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6" y="39"/>
                    </a:lnTo>
                    <a:lnTo>
                      <a:pt x="22" y="37"/>
                    </a:lnTo>
                    <a:lnTo>
                      <a:pt x="30" y="37"/>
                    </a:lnTo>
                    <a:lnTo>
                      <a:pt x="24" y="30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98"/>
              <p:cNvSpPr>
                <a:spLocks/>
              </p:cNvSpPr>
              <p:nvPr/>
            </p:nvSpPr>
            <p:spPr bwMode="auto">
              <a:xfrm>
                <a:off x="5224463" y="4398963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0"/>
                  </a:cxn>
                  <a:cxn ang="0">
                    <a:pos x="20" y="20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2" y="1"/>
                  </a:cxn>
                  <a:cxn ang="0">
                    <a:pos x="40" y="1"/>
                  </a:cxn>
                  <a:cxn ang="0">
                    <a:pos x="49" y="4"/>
                  </a:cxn>
                  <a:cxn ang="0">
                    <a:pos x="55" y="10"/>
                  </a:cxn>
                  <a:cxn ang="0">
                    <a:pos x="59" y="21"/>
                  </a:cxn>
                  <a:cxn ang="0">
                    <a:pos x="66" y="14"/>
                  </a:cxn>
                  <a:cxn ang="0">
                    <a:pos x="79" y="9"/>
                  </a:cxn>
                  <a:cxn ang="0">
                    <a:pos x="91" y="9"/>
                  </a:cxn>
                  <a:cxn ang="0">
                    <a:pos x="99" y="14"/>
                  </a:cxn>
                  <a:cxn ang="0">
                    <a:pos x="106" y="23"/>
                  </a:cxn>
                  <a:cxn ang="0">
                    <a:pos x="107" y="31"/>
                  </a:cxn>
                  <a:cxn ang="0">
                    <a:pos x="103" y="40"/>
                  </a:cxn>
                  <a:cxn ang="0">
                    <a:pos x="92" y="46"/>
                  </a:cxn>
                  <a:cxn ang="0">
                    <a:pos x="84" y="48"/>
                  </a:cxn>
                  <a:cxn ang="0">
                    <a:pos x="97" y="53"/>
                  </a:cxn>
                  <a:cxn ang="0">
                    <a:pos x="105" y="61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2"/>
                  </a:cxn>
                  <a:cxn ang="0">
                    <a:pos x="77" y="86"/>
                  </a:cxn>
                  <a:cxn ang="0">
                    <a:pos x="61" y="73"/>
                  </a:cxn>
                  <a:cxn ang="0">
                    <a:pos x="60" y="72"/>
                  </a:cxn>
                  <a:cxn ang="0">
                    <a:pos x="61" y="73"/>
                  </a:cxn>
                  <a:cxn ang="0">
                    <a:pos x="61" y="92"/>
                  </a:cxn>
                  <a:cxn ang="0">
                    <a:pos x="56" y="104"/>
                  </a:cxn>
                  <a:cxn ang="0">
                    <a:pos x="48" y="111"/>
                  </a:cxn>
                  <a:cxn ang="0">
                    <a:pos x="39" y="112"/>
                  </a:cxn>
                  <a:cxn ang="0">
                    <a:pos x="31" y="109"/>
                  </a:cxn>
                  <a:cxn ang="0">
                    <a:pos x="26" y="99"/>
                  </a:cxn>
                  <a:cxn ang="0">
                    <a:pos x="25" y="86"/>
                  </a:cxn>
                  <a:cxn ang="0">
                    <a:pos x="32" y="69"/>
                  </a:cxn>
                  <a:cxn ang="0">
                    <a:pos x="24" y="72"/>
                  </a:cxn>
                  <a:cxn ang="0">
                    <a:pos x="13" y="72"/>
                  </a:cxn>
                  <a:cxn ang="0">
                    <a:pos x="5" y="68"/>
                  </a:cxn>
                  <a:cxn ang="0">
                    <a:pos x="1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0" y="41"/>
                  </a:cxn>
                  <a:cxn ang="0">
                    <a:pos x="22" y="37"/>
                  </a:cxn>
                </a:cxnLst>
                <a:rect l="0" t="0" r="r" b="b"/>
                <a:pathLst>
                  <a:path w="108" h="112">
                    <a:moveTo>
                      <a:pt x="24" y="30"/>
                    </a:moveTo>
                    <a:lnTo>
                      <a:pt x="24" y="30"/>
                    </a:lnTo>
                    <a:lnTo>
                      <a:pt x="21" y="25"/>
                    </a:lnTo>
                    <a:lnTo>
                      <a:pt x="20" y="20"/>
                    </a:lnTo>
                    <a:lnTo>
                      <a:pt x="20" y="14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2" y="1"/>
                    </a:lnTo>
                    <a:lnTo>
                      <a:pt x="36" y="0"/>
                    </a:lnTo>
                    <a:lnTo>
                      <a:pt x="40" y="1"/>
                    </a:lnTo>
                    <a:lnTo>
                      <a:pt x="44" y="2"/>
                    </a:lnTo>
                    <a:lnTo>
                      <a:pt x="49" y="4"/>
                    </a:lnTo>
                    <a:lnTo>
                      <a:pt x="52" y="6"/>
                    </a:lnTo>
                    <a:lnTo>
                      <a:pt x="55" y="10"/>
                    </a:lnTo>
                    <a:lnTo>
                      <a:pt x="57" y="14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66" y="14"/>
                    </a:lnTo>
                    <a:lnTo>
                      <a:pt x="73" y="11"/>
                    </a:lnTo>
                    <a:lnTo>
                      <a:pt x="79" y="9"/>
                    </a:lnTo>
                    <a:lnTo>
                      <a:pt x="85" y="8"/>
                    </a:lnTo>
                    <a:lnTo>
                      <a:pt x="91" y="9"/>
                    </a:lnTo>
                    <a:lnTo>
                      <a:pt x="95" y="11"/>
                    </a:lnTo>
                    <a:lnTo>
                      <a:pt x="99" y="14"/>
                    </a:lnTo>
                    <a:lnTo>
                      <a:pt x="103" y="19"/>
                    </a:lnTo>
                    <a:lnTo>
                      <a:pt x="106" y="23"/>
                    </a:lnTo>
                    <a:lnTo>
                      <a:pt x="107" y="27"/>
                    </a:lnTo>
                    <a:lnTo>
                      <a:pt x="107" y="31"/>
                    </a:lnTo>
                    <a:lnTo>
                      <a:pt x="106" y="36"/>
                    </a:lnTo>
                    <a:lnTo>
                      <a:pt x="103" y="40"/>
                    </a:lnTo>
                    <a:lnTo>
                      <a:pt x="98" y="44"/>
                    </a:lnTo>
                    <a:lnTo>
                      <a:pt x="92" y="46"/>
                    </a:lnTo>
                    <a:lnTo>
                      <a:pt x="84" y="48"/>
                    </a:lnTo>
                    <a:lnTo>
                      <a:pt x="84" y="48"/>
                    </a:lnTo>
                    <a:lnTo>
                      <a:pt x="91" y="49"/>
                    </a:lnTo>
                    <a:lnTo>
                      <a:pt x="97" y="53"/>
                    </a:lnTo>
                    <a:lnTo>
                      <a:pt x="102" y="56"/>
                    </a:lnTo>
                    <a:lnTo>
                      <a:pt x="105" y="61"/>
                    </a:lnTo>
                    <a:lnTo>
                      <a:pt x="107" y="65"/>
                    </a:lnTo>
                    <a:lnTo>
                      <a:pt x="108" y="71"/>
                    </a:lnTo>
                    <a:lnTo>
                      <a:pt x="108" y="76"/>
                    </a:lnTo>
                    <a:lnTo>
                      <a:pt x="106" y="81"/>
                    </a:lnTo>
                    <a:lnTo>
                      <a:pt x="104" y="85"/>
                    </a:lnTo>
                    <a:lnTo>
                      <a:pt x="100" y="89"/>
                    </a:lnTo>
                    <a:lnTo>
                      <a:pt x="95" y="91"/>
                    </a:lnTo>
                    <a:lnTo>
                      <a:pt x="90" y="92"/>
                    </a:lnTo>
                    <a:lnTo>
                      <a:pt x="85" y="90"/>
                    </a:lnTo>
                    <a:lnTo>
                      <a:pt x="77" y="86"/>
                    </a:lnTo>
                    <a:lnTo>
                      <a:pt x="70" y="81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0" y="72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2" y="82"/>
                    </a:lnTo>
                    <a:lnTo>
                      <a:pt x="61" y="92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2" y="109"/>
                    </a:lnTo>
                    <a:lnTo>
                      <a:pt x="48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1" y="109"/>
                    </a:lnTo>
                    <a:lnTo>
                      <a:pt x="28" y="104"/>
                    </a:lnTo>
                    <a:lnTo>
                      <a:pt x="26" y="99"/>
                    </a:lnTo>
                    <a:lnTo>
                      <a:pt x="25" y="94"/>
                    </a:lnTo>
                    <a:lnTo>
                      <a:pt x="25" y="86"/>
                    </a:lnTo>
                    <a:lnTo>
                      <a:pt x="27" y="78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4" y="72"/>
                    </a:lnTo>
                    <a:lnTo>
                      <a:pt x="19" y="72"/>
                    </a:lnTo>
                    <a:lnTo>
                      <a:pt x="13" y="72"/>
                    </a:lnTo>
                    <a:lnTo>
                      <a:pt x="8" y="71"/>
                    </a:lnTo>
                    <a:lnTo>
                      <a:pt x="5" y="68"/>
                    </a:lnTo>
                    <a:lnTo>
                      <a:pt x="2" y="65"/>
                    </a:lnTo>
                    <a:lnTo>
                      <a:pt x="1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7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6" y="39"/>
                    </a:lnTo>
                    <a:lnTo>
                      <a:pt x="22" y="37"/>
                    </a:lnTo>
                    <a:lnTo>
                      <a:pt x="30" y="37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99"/>
              <p:cNvSpPr>
                <a:spLocks/>
              </p:cNvSpPr>
              <p:nvPr/>
            </p:nvSpPr>
            <p:spPr bwMode="auto">
              <a:xfrm>
                <a:off x="5300663" y="4470400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11" y="6"/>
                  </a:cxn>
                  <a:cxn ang="0">
                    <a:pos x="11" y="9"/>
                  </a:cxn>
                  <a:cxn ang="0">
                    <a:pos x="9" y="11"/>
                  </a:cxn>
                  <a:cxn ang="0">
                    <a:pos x="8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3" y="12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9" y="2"/>
                  </a:cxn>
                  <a:cxn ang="0">
                    <a:pos x="11" y="3"/>
                  </a:cxn>
                  <a:cxn ang="0">
                    <a:pos x="11" y="6"/>
                  </a:cxn>
                  <a:cxn ang="0">
                    <a:pos x="11" y="6"/>
                  </a:cxn>
                </a:cxnLst>
                <a:rect l="0" t="0" r="r" b="b"/>
                <a:pathLst>
                  <a:path w="11" h="12">
                    <a:moveTo>
                      <a:pt x="11" y="6"/>
                    </a:moveTo>
                    <a:lnTo>
                      <a:pt x="11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9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00"/>
              <p:cNvSpPr>
                <a:spLocks/>
              </p:cNvSpPr>
              <p:nvPr/>
            </p:nvSpPr>
            <p:spPr bwMode="auto">
              <a:xfrm>
                <a:off x="5233988" y="4476750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1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3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01"/>
              <p:cNvSpPr>
                <a:spLocks/>
              </p:cNvSpPr>
              <p:nvPr/>
            </p:nvSpPr>
            <p:spPr bwMode="auto">
              <a:xfrm>
                <a:off x="5275263" y="4413250"/>
                <a:ext cx="17463" cy="20638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11" y="6"/>
                  </a:cxn>
                  <a:cxn ang="0">
                    <a:pos x="11" y="9"/>
                  </a:cxn>
                  <a:cxn ang="0">
                    <a:pos x="10" y="11"/>
                  </a:cxn>
                  <a:cxn ang="0">
                    <a:pos x="8" y="12"/>
                  </a:cxn>
                  <a:cxn ang="0">
                    <a:pos x="6" y="13"/>
                  </a:cxn>
                  <a:cxn ang="0">
                    <a:pos x="6" y="13"/>
                  </a:cxn>
                  <a:cxn ang="0">
                    <a:pos x="3" y="12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1"/>
                  </a:cxn>
                  <a:cxn ang="0">
                    <a:pos x="10" y="2"/>
                  </a:cxn>
                  <a:cxn ang="0">
                    <a:pos x="11" y="4"/>
                  </a:cxn>
                  <a:cxn ang="0">
                    <a:pos x="11" y="6"/>
                  </a:cxn>
                  <a:cxn ang="0">
                    <a:pos x="11" y="6"/>
                  </a:cxn>
                </a:cxnLst>
                <a:rect l="0" t="0" r="r" b="b"/>
                <a:pathLst>
                  <a:path w="11" h="13">
                    <a:moveTo>
                      <a:pt x="11" y="6"/>
                    </a:moveTo>
                    <a:lnTo>
                      <a:pt x="11" y="6"/>
                    </a:lnTo>
                    <a:lnTo>
                      <a:pt x="11" y="9"/>
                    </a:lnTo>
                    <a:lnTo>
                      <a:pt x="10" y="11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2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02"/>
              <p:cNvSpPr>
                <a:spLocks/>
              </p:cNvSpPr>
              <p:nvPr/>
            </p:nvSpPr>
            <p:spPr bwMode="auto">
              <a:xfrm>
                <a:off x="5353050" y="4427538"/>
                <a:ext cx="19050" cy="1746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1" y="8"/>
                  </a:cxn>
                  <a:cxn ang="0">
                    <a:pos x="10" y="9"/>
                  </a:cxn>
                  <a:cxn ang="0">
                    <a:pos x="8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4" y="11"/>
                  </a:cxn>
                  <a:cxn ang="0">
                    <a:pos x="1" y="9"/>
                  </a:cxn>
                  <a:cxn ang="0">
                    <a:pos x="0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2"/>
                  </a:cxn>
                  <a:cxn ang="0">
                    <a:pos x="11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03"/>
              <p:cNvSpPr>
                <a:spLocks/>
              </p:cNvSpPr>
              <p:nvPr/>
            </p:nvSpPr>
            <p:spPr bwMode="auto">
              <a:xfrm>
                <a:off x="5365750" y="4502150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11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4" y="11"/>
                  </a:cxn>
                  <a:cxn ang="0">
                    <a:pos x="2" y="10"/>
                  </a:cxn>
                  <a:cxn ang="0">
                    <a:pos x="1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1" y="3"/>
                  </a:cxn>
                  <a:cxn ang="0">
                    <a:pos x="11" y="6"/>
                  </a:cxn>
                  <a:cxn ang="0">
                    <a:pos x="11" y="6"/>
                  </a:cxn>
                </a:cxnLst>
                <a:rect l="0" t="0" r="r" b="b"/>
                <a:pathLst>
                  <a:path w="11" h="12">
                    <a:moveTo>
                      <a:pt x="11" y="6"/>
                    </a:moveTo>
                    <a:lnTo>
                      <a:pt x="11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04"/>
              <p:cNvSpPr>
                <a:spLocks/>
              </p:cNvSpPr>
              <p:nvPr/>
            </p:nvSpPr>
            <p:spPr bwMode="auto">
              <a:xfrm>
                <a:off x="5281613" y="4535488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0" y="9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1"/>
                  </a:cxn>
                  <a:cxn ang="0">
                    <a:pos x="9" y="3"/>
                  </a:cxn>
                  <a:cxn ang="0">
                    <a:pos x="10" y="5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9" y="3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05"/>
              <p:cNvSpPr>
                <a:spLocks/>
              </p:cNvSpPr>
              <p:nvPr/>
            </p:nvSpPr>
            <p:spPr bwMode="auto">
              <a:xfrm>
                <a:off x="5300663" y="4116388"/>
                <a:ext cx="171450" cy="177800"/>
              </a:xfrm>
              <a:custGeom>
                <a:avLst/>
                <a:gdLst/>
                <a:ahLst/>
                <a:cxnLst>
                  <a:cxn ang="0">
                    <a:pos x="23" y="30"/>
                  </a:cxn>
                  <a:cxn ang="0">
                    <a:pos x="20" y="20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1" y="1"/>
                  </a:cxn>
                  <a:cxn ang="0">
                    <a:pos x="40" y="1"/>
                  </a:cxn>
                  <a:cxn ang="0">
                    <a:pos x="47" y="4"/>
                  </a:cxn>
                  <a:cxn ang="0">
                    <a:pos x="55" y="10"/>
                  </a:cxn>
                  <a:cxn ang="0">
                    <a:pos x="59" y="21"/>
                  </a:cxn>
                  <a:cxn ang="0">
                    <a:pos x="65" y="14"/>
                  </a:cxn>
                  <a:cxn ang="0">
                    <a:pos x="78" y="9"/>
                  </a:cxn>
                  <a:cxn ang="0">
                    <a:pos x="90" y="9"/>
                  </a:cxn>
                  <a:cxn ang="0">
                    <a:pos x="99" y="14"/>
                  </a:cxn>
                  <a:cxn ang="0">
                    <a:pos x="105" y="23"/>
                  </a:cxn>
                  <a:cxn ang="0">
                    <a:pos x="106" y="31"/>
                  </a:cxn>
                  <a:cxn ang="0">
                    <a:pos x="102" y="40"/>
                  </a:cxn>
                  <a:cxn ang="0">
                    <a:pos x="92" y="46"/>
                  </a:cxn>
                  <a:cxn ang="0">
                    <a:pos x="83" y="48"/>
                  </a:cxn>
                  <a:cxn ang="0">
                    <a:pos x="97" y="53"/>
                  </a:cxn>
                  <a:cxn ang="0">
                    <a:pos x="104" y="61"/>
                  </a:cxn>
                  <a:cxn ang="0">
                    <a:pos x="108" y="71"/>
                  </a:cxn>
                  <a:cxn ang="0">
                    <a:pos x="105" y="81"/>
                  </a:cxn>
                  <a:cxn ang="0">
                    <a:pos x="99" y="89"/>
                  </a:cxn>
                  <a:cxn ang="0">
                    <a:pos x="90" y="92"/>
                  </a:cxn>
                  <a:cxn ang="0">
                    <a:pos x="77" y="86"/>
                  </a:cxn>
                  <a:cxn ang="0">
                    <a:pos x="61" y="73"/>
                  </a:cxn>
                  <a:cxn ang="0">
                    <a:pos x="60" y="72"/>
                  </a:cxn>
                  <a:cxn ang="0">
                    <a:pos x="61" y="73"/>
                  </a:cxn>
                  <a:cxn ang="0">
                    <a:pos x="61" y="92"/>
                  </a:cxn>
                  <a:cxn ang="0">
                    <a:pos x="56" y="104"/>
                  </a:cxn>
                  <a:cxn ang="0">
                    <a:pos x="47" y="111"/>
                  </a:cxn>
                  <a:cxn ang="0">
                    <a:pos x="39" y="112"/>
                  </a:cxn>
                  <a:cxn ang="0">
                    <a:pos x="30" y="109"/>
                  </a:cxn>
                  <a:cxn ang="0">
                    <a:pos x="25" y="99"/>
                  </a:cxn>
                  <a:cxn ang="0">
                    <a:pos x="25" y="86"/>
                  </a:cxn>
                  <a:cxn ang="0">
                    <a:pos x="31" y="70"/>
                  </a:cxn>
                  <a:cxn ang="0">
                    <a:pos x="24" y="72"/>
                  </a:cxn>
                  <a:cxn ang="0">
                    <a:pos x="12" y="72"/>
                  </a:cxn>
                  <a:cxn ang="0">
                    <a:pos x="5" y="68"/>
                  </a:cxn>
                  <a:cxn ang="0">
                    <a:pos x="0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0" y="41"/>
                  </a:cxn>
                  <a:cxn ang="0">
                    <a:pos x="22" y="37"/>
                  </a:cxn>
                  <a:cxn ang="0">
                    <a:pos x="23" y="30"/>
                  </a:cxn>
                </a:cxnLst>
                <a:rect l="0" t="0" r="r" b="b"/>
                <a:pathLst>
                  <a:path w="108" h="112">
                    <a:moveTo>
                      <a:pt x="23" y="30"/>
                    </a:moveTo>
                    <a:lnTo>
                      <a:pt x="23" y="30"/>
                    </a:lnTo>
                    <a:lnTo>
                      <a:pt x="21" y="25"/>
                    </a:lnTo>
                    <a:lnTo>
                      <a:pt x="20" y="20"/>
                    </a:lnTo>
                    <a:lnTo>
                      <a:pt x="20" y="14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1" y="1"/>
                    </a:lnTo>
                    <a:lnTo>
                      <a:pt x="36" y="0"/>
                    </a:lnTo>
                    <a:lnTo>
                      <a:pt x="40" y="1"/>
                    </a:lnTo>
                    <a:lnTo>
                      <a:pt x="44" y="2"/>
                    </a:lnTo>
                    <a:lnTo>
                      <a:pt x="47" y="4"/>
                    </a:lnTo>
                    <a:lnTo>
                      <a:pt x="51" y="6"/>
                    </a:lnTo>
                    <a:lnTo>
                      <a:pt x="55" y="10"/>
                    </a:lnTo>
                    <a:lnTo>
                      <a:pt x="57" y="14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65" y="14"/>
                    </a:lnTo>
                    <a:lnTo>
                      <a:pt x="72" y="11"/>
                    </a:lnTo>
                    <a:lnTo>
                      <a:pt x="78" y="9"/>
                    </a:lnTo>
                    <a:lnTo>
                      <a:pt x="84" y="8"/>
                    </a:lnTo>
                    <a:lnTo>
                      <a:pt x="90" y="9"/>
                    </a:lnTo>
                    <a:lnTo>
                      <a:pt x="95" y="11"/>
                    </a:lnTo>
                    <a:lnTo>
                      <a:pt x="99" y="14"/>
                    </a:lnTo>
                    <a:lnTo>
                      <a:pt x="102" y="19"/>
                    </a:lnTo>
                    <a:lnTo>
                      <a:pt x="105" y="23"/>
                    </a:lnTo>
                    <a:lnTo>
                      <a:pt x="106" y="27"/>
                    </a:lnTo>
                    <a:lnTo>
                      <a:pt x="106" y="31"/>
                    </a:lnTo>
                    <a:lnTo>
                      <a:pt x="104" y="36"/>
                    </a:lnTo>
                    <a:lnTo>
                      <a:pt x="102" y="40"/>
                    </a:lnTo>
                    <a:lnTo>
                      <a:pt x="98" y="44"/>
                    </a:lnTo>
                    <a:lnTo>
                      <a:pt x="92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91" y="49"/>
                    </a:lnTo>
                    <a:lnTo>
                      <a:pt x="97" y="53"/>
                    </a:lnTo>
                    <a:lnTo>
                      <a:pt x="101" y="56"/>
                    </a:lnTo>
                    <a:lnTo>
                      <a:pt x="104" y="61"/>
                    </a:lnTo>
                    <a:lnTo>
                      <a:pt x="106" y="65"/>
                    </a:lnTo>
                    <a:lnTo>
                      <a:pt x="108" y="71"/>
                    </a:lnTo>
                    <a:lnTo>
                      <a:pt x="106" y="76"/>
                    </a:lnTo>
                    <a:lnTo>
                      <a:pt x="105" y="81"/>
                    </a:lnTo>
                    <a:lnTo>
                      <a:pt x="103" y="85"/>
                    </a:lnTo>
                    <a:lnTo>
                      <a:pt x="99" y="89"/>
                    </a:lnTo>
                    <a:lnTo>
                      <a:pt x="95" y="91"/>
                    </a:lnTo>
                    <a:lnTo>
                      <a:pt x="90" y="92"/>
                    </a:lnTo>
                    <a:lnTo>
                      <a:pt x="83" y="90"/>
                    </a:lnTo>
                    <a:lnTo>
                      <a:pt x="77" y="86"/>
                    </a:lnTo>
                    <a:lnTo>
                      <a:pt x="69" y="81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0" y="72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1" y="82"/>
                    </a:lnTo>
                    <a:lnTo>
                      <a:pt x="61" y="92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1" y="109"/>
                    </a:lnTo>
                    <a:lnTo>
                      <a:pt x="47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4" y="111"/>
                    </a:lnTo>
                    <a:lnTo>
                      <a:pt x="30" y="109"/>
                    </a:lnTo>
                    <a:lnTo>
                      <a:pt x="27" y="104"/>
                    </a:lnTo>
                    <a:lnTo>
                      <a:pt x="25" y="99"/>
                    </a:lnTo>
                    <a:lnTo>
                      <a:pt x="25" y="94"/>
                    </a:lnTo>
                    <a:lnTo>
                      <a:pt x="25" y="86"/>
                    </a:lnTo>
                    <a:lnTo>
                      <a:pt x="27" y="78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4" y="72"/>
                    </a:lnTo>
                    <a:lnTo>
                      <a:pt x="18" y="72"/>
                    </a:lnTo>
                    <a:lnTo>
                      <a:pt x="12" y="72"/>
                    </a:lnTo>
                    <a:lnTo>
                      <a:pt x="8" y="71"/>
                    </a:lnTo>
                    <a:lnTo>
                      <a:pt x="5" y="68"/>
                    </a:lnTo>
                    <a:lnTo>
                      <a:pt x="2" y="65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2"/>
                    </a:lnTo>
                    <a:lnTo>
                      <a:pt x="3" y="47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5" y="39"/>
                    </a:lnTo>
                    <a:lnTo>
                      <a:pt x="22" y="37"/>
                    </a:lnTo>
                    <a:lnTo>
                      <a:pt x="29" y="37"/>
                    </a:lnTo>
                    <a:lnTo>
                      <a:pt x="23" y="30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06"/>
              <p:cNvSpPr>
                <a:spLocks/>
              </p:cNvSpPr>
              <p:nvPr/>
            </p:nvSpPr>
            <p:spPr bwMode="auto">
              <a:xfrm>
                <a:off x="5300663" y="4116388"/>
                <a:ext cx="171450" cy="177800"/>
              </a:xfrm>
              <a:custGeom>
                <a:avLst/>
                <a:gdLst/>
                <a:ahLst/>
                <a:cxnLst>
                  <a:cxn ang="0">
                    <a:pos x="23" y="30"/>
                  </a:cxn>
                  <a:cxn ang="0">
                    <a:pos x="20" y="20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1" y="1"/>
                  </a:cxn>
                  <a:cxn ang="0">
                    <a:pos x="40" y="1"/>
                  </a:cxn>
                  <a:cxn ang="0">
                    <a:pos x="47" y="4"/>
                  </a:cxn>
                  <a:cxn ang="0">
                    <a:pos x="55" y="10"/>
                  </a:cxn>
                  <a:cxn ang="0">
                    <a:pos x="59" y="21"/>
                  </a:cxn>
                  <a:cxn ang="0">
                    <a:pos x="65" y="14"/>
                  </a:cxn>
                  <a:cxn ang="0">
                    <a:pos x="78" y="9"/>
                  </a:cxn>
                  <a:cxn ang="0">
                    <a:pos x="90" y="9"/>
                  </a:cxn>
                  <a:cxn ang="0">
                    <a:pos x="99" y="14"/>
                  </a:cxn>
                  <a:cxn ang="0">
                    <a:pos x="105" y="23"/>
                  </a:cxn>
                  <a:cxn ang="0">
                    <a:pos x="106" y="31"/>
                  </a:cxn>
                  <a:cxn ang="0">
                    <a:pos x="102" y="40"/>
                  </a:cxn>
                  <a:cxn ang="0">
                    <a:pos x="92" y="46"/>
                  </a:cxn>
                  <a:cxn ang="0">
                    <a:pos x="83" y="48"/>
                  </a:cxn>
                  <a:cxn ang="0">
                    <a:pos x="97" y="53"/>
                  </a:cxn>
                  <a:cxn ang="0">
                    <a:pos x="104" y="61"/>
                  </a:cxn>
                  <a:cxn ang="0">
                    <a:pos x="108" y="71"/>
                  </a:cxn>
                  <a:cxn ang="0">
                    <a:pos x="105" y="81"/>
                  </a:cxn>
                  <a:cxn ang="0">
                    <a:pos x="99" y="89"/>
                  </a:cxn>
                  <a:cxn ang="0">
                    <a:pos x="90" y="92"/>
                  </a:cxn>
                  <a:cxn ang="0">
                    <a:pos x="77" y="86"/>
                  </a:cxn>
                  <a:cxn ang="0">
                    <a:pos x="61" y="73"/>
                  </a:cxn>
                  <a:cxn ang="0">
                    <a:pos x="60" y="72"/>
                  </a:cxn>
                  <a:cxn ang="0">
                    <a:pos x="61" y="73"/>
                  </a:cxn>
                  <a:cxn ang="0">
                    <a:pos x="61" y="92"/>
                  </a:cxn>
                  <a:cxn ang="0">
                    <a:pos x="56" y="104"/>
                  </a:cxn>
                  <a:cxn ang="0">
                    <a:pos x="47" y="111"/>
                  </a:cxn>
                  <a:cxn ang="0">
                    <a:pos x="39" y="112"/>
                  </a:cxn>
                  <a:cxn ang="0">
                    <a:pos x="30" y="109"/>
                  </a:cxn>
                  <a:cxn ang="0">
                    <a:pos x="25" y="99"/>
                  </a:cxn>
                  <a:cxn ang="0">
                    <a:pos x="25" y="86"/>
                  </a:cxn>
                  <a:cxn ang="0">
                    <a:pos x="31" y="70"/>
                  </a:cxn>
                  <a:cxn ang="0">
                    <a:pos x="24" y="72"/>
                  </a:cxn>
                  <a:cxn ang="0">
                    <a:pos x="12" y="72"/>
                  </a:cxn>
                  <a:cxn ang="0">
                    <a:pos x="5" y="68"/>
                  </a:cxn>
                  <a:cxn ang="0">
                    <a:pos x="0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0" y="41"/>
                  </a:cxn>
                  <a:cxn ang="0">
                    <a:pos x="22" y="37"/>
                  </a:cxn>
                </a:cxnLst>
                <a:rect l="0" t="0" r="r" b="b"/>
                <a:pathLst>
                  <a:path w="108" h="112">
                    <a:moveTo>
                      <a:pt x="23" y="30"/>
                    </a:moveTo>
                    <a:lnTo>
                      <a:pt x="23" y="30"/>
                    </a:lnTo>
                    <a:lnTo>
                      <a:pt x="21" y="25"/>
                    </a:lnTo>
                    <a:lnTo>
                      <a:pt x="20" y="20"/>
                    </a:lnTo>
                    <a:lnTo>
                      <a:pt x="20" y="14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1" y="1"/>
                    </a:lnTo>
                    <a:lnTo>
                      <a:pt x="36" y="0"/>
                    </a:lnTo>
                    <a:lnTo>
                      <a:pt x="40" y="1"/>
                    </a:lnTo>
                    <a:lnTo>
                      <a:pt x="44" y="2"/>
                    </a:lnTo>
                    <a:lnTo>
                      <a:pt x="47" y="4"/>
                    </a:lnTo>
                    <a:lnTo>
                      <a:pt x="51" y="6"/>
                    </a:lnTo>
                    <a:lnTo>
                      <a:pt x="55" y="10"/>
                    </a:lnTo>
                    <a:lnTo>
                      <a:pt x="57" y="14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65" y="14"/>
                    </a:lnTo>
                    <a:lnTo>
                      <a:pt x="72" y="11"/>
                    </a:lnTo>
                    <a:lnTo>
                      <a:pt x="78" y="9"/>
                    </a:lnTo>
                    <a:lnTo>
                      <a:pt x="84" y="8"/>
                    </a:lnTo>
                    <a:lnTo>
                      <a:pt x="90" y="9"/>
                    </a:lnTo>
                    <a:lnTo>
                      <a:pt x="95" y="11"/>
                    </a:lnTo>
                    <a:lnTo>
                      <a:pt x="99" y="14"/>
                    </a:lnTo>
                    <a:lnTo>
                      <a:pt x="102" y="19"/>
                    </a:lnTo>
                    <a:lnTo>
                      <a:pt x="105" y="23"/>
                    </a:lnTo>
                    <a:lnTo>
                      <a:pt x="106" y="27"/>
                    </a:lnTo>
                    <a:lnTo>
                      <a:pt x="106" y="31"/>
                    </a:lnTo>
                    <a:lnTo>
                      <a:pt x="104" y="36"/>
                    </a:lnTo>
                    <a:lnTo>
                      <a:pt x="102" y="40"/>
                    </a:lnTo>
                    <a:lnTo>
                      <a:pt x="98" y="44"/>
                    </a:lnTo>
                    <a:lnTo>
                      <a:pt x="92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91" y="49"/>
                    </a:lnTo>
                    <a:lnTo>
                      <a:pt x="97" y="53"/>
                    </a:lnTo>
                    <a:lnTo>
                      <a:pt x="101" y="56"/>
                    </a:lnTo>
                    <a:lnTo>
                      <a:pt x="104" y="61"/>
                    </a:lnTo>
                    <a:lnTo>
                      <a:pt x="106" y="65"/>
                    </a:lnTo>
                    <a:lnTo>
                      <a:pt x="108" y="71"/>
                    </a:lnTo>
                    <a:lnTo>
                      <a:pt x="106" y="76"/>
                    </a:lnTo>
                    <a:lnTo>
                      <a:pt x="105" y="81"/>
                    </a:lnTo>
                    <a:lnTo>
                      <a:pt x="103" y="85"/>
                    </a:lnTo>
                    <a:lnTo>
                      <a:pt x="99" y="89"/>
                    </a:lnTo>
                    <a:lnTo>
                      <a:pt x="95" y="91"/>
                    </a:lnTo>
                    <a:lnTo>
                      <a:pt x="90" y="92"/>
                    </a:lnTo>
                    <a:lnTo>
                      <a:pt x="83" y="90"/>
                    </a:lnTo>
                    <a:lnTo>
                      <a:pt x="77" y="86"/>
                    </a:lnTo>
                    <a:lnTo>
                      <a:pt x="69" y="81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0" y="72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1" y="82"/>
                    </a:lnTo>
                    <a:lnTo>
                      <a:pt x="61" y="92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1" y="109"/>
                    </a:lnTo>
                    <a:lnTo>
                      <a:pt x="47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4" y="111"/>
                    </a:lnTo>
                    <a:lnTo>
                      <a:pt x="30" y="109"/>
                    </a:lnTo>
                    <a:lnTo>
                      <a:pt x="27" y="104"/>
                    </a:lnTo>
                    <a:lnTo>
                      <a:pt x="25" y="99"/>
                    </a:lnTo>
                    <a:lnTo>
                      <a:pt x="25" y="94"/>
                    </a:lnTo>
                    <a:lnTo>
                      <a:pt x="25" y="86"/>
                    </a:lnTo>
                    <a:lnTo>
                      <a:pt x="27" y="78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4" y="72"/>
                    </a:lnTo>
                    <a:lnTo>
                      <a:pt x="18" y="72"/>
                    </a:lnTo>
                    <a:lnTo>
                      <a:pt x="12" y="72"/>
                    </a:lnTo>
                    <a:lnTo>
                      <a:pt x="8" y="71"/>
                    </a:lnTo>
                    <a:lnTo>
                      <a:pt x="5" y="68"/>
                    </a:lnTo>
                    <a:lnTo>
                      <a:pt x="2" y="65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2"/>
                    </a:lnTo>
                    <a:lnTo>
                      <a:pt x="3" y="47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5" y="39"/>
                    </a:lnTo>
                    <a:lnTo>
                      <a:pt x="22" y="37"/>
                    </a:lnTo>
                    <a:lnTo>
                      <a:pt x="29" y="37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07"/>
              <p:cNvSpPr>
                <a:spLocks/>
              </p:cNvSpPr>
              <p:nvPr/>
            </p:nvSpPr>
            <p:spPr bwMode="auto">
              <a:xfrm>
                <a:off x="5375275" y="418782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1" y="9"/>
                  </a:cxn>
                  <a:cxn ang="0">
                    <a:pos x="10" y="11"/>
                  </a:cxn>
                  <a:cxn ang="0">
                    <a:pos x="8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8" y="0"/>
                  </a:cxn>
                  <a:cxn ang="0">
                    <a:pos x="10" y="2"/>
                  </a:cxn>
                  <a:cxn ang="0">
                    <a:pos x="11" y="3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1" y="9"/>
                    </a:lnTo>
                    <a:lnTo>
                      <a:pt x="10" y="11"/>
                    </a:lnTo>
                    <a:lnTo>
                      <a:pt x="8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09"/>
              <p:cNvSpPr>
                <a:spLocks/>
              </p:cNvSpPr>
              <p:nvPr/>
            </p:nvSpPr>
            <p:spPr bwMode="auto">
              <a:xfrm>
                <a:off x="5310188" y="419417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7" y="11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9" y="1"/>
                  </a:cxn>
                  <a:cxn ang="0">
                    <a:pos x="10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7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10"/>
              <p:cNvSpPr>
                <a:spLocks/>
              </p:cNvSpPr>
              <p:nvPr/>
            </p:nvSpPr>
            <p:spPr bwMode="auto">
              <a:xfrm>
                <a:off x="5349875" y="4130675"/>
                <a:ext cx="19050" cy="20638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9"/>
                  </a:cxn>
                  <a:cxn ang="0">
                    <a:pos x="10" y="11"/>
                  </a:cxn>
                  <a:cxn ang="0">
                    <a:pos x="9" y="12"/>
                  </a:cxn>
                  <a:cxn ang="0">
                    <a:pos x="6" y="13"/>
                  </a:cxn>
                  <a:cxn ang="0">
                    <a:pos x="6" y="13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9" y="1"/>
                  </a:cxn>
                  <a:cxn ang="0">
                    <a:pos x="10" y="2"/>
                  </a:cxn>
                  <a:cxn ang="0">
                    <a:pos x="12" y="4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lnTo>
                      <a:pt x="12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9" y="12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11"/>
              <p:cNvSpPr>
                <a:spLocks/>
              </p:cNvSpPr>
              <p:nvPr/>
            </p:nvSpPr>
            <p:spPr bwMode="auto">
              <a:xfrm>
                <a:off x="5427663" y="4144963"/>
                <a:ext cx="20638" cy="17463"/>
              </a:xfrm>
              <a:custGeom>
                <a:avLst/>
                <a:gdLst/>
                <a:ahLst/>
                <a:cxnLst>
                  <a:cxn ang="0">
                    <a:pos x="13" y="5"/>
                  </a:cxn>
                  <a:cxn ang="0">
                    <a:pos x="13" y="5"/>
                  </a:cxn>
                  <a:cxn ang="0">
                    <a:pos x="12" y="8"/>
                  </a:cxn>
                  <a:cxn ang="0">
                    <a:pos x="11" y="9"/>
                  </a:cxn>
                  <a:cxn ang="0">
                    <a:pos x="8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4" y="11"/>
                  </a:cxn>
                  <a:cxn ang="0">
                    <a:pos x="2" y="9"/>
                  </a:cxn>
                  <a:cxn ang="0">
                    <a:pos x="1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1" y="2"/>
                  </a:cxn>
                  <a:cxn ang="0">
                    <a:pos x="12" y="3"/>
                  </a:cxn>
                  <a:cxn ang="0">
                    <a:pos x="13" y="5"/>
                  </a:cxn>
                  <a:cxn ang="0">
                    <a:pos x="13" y="5"/>
                  </a:cxn>
                </a:cxnLst>
                <a:rect l="0" t="0" r="r" b="b"/>
                <a:pathLst>
                  <a:path w="13" h="11">
                    <a:moveTo>
                      <a:pt x="13" y="5"/>
                    </a:moveTo>
                    <a:lnTo>
                      <a:pt x="13" y="5"/>
                    </a:lnTo>
                    <a:lnTo>
                      <a:pt x="12" y="8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2" y="3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12"/>
              <p:cNvSpPr>
                <a:spLocks/>
              </p:cNvSpPr>
              <p:nvPr/>
            </p:nvSpPr>
            <p:spPr bwMode="auto">
              <a:xfrm>
                <a:off x="5440363" y="421957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2" y="8"/>
                  </a:cxn>
                  <a:cxn ang="0">
                    <a:pos x="10" y="10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4" y="11"/>
                  </a:cxn>
                  <a:cxn ang="0">
                    <a:pos x="3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2" y="3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4" y="11"/>
                    </a:lnTo>
                    <a:lnTo>
                      <a:pt x="3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13"/>
              <p:cNvSpPr>
                <a:spLocks/>
              </p:cNvSpPr>
              <p:nvPr/>
            </p:nvSpPr>
            <p:spPr bwMode="auto">
              <a:xfrm>
                <a:off x="5357813" y="4252913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7"/>
                  </a:cxn>
                  <a:cxn ang="0">
                    <a:pos x="10" y="9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3" y="2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2"/>
                  </a:cxn>
                  <a:cxn ang="0">
                    <a:pos x="9" y="3"/>
                  </a:cxn>
                  <a:cxn ang="0">
                    <a:pos x="10" y="5"/>
                  </a:cxn>
                  <a:cxn ang="0">
                    <a:pos x="11" y="7"/>
                  </a:cxn>
                  <a:cxn ang="0">
                    <a:pos x="11" y="7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lnTo>
                      <a:pt x="11" y="7"/>
                    </a:ln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9" y="3"/>
                    </a:lnTo>
                    <a:lnTo>
                      <a:pt x="10" y="5"/>
                    </a:lnTo>
                    <a:lnTo>
                      <a:pt x="11" y="7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14"/>
              <p:cNvSpPr>
                <a:spLocks/>
              </p:cNvSpPr>
              <p:nvPr/>
            </p:nvSpPr>
            <p:spPr bwMode="auto">
              <a:xfrm>
                <a:off x="5703888" y="4633913"/>
                <a:ext cx="131763" cy="168275"/>
              </a:xfrm>
              <a:custGeom>
                <a:avLst/>
                <a:gdLst/>
                <a:ahLst/>
                <a:cxnLst>
                  <a:cxn ang="0">
                    <a:pos x="83" y="8"/>
                  </a:cxn>
                  <a:cxn ang="0">
                    <a:pos x="83" y="8"/>
                  </a:cxn>
                  <a:cxn ang="0">
                    <a:pos x="77" y="9"/>
                  </a:cxn>
                  <a:cxn ang="0">
                    <a:pos x="72" y="11"/>
                  </a:cxn>
                  <a:cxn ang="0">
                    <a:pos x="65" y="16"/>
                  </a:cxn>
                  <a:cxn ang="0">
                    <a:pos x="59" y="21"/>
                  </a:cxn>
                  <a:cxn ang="0">
                    <a:pos x="59" y="21"/>
                  </a:cxn>
                  <a:cxn ang="0">
                    <a:pos x="58" y="15"/>
                  </a:cxn>
                  <a:cxn ang="0">
                    <a:pos x="55" y="10"/>
                  </a:cxn>
                  <a:cxn ang="0">
                    <a:pos x="53" y="6"/>
                  </a:cxn>
                  <a:cxn ang="0">
                    <a:pos x="48" y="4"/>
                  </a:cxn>
                  <a:cxn ang="0">
                    <a:pos x="44" y="2"/>
                  </a:cxn>
                  <a:cxn ang="0">
                    <a:pos x="41" y="1"/>
                  </a:cxn>
                  <a:cxn ang="0">
                    <a:pos x="37" y="0"/>
                  </a:cxn>
                  <a:cxn ang="0">
                    <a:pos x="32" y="1"/>
                  </a:cxn>
                  <a:cxn ang="0">
                    <a:pos x="29" y="2"/>
                  </a:cxn>
                  <a:cxn ang="0">
                    <a:pos x="26" y="4"/>
                  </a:cxn>
                  <a:cxn ang="0">
                    <a:pos x="23" y="7"/>
                  </a:cxn>
                  <a:cxn ang="0">
                    <a:pos x="21" y="10"/>
                  </a:cxn>
                  <a:cxn ang="0">
                    <a:pos x="20" y="15"/>
                  </a:cxn>
                  <a:cxn ang="0">
                    <a:pos x="20" y="20"/>
                  </a:cxn>
                  <a:cxn ang="0">
                    <a:pos x="22" y="25"/>
                  </a:cxn>
                  <a:cxn ang="0">
                    <a:pos x="24" y="31"/>
                  </a:cxn>
                  <a:cxn ang="0">
                    <a:pos x="30" y="37"/>
                  </a:cxn>
                  <a:cxn ang="0">
                    <a:pos x="30" y="37"/>
                  </a:cxn>
                  <a:cxn ang="0">
                    <a:pos x="23" y="37"/>
                  </a:cxn>
                  <a:cxn ang="0">
                    <a:pos x="17" y="39"/>
                  </a:cxn>
                  <a:cxn ang="0">
                    <a:pos x="11" y="41"/>
                  </a:cxn>
                  <a:cxn ang="0">
                    <a:pos x="7" y="44"/>
                  </a:cxn>
                  <a:cxn ang="0">
                    <a:pos x="4" y="47"/>
                  </a:cxn>
                  <a:cxn ang="0">
                    <a:pos x="2" y="52"/>
                  </a:cxn>
                  <a:cxn ang="0">
                    <a:pos x="1" y="55"/>
                  </a:cxn>
                  <a:cxn ang="0">
                    <a:pos x="0" y="59"/>
                  </a:cxn>
                  <a:cxn ang="0">
                    <a:pos x="1" y="62"/>
                  </a:cxn>
                  <a:cxn ang="0">
                    <a:pos x="3" y="65"/>
                  </a:cxn>
                  <a:cxn ang="0">
                    <a:pos x="5" y="69"/>
                  </a:cxn>
                  <a:cxn ang="0">
                    <a:pos x="9" y="71"/>
                  </a:cxn>
                  <a:cxn ang="0">
                    <a:pos x="13" y="72"/>
                  </a:cxn>
                  <a:cxn ang="0">
                    <a:pos x="19" y="72"/>
                  </a:cxn>
                  <a:cxn ang="0">
                    <a:pos x="25" y="72"/>
                  </a:cxn>
                  <a:cxn ang="0">
                    <a:pos x="32" y="70"/>
                  </a:cxn>
                  <a:cxn ang="0">
                    <a:pos x="32" y="70"/>
                  </a:cxn>
                  <a:cxn ang="0">
                    <a:pos x="29" y="75"/>
                  </a:cxn>
                  <a:cxn ang="0">
                    <a:pos x="27" y="81"/>
                  </a:cxn>
                  <a:cxn ang="0">
                    <a:pos x="26" y="87"/>
                  </a:cxn>
                  <a:cxn ang="0">
                    <a:pos x="25" y="91"/>
                  </a:cxn>
                  <a:cxn ang="0">
                    <a:pos x="25" y="95"/>
                  </a:cxn>
                  <a:cxn ang="0">
                    <a:pos x="26" y="99"/>
                  </a:cxn>
                  <a:cxn ang="0">
                    <a:pos x="29" y="106"/>
                  </a:cxn>
                  <a:cxn ang="0">
                    <a:pos x="29" y="106"/>
                  </a:cxn>
                  <a:cxn ang="0">
                    <a:pos x="40" y="95"/>
                  </a:cxn>
                  <a:cxn ang="0">
                    <a:pos x="49" y="85"/>
                  </a:cxn>
                  <a:cxn ang="0">
                    <a:pos x="57" y="73"/>
                  </a:cxn>
                  <a:cxn ang="0">
                    <a:pos x="64" y="60"/>
                  </a:cxn>
                  <a:cxn ang="0">
                    <a:pos x="71" y="49"/>
                  </a:cxn>
                  <a:cxn ang="0">
                    <a:pos x="75" y="36"/>
                  </a:cxn>
                  <a:cxn ang="0">
                    <a:pos x="79" y="22"/>
                  </a:cxn>
                  <a:cxn ang="0">
                    <a:pos x="83" y="8"/>
                  </a:cxn>
                  <a:cxn ang="0">
                    <a:pos x="83" y="8"/>
                  </a:cxn>
                </a:cxnLst>
                <a:rect l="0" t="0" r="r" b="b"/>
                <a:pathLst>
                  <a:path w="83" h="106">
                    <a:moveTo>
                      <a:pt x="83" y="8"/>
                    </a:moveTo>
                    <a:lnTo>
                      <a:pt x="83" y="8"/>
                    </a:lnTo>
                    <a:lnTo>
                      <a:pt x="77" y="9"/>
                    </a:lnTo>
                    <a:lnTo>
                      <a:pt x="72" y="11"/>
                    </a:lnTo>
                    <a:lnTo>
                      <a:pt x="65" y="16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58" y="15"/>
                    </a:lnTo>
                    <a:lnTo>
                      <a:pt x="55" y="10"/>
                    </a:lnTo>
                    <a:lnTo>
                      <a:pt x="53" y="6"/>
                    </a:lnTo>
                    <a:lnTo>
                      <a:pt x="48" y="4"/>
                    </a:lnTo>
                    <a:lnTo>
                      <a:pt x="44" y="2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2" y="1"/>
                    </a:lnTo>
                    <a:lnTo>
                      <a:pt x="29" y="2"/>
                    </a:lnTo>
                    <a:lnTo>
                      <a:pt x="26" y="4"/>
                    </a:lnTo>
                    <a:lnTo>
                      <a:pt x="23" y="7"/>
                    </a:lnTo>
                    <a:lnTo>
                      <a:pt x="21" y="10"/>
                    </a:lnTo>
                    <a:lnTo>
                      <a:pt x="20" y="15"/>
                    </a:lnTo>
                    <a:lnTo>
                      <a:pt x="20" y="20"/>
                    </a:lnTo>
                    <a:lnTo>
                      <a:pt x="22" y="25"/>
                    </a:lnTo>
                    <a:lnTo>
                      <a:pt x="24" y="31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23" y="37"/>
                    </a:lnTo>
                    <a:lnTo>
                      <a:pt x="17" y="39"/>
                    </a:lnTo>
                    <a:lnTo>
                      <a:pt x="11" y="41"/>
                    </a:lnTo>
                    <a:lnTo>
                      <a:pt x="7" y="44"/>
                    </a:lnTo>
                    <a:lnTo>
                      <a:pt x="4" y="47"/>
                    </a:lnTo>
                    <a:lnTo>
                      <a:pt x="2" y="52"/>
                    </a:lnTo>
                    <a:lnTo>
                      <a:pt x="1" y="55"/>
                    </a:lnTo>
                    <a:lnTo>
                      <a:pt x="0" y="59"/>
                    </a:lnTo>
                    <a:lnTo>
                      <a:pt x="1" y="62"/>
                    </a:lnTo>
                    <a:lnTo>
                      <a:pt x="3" y="65"/>
                    </a:lnTo>
                    <a:lnTo>
                      <a:pt x="5" y="69"/>
                    </a:lnTo>
                    <a:lnTo>
                      <a:pt x="9" y="71"/>
                    </a:lnTo>
                    <a:lnTo>
                      <a:pt x="13" y="72"/>
                    </a:lnTo>
                    <a:lnTo>
                      <a:pt x="19" y="72"/>
                    </a:lnTo>
                    <a:lnTo>
                      <a:pt x="25" y="72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29" y="75"/>
                    </a:lnTo>
                    <a:lnTo>
                      <a:pt x="27" y="81"/>
                    </a:lnTo>
                    <a:lnTo>
                      <a:pt x="26" y="87"/>
                    </a:lnTo>
                    <a:lnTo>
                      <a:pt x="25" y="91"/>
                    </a:lnTo>
                    <a:lnTo>
                      <a:pt x="25" y="95"/>
                    </a:lnTo>
                    <a:lnTo>
                      <a:pt x="26" y="99"/>
                    </a:lnTo>
                    <a:lnTo>
                      <a:pt x="29" y="106"/>
                    </a:lnTo>
                    <a:lnTo>
                      <a:pt x="29" y="106"/>
                    </a:lnTo>
                    <a:lnTo>
                      <a:pt x="40" y="95"/>
                    </a:lnTo>
                    <a:lnTo>
                      <a:pt x="49" y="85"/>
                    </a:lnTo>
                    <a:lnTo>
                      <a:pt x="57" y="73"/>
                    </a:lnTo>
                    <a:lnTo>
                      <a:pt x="64" y="60"/>
                    </a:lnTo>
                    <a:lnTo>
                      <a:pt x="71" y="49"/>
                    </a:lnTo>
                    <a:lnTo>
                      <a:pt x="75" y="36"/>
                    </a:lnTo>
                    <a:lnTo>
                      <a:pt x="79" y="22"/>
                    </a:lnTo>
                    <a:lnTo>
                      <a:pt x="83" y="8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15"/>
              <p:cNvSpPr>
                <a:spLocks/>
              </p:cNvSpPr>
              <p:nvPr/>
            </p:nvSpPr>
            <p:spPr bwMode="auto">
              <a:xfrm>
                <a:off x="5800725" y="4748213"/>
                <a:ext cx="1588" cy="1588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16"/>
              <p:cNvSpPr>
                <a:spLocks/>
              </p:cNvSpPr>
              <p:nvPr/>
            </p:nvSpPr>
            <p:spPr bwMode="auto">
              <a:xfrm>
                <a:off x="5780088" y="4705350"/>
                <a:ext cx="19050" cy="19050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6" y="12"/>
                  </a:cxn>
                  <a:cxn ang="0">
                    <a:pos x="8" y="12"/>
                  </a:cxn>
                  <a:cxn ang="0">
                    <a:pos x="10" y="11"/>
                  </a:cxn>
                  <a:cxn ang="0">
                    <a:pos x="11" y="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4" y="12"/>
                  </a:cxn>
                  <a:cxn ang="0">
                    <a:pos x="6" y="12"/>
                  </a:cxn>
                  <a:cxn ang="0">
                    <a:pos x="6" y="12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lnTo>
                      <a:pt x="6" y="12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1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17"/>
              <p:cNvSpPr>
                <a:spLocks/>
              </p:cNvSpPr>
              <p:nvPr/>
            </p:nvSpPr>
            <p:spPr bwMode="auto">
              <a:xfrm>
                <a:off x="5713413" y="4713288"/>
                <a:ext cx="20638" cy="17463"/>
              </a:xfrm>
              <a:custGeom>
                <a:avLst/>
                <a:gdLst/>
                <a:ahLst/>
                <a:cxnLst>
                  <a:cxn ang="0">
                    <a:pos x="13" y="5"/>
                  </a:cxn>
                  <a:cxn ang="0">
                    <a:pos x="13" y="5"/>
                  </a:cxn>
                  <a:cxn ang="0">
                    <a:pos x="12" y="8"/>
                  </a:cxn>
                  <a:cxn ang="0">
                    <a:pos x="11" y="9"/>
                  </a:cxn>
                  <a:cxn ang="0">
                    <a:pos x="8" y="10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4" y="10"/>
                  </a:cxn>
                  <a:cxn ang="0">
                    <a:pos x="2" y="9"/>
                  </a:cxn>
                  <a:cxn ang="0">
                    <a:pos x="1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1" y="1"/>
                  </a:cxn>
                  <a:cxn ang="0">
                    <a:pos x="12" y="3"/>
                  </a:cxn>
                  <a:cxn ang="0">
                    <a:pos x="13" y="5"/>
                  </a:cxn>
                  <a:cxn ang="0">
                    <a:pos x="13" y="5"/>
                  </a:cxn>
                </a:cxnLst>
                <a:rect l="0" t="0" r="r" b="b"/>
                <a:pathLst>
                  <a:path w="13" h="11">
                    <a:moveTo>
                      <a:pt x="13" y="5"/>
                    </a:moveTo>
                    <a:lnTo>
                      <a:pt x="13" y="5"/>
                    </a:lnTo>
                    <a:lnTo>
                      <a:pt x="12" y="8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1"/>
                    </a:lnTo>
                    <a:lnTo>
                      <a:pt x="12" y="3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18"/>
              <p:cNvSpPr>
                <a:spLocks/>
              </p:cNvSpPr>
              <p:nvPr/>
            </p:nvSpPr>
            <p:spPr bwMode="auto">
              <a:xfrm>
                <a:off x="5754688" y="4648200"/>
                <a:ext cx="19050" cy="20638"/>
              </a:xfrm>
              <a:custGeom>
                <a:avLst/>
                <a:gdLst/>
                <a:ahLst/>
                <a:cxnLst>
                  <a:cxn ang="0">
                    <a:pos x="6" y="13"/>
                  </a:cxn>
                  <a:cxn ang="0">
                    <a:pos x="6" y="13"/>
                  </a:cxn>
                  <a:cxn ang="0">
                    <a:pos x="8" y="12"/>
                  </a:cxn>
                  <a:cxn ang="0">
                    <a:pos x="10" y="11"/>
                  </a:cxn>
                  <a:cxn ang="0">
                    <a:pos x="11" y="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1" y="5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2" y="11"/>
                  </a:cxn>
                  <a:cxn ang="0">
                    <a:pos x="4" y="12"/>
                  </a:cxn>
                  <a:cxn ang="0">
                    <a:pos x="6" y="13"/>
                  </a:cxn>
                  <a:cxn ang="0">
                    <a:pos x="6" y="13"/>
                  </a:cxn>
                </a:cxnLst>
                <a:rect l="0" t="0" r="r" b="b"/>
                <a:pathLst>
                  <a:path w="12" h="13">
                    <a:moveTo>
                      <a:pt x="6" y="13"/>
                    </a:moveTo>
                    <a:lnTo>
                      <a:pt x="6" y="13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1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1" y="5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2"/>
                    </a:lnTo>
                    <a:lnTo>
                      <a:pt x="6" y="13"/>
                    </a:lnTo>
                    <a:lnTo>
                      <a:pt x="6" y="13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19"/>
              <p:cNvSpPr>
                <a:spLocks/>
              </p:cNvSpPr>
              <p:nvPr/>
            </p:nvSpPr>
            <p:spPr bwMode="auto">
              <a:xfrm>
                <a:off x="5761038" y="4772025"/>
                <a:ext cx="15875" cy="1587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20"/>
              <p:cNvSpPr>
                <a:spLocks/>
              </p:cNvSpPr>
              <p:nvPr/>
            </p:nvSpPr>
            <p:spPr bwMode="auto">
              <a:xfrm>
                <a:off x="5464175" y="4573588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0"/>
                  </a:cxn>
                  <a:cxn ang="0">
                    <a:pos x="20" y="19"/>
                  </a:cxn>
                  <a:cxn ang="0">
                    <a:pos x="21" y="10"/>
                  </a:cxn>
                  <a:cxn ang="0">
                    <a:pos x="26" y="4"/>
                  </a:cxn>
                  <a:cxn ang="0">
                    <a:pos x="32" y="1"/>
                  </a:cxn>
                  <a:cxn ang="0">
                    <a:pos x="41" y="0"/>
                  </a:cxn>
                  <a:cxn ang="0">
                    <a:pos x="48" y="3"/>
                  </a:cxn>
                  <a:cxn ang="0">
                    <a:pos x="55" y="9"/>
                  </a:cxn>
                  <a:cxn ang="0">
                    <a:pos x="60" y="20"/>
                  </a:cxn>
                  <a:cxn ang="0">
                    <a:pos x="66" y="15"/>
                  </a:cxn>
                  <a:cxn ang="0">
                    <a:pos x="79" y="8"/>
                  </a:cxn>
                  <a:cxn ang="0">
                    <a:pos x="90" y="9"/>
                  </a:cxn>
                  <a:cxn ang="0">
                    <a:pos x="100" y="15"/>
                  </a:cxn>
                  <a:cxn ang="0">
                    <a:pos x="106" y="22"/>
                  </a:cxn>
                  <a:cxn ang="0">
                    <a:pos x="107" y="31"/>
                  </a:cxn>
                  <a:cxn ang="0">
                    <a:pos x="103" y="40"/>
                  </a:cxn>
                  <a:cxn ang="0">
                    <a:pos x="92" y="46"/>
                  </a:cxn>
                  <a:cxn ang="0">
                    <a:pos x="84" y="47"/>
                  </a:cxn>
                  <a:cxn ang="0">
                    <a:pos x="98" y="52"/>
                  </a:cxn>
                  <a:cxn ang="0">
                    <a:pos x="105" y="60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1"/>
                  </a:cxn>
                  <a:cxn ang="0">
                    <a:pos x="78" y="87"/>
                  </a:cxn>
                  <a:cxn ang="0">
                    <a:pos x="62" y="72"/>
                  </a:cxn>
                  <a:cxn ang="0">
                    <a:pos x="61" y="71"/>
                  </a:cxn>
                  <a:cxn ang="0">
                    <a:pos x="62" y="72"/>
                  </a:cxn>
                  <a:cxn ang="0">
                    <a:pos x="62" y="91"/>
                  </a:cxn>
                  <a:cxn ang="0">
                    <a:pos x="56" y="103"/>
                  </a:cxn>
                  <a:cxn ang="0">
                    <a:pos x="48" y="111"/>
                  </a:cxn>
                  <a:cxn ang="0">
                    <a:pos x="39" y="112"/>
                  </a:cxn>
                  <a:cxn ang="0">
                    <a:pos x="31" y="108"/>
                  </a:cxn>
                  <a:cxn ang="0">
                    <a:pos x="26" y="99"/>
                  </a:cxn>
                  <a:cxn ang="0">
                    <a:pos x="26" y="87"/>
                  </a:cxn>
                  <a:cxn ang="0">
                    <a:pos x="32" y="69"/>
                  </a:cxn>
                  <a:cxn ang="0">
                    <a:pos x="25" y="71"/>
                  </a:cxn>
                  <a:cxn ang="0">
                    <a:pos x="13" y="72"/>
                  </a:cxn>
                  <a:cxn ang="0">
                    <a:pos x="6" y="69"/>
                  </a:cxn>
                  <a:cxn ang="0">
                    <a:pos x="0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1" y="41"/>
                  </a:cxn>
                  <a:cxn ang="0">
                    <a:pos x="23" y="37"/>
                  </a:cxn>
                  <a:cxn ang="0">
                    <a:pos x="24" y="30"/>
                  </a:cxn>
                </a:cxnLst>
                <a:rect l="0" t="0" r="r" b="b"/>
                <a:pathLst>
                  <a:path w="108" h="112">
                    <a:moveTo>
                      <a:pt x="24" y="30"/>
                    </a:moveTo>
                    <a:lnTo>
                      <a:pt x="24" y="30"/>
                    </a:lnTo>
                    <a:lnTo>
                      <a:pt x="21" y="24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0"/>
                    </a:lnTo>
                    <a:lnTo>
                      <a:pt x="23" y="7"/>
                    </a:lnTo>
                    <a:lnTo>
                      <a:pt x="26" y="4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6" y="0"/>
                    </a:lnTo>
                    <a:lnTo>
                      <a:pt x="41" y="0"/>
                    </a:lnTo>
                    <a:lnTo>
                      <a:pt x="45" y="1"/>
                    </a:lnTo>
                    <a:lnTo>
                      <a:pt x="48" y="3"/>
                    </a:lnTo>
                    <a:lnTo>
                      <a:pt x="52" y="6"/>
                    </a:lnTo>
                    <a:lnTo>
                      <a:pt x="55" y="9"/>
                    </a:lnTo>
                    <a:lnTo>
                      <a:pt x="57" y="15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6" y="15"/>
                    </a:lnTo>
                    <a:lnTo>
                      <a:pt x="72" y="10"/>
                    </a:lnTo>
                    <a:lnTo>
                      <a:pt x="79" y="8"/>
                    </a:lnTo>
                    <a:lnTo>
                      <a:pt x="85" y="8"/>
                    </a:lnTo>
                    <a:lnTo>
                      <a:pt x="90" y="9"/>
                    </a:lnTo>
                    <a:lnTo>
                      <a:pt x="96" y="11"/>
                    </a:lnTo>
                    <a:lnTo>
                      <a:pt x="100" y="15"/>
                    </a:lnTo>
                    <a:lnTo>
                      <a:pt x="103" y="18"/>
                    </a:lnTo>
                    <a:lnTo>
                      <a:pt x="106" y="22"/>
                    </a:lnTo>
                    <a:lnTo>
                      <a:pt x="107" y="27"/>
                    </a:lnTo>
                    <a:lnTo>
                      <a:pt x="107" y="31"/>
                    </a:lnTo>
                    <a:lnTo>
                      <a:pt x="105" y="36"/>
                    </a:lnTo>
                    <a:lnTo>
                      <a:pt x="103" y="40"/>
                    </a:lnTo>
                    <a:lnTo>
                      <a:pt x="99" y="43"/>
                    </a:lnTo>
                    <a:lnTo>
                      <a:pt x="92" y="46"/>
                    </a:lnTo>
                    <a:lnTo>
                      <a:pt x="84" y="47"/>
                    </a:lnTo>
                    <a:lnTo>
                      <a:pt x="84" y="47"/>
                    </a:lnTo>
                    <a:lnTo>
                      <a:pt x="91" y="49"/>
                    </a:lnTo>
                    <a:lnTo>
                      <a:pt x="98" y="52"/>
                    </a:lnTo>
                    <a:lnTo>
                      <a:pt x="102" y="56"/>
                    </a:lnTo>
                    <a:lnTo>
                      <a:pt x="105" y="60"/>
                    </a:lnTo>
                    <a:lnTo>
                      <a:pt x="107" y="65"/>
                    </a:lnTo>
                    <a:lnTo>
                      <a:pt x="108" y="71"/>
                    </a:lnTo>
                    <a:lnTo>
                      <a:pt x="107" y="76"/>
                    </a:lnTo>
                    <a:lnTo>
                      <a:pt x="106" y="81"/>
                    </a:lnTo>
                    <a:lnTo>
                      <a:pt x="104" y="85"/>
                    </a:lnTo>
                    <a:lnTo>
                      <a:pt x="100" y="89"/>
                    </a:lnTo>
                    <a:lnTo>
                      <a:pt x="96" y="91"/>
                    </a:lnTo>
                    <a:lnTo>
                      <a:pt x="90" y="91"/>
                    </a:lnTo>
                    <a:lnTo>
                      <a:pt x="84" y="90"/>
                    </a:lnTo>
                    <a:lnTo>
                      <a:pt x="78" y="87"/>
                    </a:lnTo>
                    <a:lnTo>
                      <a:pt x="70" y="80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1" y="71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2" y="82"/>
                    </a:lnTo>
                    <a:lnTo>
                      <a:pt x="62" y="91"/>
                    </a:lnTo>
                    <a:lnTo>
                      <a:pt x="60" y="98"/>
                    </a:lnTo>
                    <a:lnTo>
                      <a:pt x="56" y="103"/>
                    </a:lnTo>
                    <a:lnTo>
                      <a:pt x="52" y="108"/>
                    </a:lnTo>
                    <a:lnTo>
                      <a:pt x="48" y="111"/>
                    </a:lnTo>
                    <a:lnTo>
                      <a:pt x="44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1" y="108"/>
                    </a:lnTo>
                    <a:lnTo>
                      <a:pt x="28" y="105"/>
                    </a:lnTo>
                    <a:lnTo>
                      <a:pt x="26" y="99"/>
                    </a:lnTo>
                    <a:lnTo>
                      <a:pt x="26" y="93"/>
                    </a:lnTo>
                    <a:lnTo>
                      <a:pt x="26" y="87"/>
                    </a:lnTo>
                    <a:lnTo>
                      <a:pt x="28" y="78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5" y="71"/>
                    </a:lnTo>
                    <a:lnTo>
                      <a:pt x="18" y="72"/>
                    </a:lnTo>
                    <a:lnTo>
                      <a:pt x="13" y="72"/>
                    </a:lnTo>
                    <a:lnTo>
                      <a:pt x="9" y="71"/>
                    </a:lnTo>
                    <a:lnTo>
                      <a:pt x="6" y="69"/>
                    </a:lnTo>
                    <a:lnTo>
                      <a:pt x="2" y="65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7"/>
                    </a:lnTo>
                    <a:lnTo>
                      <a:pt x="7" y="44"/>
                    </a:lnTo>
                    <a:lnTo>
                      <a:pt x="11" y="41"/>
                    </a:lnTo>
                    <a:lnTo>
                      <a:pt x="16" y="39"/>
                    </a:lnTo>
                    <a:lnTo>
                      <a:pt x="23" y="37"/>
                    </a:lnTo>
                    <a:lnTo>
                      <a:pt x="30" y="36"/>
                    </a:lnTo>
                    <a:lnTo>
                      <a:pt x="24" y="30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221"/>
              <p:cNvSpPr>
                <a:spLocks/>
              </p:cNvSpPr>
              <p:nvPr/>
            </p:nvSpPr>
            <p:spPr bwMode="auto">
              <a:xfrm>
                <a:off x="5464175" y="4573588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0"/>
                  </a:cxn>
                  <a:cxn ang="0">
                    <a:pos x="20" y="19"/>
                  </a:cxn>
                  <a:cxn ang="0">
                    <a:pos x="21" y="10"/>
                  </a:cxn>
                  <a:cxn ang="0">
                    <a:pos x="26" y="4"/>
                  </a:cxn>
                  <a:cxn ang="0">
                    <a:pos x="32" y="1"/>
                  </a:cxn>
                  <a:cxn ang="0">
                    <a:pos x="41" y="0"/>
                  </a:cxn>
                  <a:cxn ang="0">
                    <a:pos x="48" y="3"/>
                  </a:cxn>
                  <a:cxn ang="0">
                    <a:pos x="55" y="9"/>
                  </a:cxn>
                  <a:cxn ang="0">
                    <a:pos x="60" y="20"/>
                  </a:cxn>
                  <a:cxn ang="0">
                    <a:pos x="66" y="15"/>
                  </a:cxn>
                  <a:cxn ang="0">
                    <a:pos x="79" y="8"/>
                  </a:cxn>
                  <a:cxn ang="0">
                    <a:pos x="90" y="9"/>
                  </a:cxn>
                  <a:cxn ang="0">
                    <a:pos x="100" y="15"/>
                  </a:cxn>
                  <a:cxn ang="0">
                    <a:pos x="106" y="22"/>
                  </a:cxn>
                  <a:cxn ang="0">
                    <a:pos x="107" y="31"/>
                  </a:cxn>
                  <a:cxn ang="0">
                    <a:pos x="103" y="40"/>
                  </a:cxn>
                  <a:cxn ang="0">
                    <a:pos x="92" y="46"/>
                  </a:cxn>
                  <a:cxn ang="0">
                    <a:pos x="84" y="47"/>
                  </a:cxn>
                  <a:cxn ang="0">
                    <a:pos x="98" y="52"/>
                  </a:cxn>
                  <a:cxn ang="0">
                    <a:pos x="105" y="60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1"/>
                  </a:cxn>
                  <a:cxn ang="0">
                    <a:pos x="78" y="87"/>
                  </a:cxn>
                  <a:cxn ang="0">
                    <a:pos x="62" y="72"/>
                  </a:cxn>
                  <a:cxn ang="0">
                    <a:pos x="61" y="71"/>
                  </a:cxn>
                  <a:cxn ang="0">
                    <a:pos x="62" y="72"/>
                  </a:cxn>
                  <a:cxn ang="0">
                    <a:pos x="62" y="91"/>
                  </a:cxn>
                  <a:cxn ang="0">
                    <a:pos x="56" y="103"/>
                  </a:cxn>
                  <a:cxn ang="0">
                    <a:pos x="48" y="111"/>
                  </a:cxn>
                  <a:cxn ang="0">
                    <a:pos x="39" y="112"/>
                  </a:cxn>
                  <a:cxn ang="0">
                    <a:pos x="31" y="108"/>
                  </a:cxn>
                  <a:cxn ang="0">
                    <a:pos x="26" y="99"/>
                  </a:cxn>
                  <a:cxn ang="0">
                    <a:pos x="26" y="87"/>
                  </a:cxn>
                  <a:cxn ang="0">
                    <a:pos x="32" y="69"/>
                  </a:cxn>
                  <a:cxn ang="0">
                    <a:pos x="25" y="71"/>
                  </a:cxn>
                  <a:cxn ang="0">
                    <a:pos x="13" y="72"/>
                  </a:cxn>
                  <a:cxn ang="0">
                    <a:pos x="6" y="69"/>
                  </a:cxn>
                  <a:cxn ang="0">
                    <a:pos x="0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1" y="41"/>
                  </a:cxn>
                  <a:cxn ang="0">
                    <a:pos x="23" y="37"/>
                  </a:cxn>
                </a:cxnLst>
                <a:rect l="0" t="0" r="r" b="b"/>
                <a:pathLst>
                  <a:path w="108" h="112">
                    <a:moveTo>
                      <a:pt x="24" y="30"/>
                    </a:moveTo>
                    <a:lnTo>
                      <a:pt x="24" y="30"/>
                    </a:lnTo>
                    <a:lnTo>
                      <a:pt x="21" y="24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0"/>
                    </a:lnTo>
                    <a:lnTo>
                      <a:pt x="23" y="7"/>
                    </a:lnTo>
                    <a:lnTo>
                      <a:pt x="26" y="4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6" y="0"/>
                    </a:lnTo>
                    <a:lnTo>
                      <a:pt x="41" y="0"/>
                    </a:lnTo>
                    <a:lnTo>
                      <a:pt x="45" y="1"/>
                    </a:lnTo>
                    <a:lnTo>
                      <a:pt x="48" y="3"/>
                    </a:lnTo>
                    <a:lnTo>
                      <a:pt x="52" y="6"/>
                    </a:lnTo>
                    <a:lnTo>
                      <a:pt x="55" y="9"/>
                    </a:lnTo>
                    <a:lnTo>
                      <a:pt x="57" y="15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6" y="15"/>
                    </a:lnTo>
                    <a:lnTo>
                      <a:pt x="72" y="10"/>
                    </a:lnTo>
                    <a:lnTo>
                      <a:pt x="79" y="8"/>
                    </a:lnTo>
                    <a:lnTo>
                      <a:pt x="85" y="8"/>
                    </a:lnTo>
                    <a:lnTo>
                      <a:pt x="90" y="9"/>
                    </a:lnTo>
                    <a:lnTo>
                      <a:pt x="96" y="11"/>
                    </a:lnTo>
                    <a:lnTo>
                      <a:pt x="100" y="15"/>
                    </a:lnTo>
                    <a:lnTo>
                      <a:pt x="103" y="18"/>
                    </a:lnTo>
                    <a:lnTo>
                      <a:pt x="106" y="22"/>
                    </a:lnTo>
                    <a:lnTo>
                      <a:pt x="107" y="27"/>
                    </a:lnTo>
                    <a:lnTo>
                      <a:pt x="107" y="31"/>
                    </a:lnTo>
                    <a:lnTo>
                      <a:pt x="105" y="36"/>
                    </a:lnTo>
                    <a:lnTo>
                      <a:pt x="103" y="40"/>
                    </a:lnTo>
                    <a:lnTo>
                      <a:pt x="99" y="43"/>
                    </a:lnTo>
                    <a:lnTo>
                      <a:pt x="92" y="46"/>
                    </a:lnTo>
                    <a:lnTo>
                      <a:pt x="84" y="47"/>
                    </a:lnTo>
                    <a:lnTo>
                      <a:pt x="84" y="47"/>
                    </a:lnTo>
                    <a:lnTo>
                      <a:pt x="91" y="49"/>
                    </a:lnTo>
                    <a:lnTo>
                      <a:pt x="98" y="52"/>
                    </a:lnTo>
                    <a:lnTo>
                      <a:pt x="102" y="56"/>
                    </a:lnTo>
                    <a:lnTo>
                      <a:pt x="105" y="60"/>
                    </a:lnTo>
                    <a:lnTo>
                      <a:pt x="107" y="65"/>
                    </a:lnTo>
                    <a:lnTo>
                      <a:pt x="108" y="71"/>
                    </a:lnTo>
                    <a:lnTo>
                      <a:pt x="107" y="76"/>
                    </a:lnTo>
                    <a:lnTo>
                      <a:pt x="106" y="81"/>
                    </a:lnTo>
                    <a:lnTo>
                      <a:pt x="104" y="85"/>
                    </a:lnTo>
                    <a:lnTo>
                      <a:pt x="100" y="89"/>
                    </a:lnTo>
                    <a:lnTo>
                      <a:pt x="96" y="91"/>
                    </a:lnTo>
                    <a:lnTo>
                      <a:pt x="90" y="91"/>
                    </a:lnTo>
                    <a:lnTo>
                      <a:pt x="84" y="90"/>
                    </a:lnTo>
                    <a:lnTo>
                      <a:pt x="78" y="87"/>
                    </a:lnTo>
                    <a:lnTo>
                      <a:pt x="70" y="80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1" y="71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2" y="82"/>
                    </a:lnTo>
                    <a:lnTo>
                      <a:pt x="62" y="91"/>
                    </a:lnTo>
                    <a:lnTo>
                      <a:pt x="60" y="98"/>
                    </a:lnTo>
                    <a:lnTo>
                      <a:pt x="56" y="103"/>
                    </a:lnTo>
                    <a:lnTo>
                      <a:pt x="52" y="108"/>
                    </a:lnTo>
                    <a:lnTo>
                      <a:pt x="48" y="111"/>
                    </a:lnTo>
                    <a:lnTo>
                      <a:pt x="44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1" y="108"/>
                    </a:lnTo>
                    <a:lnTo>
                      <a:pt x="28" y="105"/>
                    </a:lnTo>
                    <a:lnTo>
                      <a:pt x="26" y="99"/>
                    </a:lnTo>
                    <a:lnTo>
                      <a:pt x="26" y="93"/>
                    </a:lnTo>
                    <a:lnTo>
                      <a:pt x="26" y="87"/>
                    </a:lnTo>
                    <a:lnTo>
                      <a:pt x="28" y="78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5" y="71"/>
                    </a:lnTo>
                    <a:lnTo>
                      <a:pt x="18" y="72"/>
                    </a:lnTo>
                    <a:lnTo>
                      <a:pt x="13" y="72"/>
                    </a:lnTo>
                    <a:lnTo>
                      <a:pt x="9" y="71"/>
                    </a:lnTo>
                    <a:lnTo>
                      <a:pt x="6" y="69"/>
                    </a:lnTo>
                    <a:lnTo>
                      <a:pt x="2" y="65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7"/>
                    </a:lnTo>
                    <a:lnTo>
                      <a:pt x="7" y="44"/>
                    </a:lnTo>
                    <a:lnTo>
                      <a:pt x="11" y="41"/>
                    </a:lnTo>
                    <a:lnTo>
                      <a:pt x="16" y="39"/>
                    </a:lnTo>
                    <a:lnTo>
                      <a:pt x="23" y="37"/>
                    </a:lnTo>
                    <a:lnTo>
                      <a:pt x="30" y="3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222"/>
              <p:cNvSpPr>
                <a:spLocks/>
              </p:cNvSpPr>
              <p:nvPr/>
            </p:nvSpPr>
            <p:spPr bwMode="auto">
              <a:xfrm>
                <a:off x="5540375" y="464502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9" y="10"/>
                  </a:cxn>
                  <a:cxn ang="0">
                    <a:pos x="7" y="11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9" y="1"/>
                  </a:cxn>
                  <a:cxn ang="0">
                    <a:pos x="11" y="3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7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23"/>
              <p:cNvSpPr>
                <a:spLocks/>
              </p:cNvSpPr>
              <p:nvPr/>
            </p:nvSpPr>
            <p:spPr bwMode="auto">
              <a:xfrm>
                <a:off x="5475288" y="4649788"/>
                <a:ext cx="17463" cy="20638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7"/>
                  </a:cxn>
                  <a:cxn ang="0">
                    <a:pos x="10" y="9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5" y="13"/>
                  </a:cxn>
                  <a:cxn ang="0">
                    <a:pos x="5" y="13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1"/>
                  </a:cxn>
                  <a:cxn ang="0">
                    <a:pos x="9" y="3"/>
                  </a:cxn>
                  <a:cxn ang="0">
                    <a:pos x="10" y="5"/>
                  </a:cxn>
                  <a:cxn ang="0">
                    <a:pos x="11" y="7"/>
                  </a:cxn>
                  <a:cxn ang="0">
                    <a:pos x="11" y="7"/>
                  </a:cxn>
                </a:cxnLst>
                <a:rect l="0" t="0" r="r" b="b"/>
                <a:pathLst>
                  <a:path w="11" h="13">
                    <a:moveTo>
                      <a:pt x="11" y="7"/>
                    </a:moveTo>
                    <a:lnTo>
                      <a:pt x="11" y="7"/>
                    </a:ln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9" y="3"/>
                    </a:lnTo>
                    <a:lnTo>
                      <a:pt x="10" y="5"/>
                    </a:lnTo>
                    <a:lnTo>
                      <a:pt x="11" y="7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24"/>
              <p:cNvSpPr>
                <a:spLocks/>
              </p:cNvSpPr>
              <p:nvPr/>
            </p:nvSpPr>
            <p:spPr bwMode="auto">
              <a:xfrm>
                <a:off x="5514975" y="458787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9"/>
                  </a:cxn>
                  <a:cxn ang="0">
                    <a:pos x="10" y="11"/>
                  </a:cxn>
                  <a:cxn ang="0">
                    <a:pos x="9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2" y="3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9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2" y="3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25"/>
              <p:cNvSpPr>
                <a:spLocks/>
              </p:cNvSpPr>
              <p:nvPr/>
            </p:nvSpPr>
            <p:spPr bwMode="auto">
              <a:xfrm>
                <a:off x="5592763" y="460057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4" y="11"/>
                  </a:cxn>
                  <a:cxn ang="0">
                    <a:pos x="2" y="10"/>
                  </a:cxn>
                  <a:cxn ang="0">
                    <a:pos x="1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1"/>
                  </a:cxn>
                  <a:cxn ang="0">
                    <a:pos x="10" y="2"/>
                  </a:cxn>
                  <a:cxn ang="0">
                    <a:pos x="11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2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26"/>
              <p:cNvSpPr>
                <a:spLocks/>
              </p:cNvSpPr>
              <p:nvPr/>
            </p:nvSpPr>
            <p:spPr bwMode="auto">
              <a:xfrm>
                <a:off x="5605463" y="4675188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9"/>
                  </a:cxn>
                  <a:cxn ang="0">
                    <a:pos x="10" y="11"/>
                  </a:cxn>
                  <a:cxn ang="0">
                    <a:pos x="9" y="12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3" y="12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9" y="1"/>
                  </a:cxn>
                  <a:cxn ang="0">
                    <a:pos x="10" y="2"/>
                  </a:cxn>
                  <a:cxn ang="0">
                    <a:pos x="12" y="5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27"/>
              <p:cNvSpPr>
                <a:spLocks/>
              </p:cNvSpPr>
              <p:nvPr/>
            </p:nvSpPr>
            <p:spPr bwMode="auto">
              <a:xfrm>
                <a:off x="5521325" y="4711700"/>
                <a:ext cx="19050" cy="1746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1" y="8"/>
                  </a:cxn>
                  <a:cxn ang="0">
                    <a:pos x="10" y="9"/>
                  </a:cxn>
                  <a:cxn ang="0">
                    <a:pos x="8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3" y="11"/>
                  </a:cxn>
                  <a:cxn ang="0">
                    <a:pos x="1" y="9"/>
                  </a:cxn>
                  <a:cxn ang="0">
                    <a:pos x="0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1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28"/>
              <p:cNvSpPr>
                <a:spLocks/>
              </p:cNvSpPr>
              <p:nvPr/>
            </p:nvSpPr>
            <p:spPr bwMode="auto">
              <a:xfrm>
                <a:off x="5519738" y="4332288"/>
                <a:ext cx="171450" cy="179388"/>
              </a:xfrm>
              <a:custGeom>
                <a:avLst/>
                <a:gdLst/>
                <a:ahLst/>
                <a:cxnLst>
                  <a:cxn ang="0">
                    <a:pos x="25" y="31"/>
                  </a:cxn>
                  <a:cxn ang="0">
                    <a:pos x="20" y="19"/>
                  </a:cxn>
                  <a:cxn ang="0">
                    <a:pos x="21" y="11"/>
                  </a:cxn>
                  <a:cxn ang="0">
                    <a:pos x="26" y="4"/>
                  </a:cxn>
                  <a:cxn ang="0">
                    <a:pos x="33" y="1"/>
                  </a:cxn>
                  <a:cxn ang="0">
                    <a:pos x="40" y="0"/>
                  </a:cxn>
                  <a:cxn ang="0">
                    <a:pos x="49" y="3"/>
                  </a:cxn>
                  <a:cxn ang="0">
                    <a:pos x="55" y="11"/>
                  </a:cxn>
                  <a:cxn ang="0">
                    <a:pos x="60" y="20"/>
                  </a:cxn>
                  <a:cxn ang="0">
                    <a:pos x="67" y="15"/>
                  </a:cxn>
                  <a:cxn ang="0">
                    <a:pos x="80" y="10"/>
                  </a:cxn>
                  <a:cxn ang="0">
                    <a:pos x="91" y="10"/>
                  </a:cxn>
                  <a:cxn ang="0">
                    <a:pos x="101" y="15"/>
                  </a:cxn>
                  <a:cxn ang="0">
                    <a:pos x="106" y="22"/>
                  </a:cxn>
                  <a:cxn ang="0">
                    <a:pos x="107" y="32"/>
                  </a:cxn>
                  <a:cxn ang="0">
                    <a:pos x="103" y="41"/>
                  </a:cxn>
                  <a:cxn ang="0">
                    <a:pos x="92" y="47"/>
                  </a:cxn>
                  <a:cxn ang="0">
                    <a:pos x="85" y="49"/>
                  </a:cxn>
                  <a:cxn ang="0">
                    <a:pos x="98" y="52"/>
                  </a:cxn>
                  <a:cxn ang="0">
                    <a:pos x="106" y="61"/>
                  </a:cxn>
                  <a:cxn ang="0">
                    <a:pos x="108" y="71"/>
                  </a:cxn>
                  <a:cxn ang="0">
                    <a:pos x="107" y="82"/>
                  </a:cxn>
                  <a:cxn ang="0">
                    <a:pos x="101" y="89"/>
                  </a:cxn>
                  <a:cxn ang="0">
                    <a:pos x="91" y="91"/>
                  </a:cxn>
                  <a:cxn ang="0">
                    <a:pos x="78" y="87"/>
                  </a:cxn>
                  <a:cxn ang="0">
                    <a:pos x="62" y="73"/>
                  </a:cxn>
                  <a:cxn ang="0">
                    <a:pos x="62" y="72"/>
                  </a:cxn>
                  <a:cxn ang="0">
                    <a:pos x="63" y="72"/>
                  </a:cxn>
                  <a:cxn ang="0">
                    <a:pos x="62" y="91"/>
                  </a:cxn>
                  <a:cxn ang="0">
                    <a:pos x="56" y="104"/>
                  </a:cxn>
                  <a:cxn ang="0">
                    <a:pos x="49" y="111"/>
                  </a:cxn>
                  <a:cxn ang="0">
                    <a:pos x="39" y="113"/>
                  </a:cxn>
                  <a:cxn ang="0">
                    <a:pos x="32" y="108"/>
                  </a:cxn>
                  <a:cxn ang="0">
                    <a:pos x="27" y="100"/>
                  </a:cxn>
                  <a:cxn ang="0">
                    <a:pos x="27" y="87"/>
                  </a:cxn>
                  <a:cxn ang="0">
                    <a:pos x="32" y="69"/>
                  </a:cxn>
                  <a:cxn ang="0">
                    <a:pos x="26" y="71"/>
                  </a:cxn>
                  <a:cxn ang="0">
                    <a:pos x="14" y="72"/>
                  </a:cxn>
                  <a:cxn ang="0">
                    <a:pos x="6" y="69"/>
                  </a:cxn>
                  <a:cxn ang="0">
                    <a:pos x="1" y="63"/>
                  </a:cxn>
                  <a:cxn ang="0">
                    <a:pos x="0" y="55"/>
                  </a:cxn>
                  <a:cxn ang="0">
                    <a:pos x="4" y="48"/>
                  </a:cxn>
                  <a:cxn ang="0">
                    <a:pos x="11" y="42"/>
                  </a:cxn>
                  <a:cxn ang="0">
                    <a:pos x="22" y="37"/>
                  </a:cxn>
                  <a:cxn ang="0">
                    <a:pos x="25" y="31"/>
                  </a:cxn>
                </a:cxnLst>
                <a:rect l="0" t="0" r="r" b="b"/>
                <a:pathLst>
                  <a:path w="108" h="113">
                    <a:moveTo>
                      <a:pt x="25" y="31"/>
                    </a:moveTo>
                    <a:lnTo>
                      <a:pt x="25" y="31"/>
                    </a:lnTo>
                    <a:lnTo>
                      <a:pt x="21" y="25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1"/>
                    </a:lnTo>
                    <a:lnTo>
                      <a:pt x="24" y="8"/>
                    </a:lnTo>
                    <a:lnTo>
                      <a:pt x="26" y="4"/>
                    </a:lnTo>
                    <a:lnTo>
                      <a:pt x="29" y="2"/>
                    </a:lnTo>
                    <a:lnTo>
                      <a:pt x="33" y="1"/>
                    </a:lnTo>
                    <a:lnTo>
                      <a:pt x="37" y="0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9" y="3"/>
                    </a:lnTo>
                    <a:lnTo>
                      <a:pt x="52" y="7"/>
                    </a:lnTo>
                    <a:lnTo>
                      <a:pt x="55" y="11"/>
                    </a:lnTo>
                    <a:lnTo>
                      <a:pt x="58" y="15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7" y="15"/>
                    </a:lnTo>
                    <a:lnTo>
                      <a:pt x="73" y="11"/>
                    </a:lnTo>
                    <a:lnTo>
                      <a:pt x="80" y="10"/>
                    </a:lnTo>
                    <a:lnTo>
                      <a:pt x="86" y="9"/>
                    </a:lnTo>
                    <a:lnTo>
                      <a:pt x="91" y="10"/>
                    </a:lnTo>
                    <a:lnTo>
                      <a:pt x="97" y="12"/>
                    </a:lnTo>
                    <a:lnTo>
                      <a:pt x="101" y="15"/>
                    </a:lnTo>
                    <a:lnTo>
                      <a:pt x="104" y="18"/>
                    </a:lnTo>
                    <a:lnTo>
                      <a:pt x="106" y="22"/>
                    </a:lnTo>
                    <a:lnTo>
                      <a:pt x="107" y="28"/>
                    </a:lnTo>
                    <a:lnTo>
                      <a:pt x="107" y="32"/>
                    </a:lnTo>
                    <a:lnTo>
                      <a:pt x="106" y="36"/>
                    </a:lnTo>
                    <a:lnTo>
                      <a:pt x="103" y="41"/>
                    </a:lnTo>
                    <a:lnTo>
                      <a:pt x="99" y="44"/>
                    </a:lnTo>
                    <a:lnTo>
                      <a:pt x="92" y="47"/>
                    </a:lnTo>
                    <a:lnTo>
                      <a:pt x="85" y="49"/>
                    </a:lnTo>
                    <a:lnTo>
                      <a:pt x="85" y="49"/>
                    </a:lnTo>
                    <a:lnTo>
                      <a:pt x="92" y="50"/>
                    </a:lnTo>
                    <a:lnTo>
                      <a:pt x="98" y="52"/>
                    </a:lnTo>
                    <a:lnTo>
                      <a:pt x="103" y="56"/>
                    </a:lnTo>
                    <a:lnTo>
                      <a:pt x="106" y="61"/>
                    </a:lnTo>
                    <a:lnTo>
                      <a:pt x="108" y="66"/>
                    </a:lnTo>
                    <a:lnTo>
                      <a:pt x="108" y="71"/>
                    </a:lnTo>
                    <a:lnTo>
                      <a:pt x="108" y="77"/>
                    </a:lnTo>
                    <a:lnTo>
                      <a:pt x="107" y="82"/>
                    </a:lnTo>
                    <a:lnTo>
                      <a:pt x="104" y="86"/>
                    </a:lnTo>
                    <a:lnTo>
                      <a:pt x="101" y="89"/>
                    </a:lnTo>
                    <a:lnTo>
                      <a:pt x="97" y="91"/>
                    </a:lnTo>
                    <a:lnTo>
                      <a:pt x="91" y="91"/>
                    </a:lnTo>
                    <a:lnTo>
                      <a:pt x="85" y="90"/>
                    </a:lnTo>
                    <a:lnTo>
                      <a:pt x="78" y="87"/>
                    </a:lnTo>
                    <a:lnTo>
                      <a:pt x="70" y="82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2" y="72"/>
                    </a:lnTo>
                    <a:lnTo>
                      <a:pt x="63" y="72"/>
                    </a:lnTo>
                    <a:lnTo>
                      <a:pt x="63" y="72"/>
                    </a:lnTo>
                    <a:lnTo>
                      <a:pt x="63" y="83"/>
                    </a:lnTo>
                    <a:lnTo>
                      <a:pt x="62" y="91"/>
                    </a:lnTo>
                    <a:lnTo>
                      <a:pt x="60" y="99"/>
                    </a:lnTo>
                    <a:lnTo>
                      <a:pt x="56" y="104"/>
                    </a:lnTo>
                    <a:lnTo>
                      <a:pt x="53" y="108"/>
                    </a:lnTo>
                    <a:lnTo>
                      <a:pt x="49" y="111"/>
                    </a:lnTo>
                    <a:lnTo>
                      <a:pt x="45" y="113"/>
                    </a:lnTo>
                    <a:lnTo>
                      <a:pt x="39" y="113"/>
                    </a:lnTo>
                    <a:lnTo>
                      <a:pt x="35" y="111"/>
                    </a:lnTo>
                    <a:lnTo>
                      <a:pt x="32" y="108"/>
                    </a:lnTo>
                    <a:lnTo>
                      <a:pt x="29" y="105"/>
                    </a:lnTo>
                    <a:lnTo>
                      <a:pt x="27" y="100"/>
                    </a:lnTo>
                    <a:lnTo>
                      <a:pt x="26" y="93"/>
                    </a:lnTo>
                    <a:lnTo>
                      <a:pt x="27" y="87"/>
                    </a:lnTo>
                    <a:lnTo>
                      <a:pt x="29" y="79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6" y="71"/>
                    </a:lnTo>
                    <a:lnTo>
                      <a:pt x="19" y="72"/>
                    </a:lnTo>
                    <a:lnTo>
                      <a:pt x="14" y="72"/>
                    </a:lnTo>
                    <a:lnTo>
                      <a:pt x="10" y="71"/>
                    </a:lnTo>
                    <a:lnTo>
                      <a:pt x="6" y="69"/>
                    </a:lnTo>
                    <a:lnTo>
                      <a:pt x="3" y="66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5"/>
                    </a:lnTo>
                    <a:lnTo>
                      <a:pt x="1" y="52"/>
                    </a:lnTo>
                    <a:lnTo>
                      <a:pt x="4" y="48"/>
                    </a:lnTo>
                    <a:lnTo>
                      <a:pt x="8" y="45"/>
                    </a:lnTo>
                    <a:lnTo>
                      <a:pt x="11" y="42"/>
                    </a:lnTo>
                    <a:lnTo>
                      <a:pt x="16" y="39"/>
                    </a:lnTo>
                    <a:lnTo>
                      <a:pt x="22" y="37"/>
                    </a:lnTo>
                    <a:lnTo>
                      <a:pt x="31" y="36"/>
                    </a:lnTo>
                    <a:lnTo>
                      <a:pt x="25" y="3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29"/>
              <p:cNvSpPr>
                <a:spLocks/>
              </p:cNvSpPr>
              <p:nvPr/>
            </p:nvSpPr>
            <p:spPr bwMode="auto">
              <a:xfrm>
                <a:off x="5519738" y="4332288"/>
                <a:ext cx="171450" cy="179388"/>
              </a:xfrm>
              <a:custGeom>
                <a:avLst/>
                <a:gdLst/>
                <a:ahLst/>
                <a:cxnLst>
                  <a:cxn ang="0">
                    <a:pos x="25" y="31"/>
                  </a:cxn>
                  <a:cxn ang="0">
                    <a:pos x="20" y="19"/>
                  </a:cxn>
                  <a:cxn ang="0">
                    <a:pos x="21" y="11"/>
                  </a:cxn>
                  <a:cxn ang="0">
                    <a:pos x="26" y="4"/>
                  </a:cxn>
                  <a:cxn ang="0">
                    <a:pos x="33" y="1"/>
                  </a:cxn>
                  <a:cxn ang="0">
                    <a:pos x="40" y="0"/>
                  </a:cxn>
                  <a:cxn ang="0">
                    <a:pos x="49" y="3"/>
                  </a:cxn>
                  <a:cxn ang="0">
                    <a:pos x="55" y="11"/>
                  </a:cxn>
                  <a:cxn ang="0">
                    <a:pos x="60" y="20"/>
                  </a:cxn>
                  <a:cxn ang="0">
                    <a:pos x="67" y="15"/>
                  </a:cxn>
                  <a:cxn ang="0">
                    <a:pos x="80" y="10"/>
                  </a:cxn>
                  <a:cxn ang="0">
                    <a:pos x="91" y="10"/>
                  </a:cxn>
                  <a:cxn ang="0">
                    <a:pos x="101" y="15"/>
                  </a:cxn>
                  <a:cxn ang="0">
                    <a:pos x="106" y="22"/>
                  </a:cxn>
                  <a:cxn ang="0">
                    <a:pos x="107" y="32"/>
                  </a:cxn>
                  <a:cxn ang="0">
                    <a:pos x="103" y="41"/>
                  </a:cxn>
                  <a:cxn ang="0">
                    <a:pos x="92" y="47"/>
                  </a:cxn>
                  <a:cxn ang="0">
                    <a:pos x="85" y="49"/>
                  </a:cxn>
                  <a:cxn ang="0">
                    <a:pos x="98" y="52"/>
                  </a:cxn>
                  <a:cxn ang="0">
                    <a:pos x="106" y="61"/>
                  </a:cxn>
                  <a:cxn ang="0">
                    <a:pos x="108" y="71"/>
                  </a:cxn>
                  <a:cxn ang="0">
                    <a:pos x="107" y="82"/>
                  </a:cxn>
                  <a:cxn ang="0">
                    <a:pos x="101" y="89"/>
                  </a:cxn>
                  <a:cxn ang="0">
                    <a:pos x="91" y="91"/>
                  </a:cxn>
                  <a:cxn ang="0">
                    <a:pos x="78" y="87"/>
                  </a:cxn>
                  <a:cxn ang="0">
                    <a:pos x="62" y="73"/>
                  </a:cxn>
                  <a:cxn ang="0">
                    <a:pos x="62" y="72"/>
                  </a:cxn>
                  <a:cxn ang="0">
                    <a:pos x="63" y="72"/>
                  </a:cxn>
                  <a:cxn ang="0">
                    <a:pos x="62" y="91"/>
                  </a:cxn>
                  <a:cxn ang="0">
                    <a:pos x="56" y="104"/>
                  </a:cxn>
                  <a:cxn ang="0">
                    <a:pos x="49" y="111"/>
                  </a:cxn>
                  <a:cxn ang="0">
                    <a:pos x="39" y="113"/>
                  </a:cxn>
                  <a:cxn ang="0">
                    <a:pos x="32" y="108"/>
                  </a:cxn>
                  <a:cxn ang="0">
                    <a:pos x="27" y="100"/>
                  </a:cxn>
                  <a:cxn ang="0">
                    <a:pos x="27" y="87"/>
                  </a:cxn>
                  <a:cxn ang="0">
                    <a:pos x="32" y="69"/>
                  </a:cxn>
                  <a:cxn ang="0">
                    <a:pos x="26" y="71"/>
                  </a:cxn>
                  <a:cxn ang="0">
                    <a:pos x="14" y="72"/>
                  </a:cxn>
                  <a:cxn ang="0">
                    <a:pos x="6" y="69"/>
                  </a:cxn>
                  <a:cxn ang="0">
                    <a:pos x="1" y="63"/>
                  </a:cxn>
                  <a:cxn ang="0">
                    <a:pos x="0" y="55"/>
                  </a:cxn>
                  <a:cxn ang="0">
                    <a:pos x="4" y="48"/>
                  </a:cxn>
                  <a:cxn ang="0">
                    <a:pos x="11" y="42"/>
                  </a:cxn>
                  <a:cxn ang="0">
                    <a:pos x="22" y="37"/>
                  </a:cxn>
                </a:cxnLst>
                <a:rect l="0" t="0" r="r" b="b"/>
                <a:pathLst>
                  <a:path w="108" h="113">
                    <a:moveTo>
                      <a:pt x="25" y="31"/>
                    </a:moveTo>
                    <a:lnTo>
                      <a:pt x="25" y="31"/>
                    </a:lnTo>
                    <a:lnTo>
                      <a:pt x="21" y="25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1"/>
                    </a:lnTo>
                    <a:lnTo>
                      <a:pt x="24" y="8"/>
                    </a:lnTo>
                    <a:lnTo>
                      <a:pt x="26" y="4"/>
                    </a:lnTo>
                    <a:lnTo>
                      <a:pt x="29" y="2"/>
                    </a:lnTo>
                    <a:lnTo>
                      <a:pt x="33" y="1"/>
                    </a:lnTo>
                    <a:lnTo>
                      <a:pt x="37" y="0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9" y="3"/>
                    </a:lnTo>
                    <a:lnTo>
                      <a:pt x="52" y="7"/>
                    </a:lnTo>
                    <a:lnTo>
                      <a:pt x="55" y="11"/>
                    </a:lnTo>
                    <a:lnTo>
                      <a:pt x="58" y="15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7" y="15"/>
                    </a:lnTo>
                    <a:lnTo>
                      <a:pt x="73" y="11"/>
                    </a:lnTo>
                    <a:lnTo>
                      <a:pt x="80" y="10"/>
                    </a:lnTo>
                    <a:lnTo>
                      <a:pt x="86" y="9"/>
                    </a:lnTo>
                    <a:lnTo>
                      <a:pt x="91" y="10"/>
                    </a:lnTo>
                    <a:lnTo>
                      <a:pt x="97" y="12"/>
                    </a:lnTo>
                    <a:lnTo>
                      <a:pt x="101" y="15"/>
                    </a:lnTo>
                    <a:lnTo>
                      <a:pt x="104" y="18"/>
                    </a:lnTo>
                    <a:lnTo>
                      <a:pt x="106" y="22"/>
                    </a:lnTo>
                    <a:lnTo>
                      <a:pt x="107" y="28"/>
                    </a:lnTo>
                    <a:lnTo>
                      <a:pt x="107" y="32"/>
                    </a:lnTo>
                    <a:lnTo>
                      <a:pt x="106" y="36"/>
                    </a:lnTo>
                    <a:lnTo>
                      <a:pt x="103" y="41"/>
                    </a:lnTo>
                    <a:lnTo>
                      <a:pt x="99" y="44"/>
                    </a:lnTo>
                    <a:lnTo>
                      <a:pt x="92" y="47"/>
                    </a:lnTo>
                    <a:lnTo>
                      <a:pt x="85" y="49"/>
                    </a:lnTo>
                    <a:lnTo>
                      <a:pt x="85" y="49"/>
                    </a:lnTo>
                    <a:lnTo>
                      <a:pt x="92" y="50"/>
                    </a:lnTo>
                    <a:lnTo>
                      <a:pt x="98" y="52"/>
                    </a:lnTo>
                    <a:lnTo>
                      <a:pt x="103" y="56"/>
                    </a:lnTo>
                    <a:lnTo>
                      <a:pt x="106" y="61"/>
                    </a:lnTo>
                    <a:lnTo>
                      <a:pt x="108" y="66"/>
                    </a:lnTo>
                    <a:lnTo>
                      <a:pt x="108" y="71"/>
                    </a:lnTo>
                    <a:lnTo>
                      <a:pt x="108" y="77"/>
                    </a:lnTo>
                    <a:lnTo>
                      <a:pt x="107" y="82"/>
                    </a:lnTo>
                    <a:lnTo>
                      <a:pt x="104" y="86"/>
                    </a:lnTo>
                    <a:lnTo>
                      <a:pt x="101" y="89"/>
                    </a:lnTo>
                    <a:lnTo>
                      <a:pt x="97" y="91"/>
                    </a:lnTo>
                    <a:lnTo>
                      <a:pt x="91" y="91"/>
                    </a:lnTo>
                    <a:lnTo>
                      <a:pt x="85" y="90"/>
                    </a:lnTo>
                    <a:lnTo>
                      <a:pt x="78" y="87"/>
                    </a:lnTo>
                    <a:lnTo>
                      <a:pt x="70" y="82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2" y="72"/>
                    </a:lnTo>
                    <a:lnTo>
                      <a:pt x="63" y="72"/>
                    </a:lnTo>
                    <a:lnTo>
                      <a:pt x="63" y="72"/>
                    </a:lnTo>
                    <a:lnTo>
                      <a:pt x="63" y="83"/>
                    </a:lnTo>
                    <a:lnTo>
                      <a:pt x="62" y="91"/>
                    </a:lnTo>
                    <a:lnTo>
                      <a:pt x="60" y="99"/>
                    </a:lnTo>
                    <a:lnTo>
                      <a:pt x="56" y="104"/>
                    </a:lnTo>
                    <a:lnTo>
                      <a:pt x="53" y="108"/>
                    </a:lnTo>
                    <a:lnTo>
                      <a:pt x="49" y="111"/>
                    </a:lnTo>
                    <a:lnTo>
                      <a:pt x="45" y="113"/>
                    </a:lnTo>
                    <a:lnTo>
                      <a:pt x="39" y="113"/>
                    </a:lnTo>
                    <a:lnTo>
                      <a:pt x="35" y="111"/>
                    </a:lnTo>
                    <a:lnTo>
                      <a:pt x="32" y="108"/>
                    </a:lnTo>
                    <a:lnTo>
                      <a:pt x="29" y="105"/>
                    </a:lnTo>
                    <a:lnTo>
                      <a:pt x="27" y="100"/>
                    </a:lnTo>
                    <a:lnTo>
                      <a:pt x="26" y="93"/>
                    </a:lnTo>
                    <a:lnTo>
                      <a:pt x="27" y="87"/>
                    </a:lnTo>
                    <a:lnTo>
                      <a:pt x="29" y="79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6" y="71"/>
                    </a:lnTo>
                    <a:lnTo>
                      <a:pt x="19" y="72"/>
                    </a:lnTo>
                    <a:lnTo>
                      <a:pt x="14" y="72"/>
                    </a:lnTo>
                    <a:lnTo>
                      <a:pt x="10" y="71"/>
                    </a:lnTo>
                    <a:lnTo>
                      <a:pt x="6" y="69"/>
                    </a:lnTo>
                    <a:lnTo>
                      <a:pt x="3" y="66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5"/>
                    </a:lnTo>
                    <a:lnTo>
                      <a:pt x="1" y="52"/>
                    </a:lnTo>
                    <a:lnTo>
                      <a:pt x="4" y="48"/>
                    </a:lnTo>
                    <a:lnTo>
                      <a:pt x="8" y="45"/>
                    </a:lnTo>
                    <a:lnTo>
                      <a:pt x="11" y="42"/>
                    </a:lnTo>
                    <a:lnTo>
                      <a:pt x="16" y="39"/>
                    </a:lnTo>
                    <a:lnTo>
                      <a:pt x="22" y="37"/>
                    </a:lnTo>
                    <a:lnTo>
                      <a:pt x="31" y="3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30"/>
              <p:cNvSpPr>
                <a:spLocks/>
              </p:cNvSpPr>
              <p:nvPr/>
            </p:nvSpPr>
            <p:spPr bwMode="auto">
              <a:xfrm>
                <a:off x="5595938" y="4405313"/>
                <a:ext cx="20638" cy="17463"/>
              </a:xfrm>
              <a:custGeom>
                <a:avLst/>
                <a:gdLst/>
                <a:ahLst/>
                <a:cxnLst>
                  <a:cxn ang="0">
                    <a:pos x="13" y="5"/>
                  </a:cxn>
                  <a:cxn ang="0">
                    <a:pos x="13" y="5"/>
                  </a:cxn>
                  <a:cxn ang="0">
                    <a:pos x="12" y="8"/>
                  </a:cxn>
                  <a:cxn ang="0">
                    <a:pos x="10" y="9"/>
                  </a:cxn>
                  <a:cxn ang="0">
                    <a:pos x="8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4" y="11"/>
                  </a:cxn>
                  <a:cxn ang="0">
                    <a:pos x="2" y="9"/>
                  </a:cxn>
                  <a:cxn ang="0">
                    <a:pos x="1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2" y="3"/>
                  </a:cxn>
                  <a:cxn ang="0">
                    <a:pos x="13" y="5"/>
                  </a:cxn>
                  <a:cxn ang="0">
                    <a:pos x="13" y="5"/>
                  </a:cxn>
                </a:cxnLst>
                <a:rect l="0" t="0" r="r" b="b"/>
                <a:pathLst>
                  <a:path w="13" h="11">
                    <a:moveTo>
                      <a:pt x="13" y="5"/>
                    </a:moveTo>
                    <a:lnTo>
                      <a:pt x="13" y="5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2" y="3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31"/>
              <p:cNvSpPr>
                <a:spLocks/>
              </p:cNvSpPr>
              <p:nvPr/>
            </p:nvSpPr>
            <p:spPr bwMode="auto">
              <a:xfrm>
                <a:off x="5530850" y="4411663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7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4" y="11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1" y="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2">
                    <a:moveTo>
                      <a:pt x="11" y="5"/>
                    </a:moveTo>
                    <a:lnTo>
                      <a:pt x="11" y="5"/>
                    </a:lnTo>
                    <a:lnTo>
                      <a:pt x="11" y="7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32"/>
              <p:cNvSpPr>
                <a:spLocks/>
              </p:cNvSpPr>
              <p:nvPr/>
            </p:nvSpPr>
            <p:spPr bwMode="auto">
              <a:xfrm>
                <a:off x="5570538" y="4348163"/>
                <a:ext cx="20638" cy="17463"/>
              </a:xfrm>
              <a:custGeom>
                <a:avLst/>
                <a:gdLst/>
                <a:ahLst/>
                <a:cxnLst>
                  <a:cxn ang="0">
                    <a:pos x="13" y="6"/>
                  </a:cxn>
                  <a:cxn ang="0">
                    <a:pos x="13" y="6"/>
                  </a:cxn>
                  <a:cxn ang="0">
                    <a:pos x="12" y="8"/>
                  </a:cxn>
                  <a:cxn ang="0">
                    <a:pos x="11" y="10"/>
                  </a:cxn>
                  <a:cxn ang="0">
                    <a:pos x="8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4" y="11"/>
                  </a:cxn>
                  <a:cxn ang="0">
                    <a:pos x="2" y="10"/>
                  </a:cxn>
                  <a:cxn ang="0">
                    <a:pos x="1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1"/>
                  </a:cxn>
                  <a:cxn ang="0">
                    <a:pos x="11" y="2"/>
                  </a:cxn>
                  <a:cxn ang="0">
                    <a:pos x="12" y="4"/>
                  </a:cxn>
                  <a:cxn ang="0">
                    <a:pos x="13" y="6"/>
                  </a:cxn>
                  <a:cxn ang="0">
                    <a:pos x="13" y="6"/>
                  </a:cxn>
                </a:cxnLst>
                <a:rect l="0" t="0" r="r" b="b"/>
                <a:pathLst>
                  <a:path w="13" h="11">
                    <a:moveTo>
                      <a:pt x="13" y="6"/>
                    </a:moveTo>
                    <a:lnTo>
                      <a:pt x="13" y="6"/>
                    </a:lnTo>
                    <a:lnTo>
                      <a:pt x="12" y="8"/>
                    </a:lnTo>
                    <a:lnTo>
                      <a:pt x="11" y="10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1" y="2"/>
                    </a:lnTo>
                    <a:lnTo>
                      <a:pt x="12" y="4"/>
                    </a:lnTo>
                    <a:lnTo>
                      <a:pt x="13" y="6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33"/>
              <p:cNvSpPr>
                <a:spLocks/>
              </p:cNvSpPr>
              <p:nvPr/>
            </p:nvSpPr>
            <p:spPr bwMode="auto">
              <a:xfrm>
                <a:off x="5649913" y="4360863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11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3" y="11"/>
                  </a:cxn>
                  <a:cxn ang="0">
                    <a:pos x="2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1" y="3"/>
                  </a:cxn>
                  <a:cxn ang="0">
                    <a:pos x="11" y="6"/>
                  </a:cxn>
                  <a:cxn ang="0">
                    <a:pos x="11" y="6"/>
                  </a:cxn>
                </a:cxnLst>
                <a:rect l="0" t="0" r="r" b="b"/>
                <a:pathLst>
                  <a:path w="11" h="12">
                    <a:moveTo>
                      <a:pt x="11" y="6"/>
                    </a:moveTo>
                    <a:lnTo>
                      <a:pt x="11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34"/>
              <p:cNvSpPr>
                <a:spLocks/>
              </p:cNvSpPr>
              <p:nvPr/>
            </p:nvSpPr>
            <p:spPr bwMode="auto">
              <a:xfrm>
                <a:off x="5662613" y="4435475"/>
                <a:ext cx="19050" cy="20638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2"/>
                  </a:cxn>
                  <a:cxn ang="0">
                    <a:pos x="6" y="13"/>
                  </a:cxn>
                  <a:cxn ang="0">
                    <a:pos x="6" y="13"/>
                  </a:cxn>
                  <a:cxn ang="0">
                    <a:pos x="3" y="12"/>
                  </a:cxn>
                  <a:cxn ang="0">
                    <a:pos x="1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1"/>
                  </a:cxn>
                  <a:cxn ang="0">
                    <a:pos x="10" y="2"/>
                  </a:cxn>
                  <a:cxn ang="0">
                    <a:pos x="11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3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3" y="12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2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35"/>
              <p:cNvSpPr>
                <a:spLocks/>
              </p:cNvSpPr>
              <p:nvPr/>
            </p:nvSpPr>
            <p:spPr bwMode="auto">
              <a:xfrm>
                <a:off x="5576888" y="4470400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1" y="11"/>
                  </a:cxn>
                  <a:cxn ang="0">
                    <a:pos x="9" y="12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4" y="12"/>
                  </a:cxn>
                  <a:cxn ang="0">
                    <a:pos x="2" y="11"/>
                  </a:cxn>
                  <a:cxn ang="0">
                    <a:pos x="1" y="9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1" y="2"/>
                  </a:cxn>
                  <a:cxn ang="0">
                    <a:pos x="12" y="3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2" y="9"/>
                    </a:lnTo>
                    <a:lnTo>
                      <a:pt x="11" y="11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4" y="12"/>
                    </a:lnTo>
                    <a:lnTo>
                      <a:pt x="2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2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36"/>
              <p:cNvSpPr>
                <a:spLocks/>
              </p:cNvSpPr>
              <p:nvPr/>
            </p:nvSpPr>
            <p:spPr bwMode="auto">
              <a:xfrm>
                <a:off x="5572125" y="4113213"/>
                <a:ext cx="100013" cy="120650"/>
              </a:xfrm>
              <a:custGeom>
                <a:avLst/>
                <a:gdLst/>
                <a:ahLst/>
                <a:cxnLst>
                  <a:cxn ang="0">
                    <a:pos x="32" y="32"/>
                  </a:cxn>
                  <a:cxn ang="0">
                    <a:pos x="32" y="32"/>
                  </a:cxn>
                  <a:cxn ang="0">
                    <a:pos x="29" y="41"/>
                  </a:cxn>
                  <a:cxn ang="0">
                    <a:pos x="27" y="49"/>
                  </a:cxn>
                  <a:cxn ang="0">
                    <a:pos x="25" y="56"/>
                  </a:cxn>
                  <a:cxn ang="0">
                    <a:pos x="25" y="62"/>
                  </a:cxn>
                  <a:cxn ang="0">
                    <a:pos x="28" y="66"/>
                  </a:cxn>
                  <a:cxn ang="0">
                    <a:pos x="31" y="70"/>
                  </a:cxn>
                  <a:cxn ang="0">
                    <a:pos x="34" y="74"/>
                  </a:cxn>
                  <a:cxn ang="0">
                    <a:pos x="37" y="76"/>
                  </a:cxn>
                  <a:cxn ang="0">
                    <a:pos x="41" y="76"/>
                  </a:cxn>
                  <a:cxn ang="0">
                    <a:pos x="46" y="76"/>
                  </a:cxn>
                  <a:cxn ang="0">
                    <a:pos x="50" y="74"/>
                  </a:cxn>
                  <a:cxn ang="0">
                    <a:pos x="54" y="70"/>
                  </a:cxn>
                  <a:cxn ang="0">
                    <a:pos x="57" y="66"/>
                  </a:cxn>
                  <a:cxn ang="0">
                    <a:pos x="59" y="61"/>
                  </a:cxn>
                  <a:cxn ang="0">
                    <a:pos x="61" y="54"/>
                  </a:cxn>
                  <a:cxn ang="0">
                    <a:pos x="63" y="45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2" y="1"/>
                  </a:cxn>
                  <a:cxn ang="0">
                    <a:pos x="16" y="3"/>
                  </a:cxn>
                  <a:cxn ang="0">
                    <a:pos x="11" y="5"/>
                  </a:cxn>
                  <a:cxn ang="0">
                    <a:pos x="6" y="8"/>
                  </a:cxn>
                  <a:cxn ang="0">
                    <a:pos x="3" y="11"/>
                  </a:cxn>
                  <a:cxn ang="0">
                    <a:pos x="1" y="14"/>
                  </a:cxn>
                  <a:cxn ang="0">
                    <a:pos x="0" y="19"/>
                  </a:cxn>
                  <a:cxn ang="0">
                    <a:pos x="0" y="23"/>
                  </a:cxn>
                  <a:cxn ang="0">
                    <a:pos x="1" y="26"/>
                  </a:cxn>
                  <a:cxn ang="0">
                    <a:pos x="3" y="29"/>
                  </a:cxn>
                  <a:cxn ang="0">
                    <a:pos x="5" y="32"/>
                  </a:cxn>
                  <a:cxn ang="0">
                    <a:pos x="9" y="34"/>
                  </a:cxn>
                  <a:cxn ang="0">
                    <a:pos x="14" y="36"/>
                  </a:cxn>
                  <a:cxn ang="0">
                    <a:pos x="19" y="36"/>
                  </a:cxn>
                  <a:cxn ang="0">
                    <a:pos x="25" y="34"/>
                  </a:cxn>
                  <a:cxn ang="0">
                    <a:pos x="32" y="32"/>
                  </a:cxn>
                  <a:cxn ang="0">
                    <a:pos x="32" y="32"/>
                  </a:cxn>
                </a:cxnLst>
                <a:rect l="0" t="0" r="r" b="b"/>
                <a:pathLst>
                  <a:path w="63" h="76">
                    <a:moveTo>
                      <a:pt x="32" y="32"/>
                    </a:moveTo>
                    <a:lnTo>
                      <a:pt x="32" y="32"/>
                    </a:lnTo>
                    <a:lnTo>
                      <a:pt x="29" y="41"/>
                    </a:lnTo>
                    <a:lnTo>
                      <a:pt x="27" y="49"/>
                    </a:lnTo>
                    <a:lnTo>
                      <a:pt x="25" y="56"/>
                    </a:lnTo>
                    <a:lnTo>
                      <a:pt x="25" y="62"/>
                    </a:lnTo>
                    <a:lnTo>
                      <a:pt x="28" y="66"/>
                    </a:lnTo>
                    <a:lnTo>
                      <a:pt x="31" y="70"/>
                    </a:lnTo>
                    <a:lnTo>
                      <a:pt x="34" y="74"/>
                    </a:lnTo>
                    <a:lnTo>
                      <a:pt x="37" y="76"/>
                    </a:lnTo>
                    <a:lnTo>
                      <a:pt x="41" y="76"/>
                    </a:lnTo>
                    <a:lnTo>
                      <a:pt x="46" y="76"/>
                    </a:lnTo>
                    <a:lnTo>
                      <a:pt x="50" y="74"/>
                    </a:lnTo>
                    <a:lnTo>
                      <a:pt x="54" y="70"/>
                    </a:lnTo>
                    <a:lnTo>
                      <a:pt x="57" y="66"/>
                    </a:lnTo>
                    <a:lnTo>
                      <a:pt x="59" y="61"/>
                    </a:lnTo>
                    <a:lnTo>
                      <a:pt x="61" y="54"/>
                    </a:lnTo>
                    <a:lnTo>
                      <a:pt x="63" y="45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2" y="1"/>
                    </a:lnTo>
                    <a:lnTo>
                      <a:pt x="16" y="3"/>
                    </a:lnTo>
                    <a:lnTo>
                      <a:pt x="11" y="5"/>
                    </a:lnTo>
                    <a:lnTo>
                      <a:pt x="6" y="8"/>
                    </a:lnTo>
                    <a:lnTo>
                      <a:pt x="3" y="11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1" y="26"/>
                    </a:lnTo>
                    <a:lnTo>
                      <a:pt x="3" y="29"/>
                    </a:lnTo>
                    <a:lnTo>
                      <a:pt x="5" y="32"/>
                    </a:lnTo>
                    <a:lnTo>
                      <a:pt x="9" y="34"/>
                    </a:lnTo>
                    <a:lnTo>
                      <a:pt x="14" y="36"/>
                    </a:lnTo>
                    <a:lnTo>
                      <a:pt x="19" y="36"/>
                    </a:lnTo>
                    <a:lnTo>
                      <a:pt x="25" y="34"/>
                    </a:lnTo>
                    <a:lnTo>
                      <a:pt x="32" y="32"/>
                    </a:lnTo>
                    <a:lnTo>
                      <a:pt x="32" y="32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37"/>
              <p:cNvSpPr>
                <a:spLocks/>
              </p:cNvSpPr>
              <p:nvPr/>
            </p:nvSpPr>
            <p:spPr bwMode="auto">
              <a:xfrm>
                <a:off x="5605463" y="4094163"/>
                <a:ext cx="14288" cy="19050"/>
              </a:xfrm>
              <a:custGeom>
                <a:avLst/>
                <a:gdLst/>
                <a:ahLst/>
                <a:cxnLst>
                  <a:cxn ang="0">
                    <a:pos x="3" y="6"/>
                  </a:cxn>
                  <a:cxn ang="0">
                    <a:pos x="9" y="1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6"/>
                  </a:cxn>
                  <a:cxn ang="0">
                    <a:pos x="3" y="6"/>
                  </a:cxn>
                </a:cxnLst>
                <a:rect l="0" t="0" r="r" b="b"/>
                <a:pathLst>
                  <a:path w="9" h="12">
                    <a:moveTo>
                      <a:pt x="3" y="6"/>
                    </a:moveTo>
                    <a:lnTo>
                      <a:pt x="9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38"/>
              <p:cNvSpPr>
                <a:spLocks/>
              </p:cNvSpPr>
              <p:nvPr/>
            </p:nvSpPr>
            <p:spPr bwMode="auto">
              <a:xfrm>
                <a:off x="5667375" y="4167188"/>
                <a:ext cx="1588" cy="476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1" y="2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39"/>
              <p:cNvSpPr>
                <a:spLocks/>
              </p:cNvSpPr>
              <p:nvPr/>
            </p:nvSpPr>
            <p:spPr bwMode="auto">
              <a:xfrm>
                <a:off x="5588000" y="4148138"/>
                <a:ext cx="17463" cy="174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3" y="10"/>
                  </a:cxn>
                  <a:cxn ang="0">
                    <a:pos x="5" y="11"/>
                  </a:cxn>
                  <a:cxn ang="0">
                    <a:pos x="5" y="11"/>
                  </a:cxn>
                  <a:cxn ang="0">
                    <a:pos x="7" y="10"/>
                  </a:cxn>
                  <a:cxn ang="0">
                    <a:pos x="9" y="9"/>
                  </a:cxn>
                  <a:cxn ang="0">
                    <a:pos x="10" y="8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0" y="3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10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240"/>
              <p:cNvSpPr>
                <a:spLocks/>
              </p:cNvSpPr>
              <p:nvPr/>
            </p:nvSpPr>
            <p:spPr bwMode="auto">
              <a:xfrm>
                <a:off x="5634038" y="4206875"/>
                <a:ext cx="19050" cy="1746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1" y="10"/>
                  </a:cxn>
                  <a:cxn ang="0">
                    <a:pos x="3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8" y="11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2" h="11">
                    <a:moveTo>
                      <a:pt x="6" y="0"/>
                    </a:moveTo>
                    <a:lnTo>
                      <a:pt x="6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8" y="11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241"/>
              <p:cNvSpPr>
                <a:spLocks/>
              </p:cNvSpPr>
              <p:nvPr/>
            </p:nvSpPr>
            <p:spPr bwMode="auto">
              <a:xfrm>
                <a:off x="5480050" y="3965575"/>
                <a:ext cx="1588" cy="1588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242"/>
              <p:cNvSpPr>
                <a:spLocks/>
              </p:cNvSpPr>
              <p:nvPr/>
            </p:nvSpPr>
            <p:spPr bwMode="auto">
              <a:xfrm>
                <a:off x="5383213" y="3890963"/>
                <a:ext cx="138113" cy="141288"/>
              </a:xfrm>
              <a:custGeom>
                <a:avLst/>
                <a:gdLst/>
                <a:ahLst/>
                <a:cxnLst>
                  <a:cxn ang="0">
                    <a:pos x="87" y="66"/>
                  </a:cxn>
                  <a:cxn ang="0">
                    <a:pos x="87" y="66"/>
                  </a:cxn>
                  <a:cxn ang="0">
                    <a:pos x="54" y="33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5" y="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23" y="13"/>
                  </a:cxn>
                  <a:cxn ang="0">
                    <a:pos x="16" y="15"/>
                  </a:cxn>
                  <a:cxn ang="0">
                    <a:pos x="11" y="17"/>
                  </a:cxn>
                  <a:cxn ang="0">
                    <a:pos x="7" y="20"/>
                  </a:cxn>
                  <a:cxn ang="0">
                    <a:pos x="4" y="23"/>
                  </a:cxn>
                  <a:cxn ang="0">
                    <a:pos x="2" y="27"/>
                  </a:cxn>
                  <a:cxn ang="0">
                    <a:pos x="0" y="31"/>
                  </a:cxn>
                  <a:cxn ang="0">
                    <a:pos x="0" y="35"/>
                  </a:cxn>
                  <a:cxn ang="0">
                    <a:pos x="2" y="39"/>
                  </a:cxn>
                  <a:cxn ang="0">
                    <a:pos x="4" y="42"/>
                  </a:cxn>
                  <a:cxn ang="0">
                    <a:pos x="6" y="44"/>
                  </a:cxn>
                  <a:cxn ang="0">
                    <a:pos x="9" y="46"/>
                  </a:cxn>
                  <a:cxn ang="0">
                    <a:pos x="14" y="47"/>
                  </a:cxn>
                  <a:cxn ang="0">
                    <a:pos x="20" y="48"/>
                  </a:cxn>
                  <a:cxn ang="0">
                    <a:pos x="26" y="47"/>
                  </a:cxn>
                  <a:cxn ang="0">
                    <a:pos x="32" y="45"/>
                  </a:cxn>
                  <a:cxn ang="0">
                    <a:pos x="32" y="45"/>
                  </a:cxn>
                  <a:cxn ang="0">
                    <a:pos x="28" y="54"/>
                  </a:cxn>
                  <a:cxn ang="0">
                    <a:pos x="26" y="62"/>
                  </a:cxn>
                  <a:cxn ang="0">
                    <a:pos x="26" y="70"/>
                  </a:cxn>
                  <a:cxn ang="0">
                    <a:pos x="27" y="76"/>
                  </a:cxn>
                  <a:cxn ang="0">
                    <a:pos x="29" y="80"/>
                  </a:cxn>
                  <a:cxn ang="0">
                    <a:pos x="32" y="84"/>
                  </a:cxn>
                  <a:cxn ang="0">
                    <a:pos x="35" y="87"/>
                  </a:cxn>
                  <a:cxn ang="0">
                    <a:pos x="40" y="89"/>
                  </a:cxn>
                  <a:cxn ang="0">
                    <a:pos x="44" y="89"/>
                  </a:cxn>
                  <a:cxn ang="0">
                    <a:pos x="48" y="87"/>
                  </a:cxn>
                  <a:cxn ang="0">
                    <a:pos x="52" y="84"/>
                  </a:cxn>
                  <a:cxn ang="0">
                    <a:pos x="57" y="80"/>
                  </a:cxn>
                  <a:cxn ang="0">
                    <a:pos x="60" y="75"/>
                  </a:cxn>
                  <a:cxn ang="0">
                    <a:pos x="62" y="67"/>
                  </a:cxn>
                  <a:cxn ang="0">
                    <a:pos x="63" y="59"/>
                  </a:cxn>
                  <a:cxn ang="0">
                    <a:pos x="62" y="48"/>
                  </a:cxn>
                  <a:cxn ang="0">
                    <a:pos x="62" y="48"/>
                  </a:cxn>
                  <a:cxn ang="0">
                    <a:pos x="62" y="48"/>
                  </a:cxn>
                  <a:cxn ang="0">
                    <a:pos x="61" y="47"/>
                  </a:cxn>
                  <a:cxn ang="0">
                    <a:pos x="62" y="48"/>
                  </a:cxn>
                  <a:cxn ang="0">
                    <a:pos x="62" y="48"/>
                  </a:cxn>
                  <a:cxn ang="0">
                    <a:pos x="62" y="48"/>
                  </a:cxn>
                  <a:cxn ang="0">
                    <a:pos x="69" y="56"/>
                  </a:cxn>
                  <a:cxn ang="0">
                    <a:pos x="76" y="61"/>
                  </a:cxn>
                  <a:cxn ang="0">
                    <a:pos x="82" y="64"/>
                  </a:cxn>
                  <a:cxn ang="0">
                    <a:pos x="87" y="66"/>
                  </a:cxn>
                  <a:cxn ang="0">
                    <a:pos x="87" y="66"/>
                  </a:cxn>
                </a:cxnLst>
                <a:rect l="0" t="0" r="r" b="b"/>
                <a:pathLst>
                  <a:path w="87" h="89">
                    <a:moveTo>
                      <a:pt x="87" y="66"/>
                    </a:moveTo>
                    <a:lnTo>
                      <a:pt x="87" y="66"/>
                    </a:lnTo>
                    <a:lnTo>
                      <a:pt x="54" y="3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5" y="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3" y="13"/>
                    </a:lnTo>
                    <a:lnTo>
                      <a:pt x="16" y="15"/>
                    </a:lnTo>
                    <a:lnTo>
                      <a:pt x="11" y="17"/>
                    </a:lnTo>
                    <a:lnTo>
                      <a:pt x="7" y="20"/>
                    </a:lnTo>
                    <a:lnTo>
                      <a:pt x="4" y="23"/>
                    </a:lnTo>
                    <a:lnTo>
                      <a:pt x="2" y="27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2" y="39"/>
                    </a:lnTo>
                    <a:lnTo>
                      <a:pt x="4" y="42"/>
                    </a:lnTo>
                    <a:lnTo>
                      <a:pt x="6" y="44"/>
                    </a:lnTo>
                    <a:lnTo>
                      <a:pt x="9" y="46"/>
                    </a:lnTo>
                    <a:lnTo>
                      <a:pt x="14" y="47"/>
                    </a:lnTo>
                    <a:lnTo>
                      <a:pt x="20" y="48"/>
                    </a:lnTo>
                    <a:lnTo>
                      <a:pt x="26" y="47"/>
                    </a:lnTo>
                    <a:lnTo>
                      <a:pt x="32" y="45"/>
                    </a:lnTo>
                    <a:lnTo>
                      <a:pt x="32" y="45"/>
                    </a:lnTo>
                    <a:lnTo>
                      <a:pt x="28" y="54"/>
                    </a:lnTo>
                    <a:lnTo>
                      <a:pt x="26" y="62"/>
                    </a:lnTo>
                    <a:lnTo>
                      <a:pt x="26" y="70"/>
                    </a:lnTo>
                    <a:lnTo>
                      <a:pt x="27" y="76"/>
                    </a:lnTo>
                    <a:lnTo>
                      <a:pt x="29" y="80"/>
                    </a:lnTo>
                    <a:lnTo>
                      <a:pt x="32" y="84"/>
                    </a:lnTo>
                    <a:lnTo>
                      <a:pt x="35" y="87"/>
                    </a:lnTo>
                    <a:lnTo>
                      <a:pt x="40" y="89"/>
                    </a:lnTo>
                    <a:lnTo>
                      <a:pt x="44" y="89"/>
                    </a:lnTo>
                    <a:lnTo>
                      <a:pt x="48" y="87"/>
                    </a:lnTo>
                    <a:lnTo>
                      <a:pt x="52" y="84"/>
                    </a:lnTo>
                    <a:lnTo>
                      <a:pt x="57" y="80"/>
                    </a:lnTo>
                    <a:lnTo>
                      <a:pt x="60" y="75"/>
                    </a:lnTo>
                    <a:lnTo>
                      <a:pt x="62" y="67"/>
                    </a:lnTo>
                    <a:lnTo>
                      <a:pt x="63" y="59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1" y="47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9" y="56"/>
                    </a:lnTo>
                    <a:lnTo>
                      <a:pt x="76" y="61"/>
                    </a:lnTo>
                    <a:lnTo>
                      <a:pt x="82" y="64"/>
                    </a:lnTo>
                    <a:lnTo>
                      <a:pt x="87" y="66"/>
                    </a:lnTo>
                    <a:lnTo>
                      <a:pt x="87" y="66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43"/>
              <p:cNvSpPr>
                <a:spLocks/>
              </p:cNvSpPr>
              <p:nvPr/>
            </p:nvSpPr>
            <p:spPr bwMode="auto">
              <a:xfrm>
                <a:off x="5464175" y="3940175"/>
                <a:ext cx="17463" cy="174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2" y="9"/>
                  </a:cxn>
                  <a:cxn ang="0">
                    <a:pos x="3" y="10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9" y="10"/>
                  </a:cxn>
                  <a:cxn ang="0">
                    <a:pos x="11" y="9"/>
                  </a:cxn>
                  <a:cxn ang="0">
                    <a:pos x="11" y="9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44"/>
              <p:cNvSpPr>
                <a:spLocks/>
              </p:cNvSpPr>
              <p:nvPr/>
            </p:nvSpPr>
            <p:spPr bwMode="auto">
              <a:xfrm>
                <a:off x="5399088" y="3944938"/>
                <a:ext cx="19050" cy="19050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1" y="10"/>
                  </a:cxn>
                  <a:cxn ang="0">
                    <a:pos x="3" y="11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7" y="11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11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45"/>
              <p:cNvSpPr>
                <a:spLocks/>
              </p:cNvSpPr>
              <p:nvPr/>
            </p:nvSpPr>
            <p:spPr bwMode="auto">
              <a:xfrm>
                <a:off x="5446713" y="4005263"/>
                <a:ext cx="17463" cy="174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3" y="11"/>
                  </a:cxn>
                  <a:cxn ang="0">
                    <a:pos x="5" y="11"/>
                  </a:cxn>
                  <a:cxn ang="0">
                    <a:pos x="5" y="11"/>
                  </a:cxn>
                  <a:cxn ang="0">
                    <a:pos x="7" y="11"/>
                  </a:cxn>
                  <a:cxn ang="0">
                    <a:pos x="9" y="9"/>
                  </a:cxn>
                  <a:cxn ang="0">
                    <a:pos x="10" y="8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0" y="3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46"/>
              <p:cNvSpPr>
                <a:spLocks/>
              </p:cNvSpPr>
              <p:nvPr/>
            </p:nvSpPr>
            <p:spPr bwMode="auto">
              <a:xfrm>
                <a:off x="5218113" y="4003675"/>
                <a:ext cx="1588" cy="317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47"/>
              <p:cNvSpPr>
                <a:spLocks/>
              </p:cNvSpPr>
              <p:nvPr/>
            </p:nvSpPr>
            <p:spPr bwMode="auto">
              <a:xfrm>
                <a:off x="5165725" y="3905250"/>
                <a:ext cx="125413" cy="163513"/>
              </a:xfrm>
              <a:custGeom>
                <a:avLst/>
                <a:gdLst/>
                <a:ahLst/>
                <a:cxnLst>
                  <a:cxn ang="0">
                    <a:pos x="56" y="38"/>
                  </a:cxn>
                  <a:cxn ang="0">
                    <a:pos x="56" y="38"/>
                  </a:cxn>
                  <a:cxn ang="0">
                    <a:pos x="61" y="37"/>
                  </a:cxn>
                  <a:cxn ang="0">
                    <a:pos x="67" y="36"/>
                  </a:cxn>
                  <a:cxn ang="0">
                    <a:pos x="71" y="34"/>
                  </a:cxn>
                  <a:cxn ang="0">
                    <a:pos x="74" y="32"/>
                  </a:cxn>
                  <a:cxn ang="0">
                    <a:pos x="76" y="29"/>
                  </a:cxn>
                  <a:cxn ang="0">
                    <a:pos x="77" y="26"/>
                  </a:cxn>
                  <a:cxn ang="0">
                    <a:pos x="78" y="24"/>
                  </a:cxn>
                  <a:cxn ang="0">
                    <a:pos x="79" y="20"/>
                  </a:cxn>
                  <a:cxn ang="0">
                    <a:pos x="77" y="14"/>
                  </a:cxn>
                  <a:cxn ang="0">
                    <a:pos x="74" y="8"/>
                  </a:cxn>
                  <a:cxn ang="0">
                    <a:pos x="69" y="3"/>
                  </a:cxn>
                  <a:cxn ang="0">
                    <a:pos x="62" y="0"/>
                  </a:cxn>
                  <a:cxn ang="0">
                    <a:pos x="0" y="96"/>
                  </a:cxn>
                  <a:cxn ang="0">
                    <a:pos x="0" y="96"/>
                  </a:cxn>
                  <a:cxn ang="0">
                    <a:pos x="2" y="99"/>
                  </a:cxn>
                  <a:cxn ang="0">
                    <a:pos x="4" y="101"/>
                  </a:cxn>
                  <a:cxn ang="0">
                    <a:pos x="10" y="103"/>
                  </a:cxn>
                  <a:cxn ang="0">
                    <a:pos x="16" y="103"/>
                  </a:cxn>
                  <a:cxn ang="0">
                    <a:pos x="19" y="102"/>
                  </a:cxn>
                  <a:cxn ang="0">
                    <a:pos x="22" y="101"/>
                  </a:cxn>
                  <a:cxn ang="0">
                    <a:pos x="25" y="98"/>
                  </a:cxn>
                  <a:cxn ang="0">
                    <a:pos x="27" y="96"/>
                  </a:cxn>
                  <a:cxn ang="0">
                    <a:pos x="29" y="91"/>
                  </a:cxn>
                  <a:cxn ang="0">
                    <a:pos x="32" y="87"/>
                  </a:cxn>
                  <a:cxn ang="0">
                    <a:pos x="33" y="83"/>
                  </a:cxn>
                  <a:cxn ang="0">
                    <a:pos x="34" y="77"/>
                  </a:cxn>
                  <a:cxn ang="0">
                    <a:pos x="34" y="70"/>
                  </a:cxn>
                  <a:cxn ang="0">
                    <a:pos x="34" y="64"/>
                  </a:cxn>
                  <a:cxn ang="0">
                    <a:pos x="33" y="63"/>
                  </a:cxn>
                  <a:cxn ang="0">
                    <a:pos x="33" y="63"/>
                  </a:cxn>
                  <a:cxn ang="0">
                    <a:pos x="33" y="62"/>
                  </a:cxn>
                  <a:cxn ang="0">
                    <a:pos x="34" y="63"/>
                  </a:cxn>
                  <a:cxn ang="0">
                    <a:pos x="34" y="64"/>
                  </a:cxn>
                  <a:cxn ang="0">
                    <a:pos x="34" y="64"/>
                  </a:cxn>
                  <a:cxn ang="0">
                    <a:pos x="41" y="71"/>
                  </a:cxn>
                  <a:cxn ang="0">
                    <a:pos x="50" y="78"/>
                  </a:cxn>
                  <a:cxn ang="0">
                    <a:pos x="56" y="81"/>
                  </a:cxn>
                  <a:cxn ang="0">
                    <a:pos x="62" y="82"/>
                  </a:cxn>
                  <a:cxn ang="0">
                    <a:pos x="68" y="82"/>
                  </a:cxn>
                  <a:cxn ang="0">
                    <a:pos x="72" y="80"/>
                  </a:cxn>
                  <a:cxn ang="0">
                    <a:pos x="75" y="77"/>
                  </a:cxn>
                  <a:cxn ang="0">
                    <a:pos x="78" y="72"/>
                  </a:cxn>
                  <a:cxn ang="0">
                    <a:pos x="79" y="67"/>
                  </a:cxn>
                  <a:cxn ang="0">
                    <a:pos x="79" y="62"/>
                  </a:cxn>
                  <a:cxn ang="0">
                    <a:pos x="79" y="56"/>
                  </a:cxn>
                  <a:cxn ang="0">
                    <a:pos x="77" y="51"/>
                  </a:cxn>
                  <a:cxn ang="0">
                    <a:pos x="74" y="47"/>
                  </a:cxn>
                  <a:cxn ang="0">
                    <a:pos x="69" y="43"/>
                  </a:cxn>
                  <a:cxn ang="0">
                    <a:pos x="63" y="40"/>
                  </a:cxn>
                  <a:cxn ang="0">
                    <a:pos x="56" y="38"/>
                  </a:cxn>
                  <a:cxn ang="0">
                    <a:pos x="56" y="38"/>
                  </a:cxn>
                </a:cxnLst>
                <a:rect l="0" t="0" r="r" b="b"/>
                <a:pathLst>
                  <a:path w="79" h="103">
                    <a:moveTo>
                      <a:pt x="56" y="38"/>
                    </a:moveTo>
                    <a:lnTo>
                      <a:pt x="56" y="38"/>
                    </a:lnTo>
                    <a:lnTo>
                      <a:pt x="61" y="37"/>
                    </a:lnTo>
                    <a:lnTo>
                      <a:pt x="67" y="36"/>
                    </a:lnTo>
                    <a:lnTo>
                      <a:pt x="71" y="34"/>
                    </a:lnTo>
                    <a:lnTo>
                      <a:pt x="74" y="32"/>
                    </a:lnTo>
                    <a:lnTo>
                      <a:pt x="76" y="29"/>
                    </a:lnTo>
                    <a:lnTo>
                      <a:pt x="77" y="26"/>
                    </a:lnTo>
                    <a:lnTo>
                      <a:pt x="78" y="24"/>
                    </a:lnTo>
                    <a:lnTo>
                      <a:pt x="79" y="20"/>
                    </a:lnTo>
                    <a:lnTo>
                      <a:pt x="77" y="14"/>
                    </a:lnTo>
                    <a:lnTo>
                      <a:pt x="74" y="8"/>
                    </a:lnTo>
                    <a:lnTo>
                      <a:pt x="69" y="3"/>
                    </a:lnTo>
                    <a:lnTo>
                      <a:pt x="62" y="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" y="99"/>
                    </a:lnTo>
                    <a:lnTo>
                      <a:pt x="4" y="101"/>
                    </a:lnTo>
                    <a:lnTo>
                      <a:pt x="10" y="103"/>
                    </a:lnTo>
                    <a:lnTo>
                      <a:pt x="16" y="103"/>
                    </a:lnTo>
                    <a:lnTo>
                      <a:pt x="19" y="102"/>
                    </a:lnTo>
                    <a:lnTo>
                      <a:pt x="22" y="101"/>
                    </a:lnTo>
                    <a:lnTo>
                      <a:pt x="25" y="98"/>
                    </a:lnTo>
                    <a:lnTo>
                      <a:pt x="27" y="96"/>
                    </a:lnTo>
                    <a:lnTo>
                      <a:pt x="29" y="91"/>
                    </a:lnTo>
                    <a:lnTo>
                      <a:pt x="32" y="87"/>
                    </a:lnTo>
                    <a:lnTo>
                      <a:pt x="33" y="83"/>
                    </a:lnTo>
                    <a:lnTo>
                      <a:pt x="34" y="77"/>
                    </a:lnTo>
                    <a:lnTo>
                      <a:pt x="34" y="70"/>
                    </a:lnTo>
                    <a:lnTo>
                      <a:pt x="34" y="64"/>
                    </a:lnTo>
                    <a:lnTo>
                      <a:pt x="33" y="63"/>
                    </a:lnTo>
                    <a:lnTo>
                      <a:pt x="33" y="63"/>
                    </a:lnTo>
                    <a:lnTo>
                      <a:pt x="33" y="62"/>
                    </a:lnTo>
                    <a:lnTo>
                      <a:pt x="34" y="63"/>
                    </a:lnTo>
                    <a:lnTo>
                      <a:pt x="34" y="64"/>
                    </a:lnTo>
                    <a:lnTo>
                      <a:pt x="34" y="64"/>
                    </a:lnTo>
                    <a:lnTo>
                      <a:pt x="41" y="71"/>
                    </a:lnTo>
                    <a:lnTo>
                      <a:pt x="50" y="78"/>
                    </a:lnTo>
                    <a:lnTo>
                      <a:pt x="56" y="81"/>
                    </a:lnTo>
                    <a:lnTo>
                      <a:pt x="62" y="82"/>
                    </a:lnTo>
                    <a:lnTo>
                      <a:pt x="68" y="82"/>
                    </a:lnTo>
                    <a:lnTo>
                      <a:pt x="72" y="80"/>
                    </a:lnTo>
                    <a:lnTo>
                      <a:pt x="75" y="77"/>
                    </a:lnTo>
                    <a:lnTo>
                      <a:pt x="78" y="72"/>
                    </a:lnTo>
                    <a:lnTo>
                      <a:pt x="79" y="67"/>
                    </a:lnTo>
                    <a:lnTo>
                      <a:pt x="79" y="62"/>
                    </a:lnTo>
                    <a:lnTo>
                      <a:pt x="79" y="56"/>
                    </a:lnTo>
                    <a:lnTo>
                      <a:pt x="77" y="51"/>
                    </a:lnTo>
                    <a:lnTo>
                      <a:pt x="74" y="47"/>
                    </a:lnTo>
                    <a:lnTo>
                      <a:pt x="69" y="43"/>
                    </a:lnTo>
                    <a:lnTo>
                      <a:pt x="63" y="40"/>
                    </a:lnTo>
                    <a:lnTo>
                      <a:pt x="56" y="38"/>
                    </a:lnTo>
                    <a:lnTo>
                      <a:pt x="56" y="38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48"/>
              <p:cNvSpPr>
                <a:spLocks/>
              </p:cNvSpPr>
              <p:nvPr/>
            </p:nvSpPr>
            <p:spPr bwMode="auto">
              <a:xfrm>
                <a:off x="5249863" y="3919538"/>
                <a:ext cx="6350" cy="793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49"/>
              <p:cNvSpPr>
                <a:spLocks/>
              </p:cNvSpPr>
              <p:nvPr/>
            </p:nvSpPr>
            <p:spPr bwMode="auto">
              <a:xfrm>
                <a:off x="5249863" y="3917950"/>
                <a:ext cx="17463" cy="190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4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1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1" h="12">
                    <a:moveTo>
                      <a:pt x="6" y="0"/>
                    </a:moveTo>
                    <a:lnTo>
                      <a:pt x="6" y="0"/>
                    </a:lnTo>
                    <a:lnTo>
                      <a:pt x="4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50"/>
              <p:cNvSpPr>
                <a:spLocks/>
              </p:cNvSpPr>
              <p:nvPr/>
            </p:nvSpPr>
            <p:spPr bwMode="auto">
              <a:xfrm>
                <a:off x="5262563" y="3992563"/>
                <a:ext cx="19050" cy="190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3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2"/>
                  </a:cxn>
                  <a:cxn ang="0">
                    <a:pos x="10" y="11"/>
                  </a:cxn>
                  <a:cxn ang="0">
                    <a:pos x="11" y="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1" y="5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lnTo>
                      <a:pt x="6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1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1" y="5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51"/>
              <p:cNvSpPr>
                <a:spLocks/>
              </p:cNvSpPr>
              <p:nvPr/>
            </p:nvSpPr>
            <p:spPr bwMode="auto">
              <a:xfrm>
                <a:off x="5176838" y="4029075"/>
                <a:ext cx="6350" cy="111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4" h="7">
                    <a:moveTo>
                      <a:pt x="0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52"/>
              <p:cNvSpPr>
                <a:spLocks/>
              </p:cNvSpPr>
              <p:nvPr/>
            </p:nvSpPr>
            <p:spPr bwMode="auto">
              <a:xfrm>
                <a:off x="5176838" y="4029075"/>
                <a:ext cx="19050" cy="1746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4" y="11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9" y="11"/>
                  </a:cxn>
                  <a:cxn ang="0">
                    <a:pos x="11" y="9"/>
                  </a:cxn>
                  <a:cxn ang="0">
                    <a:pos x="12" y="8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2" y="3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2" h="11">
                    <a:moveTo>
                      <a:pt x="7" y="0"/>
                    </a:moveTo>
                    <a:lnTo>
                      <a:pt x="7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53"/>
              <p:cNvSpPr>
                <a:spLocks/>
              </p:cNvSpPr>
              <p:nvPr/>
            </p:nvSpPr>
            <p:spPr bwMode="auto">
              <a:xfrm>
                <a:off x="5335588" y="4818063"/>
                <a:ext cx="1588" cy="1588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54"/>
              <p:cNvSpPr>
                <a:spLocks/>
              </p:cNvSpPr>
              <p:nvPr/>
            </p:nvSpPr>
            <p:spPr bwMode="auto">
              <a:xfrm>
                <a:off x="5237163" y="4703763"/>
                <a:ext cx="136525" cy="114300"/>
              </a:xfrm>
              <a:custGeom>
                <a:avLst/>
                <a:gdLst/>
                <a:ahLst/>
                <a:cxnLst>
                  <a:cxn ang="0">
                    <a:pos x="86" y="9"/>
                  </a:cxn>
                  <a:cxn ang="0">
                    <a:pos x="86" y="9"/>
                  </a:cxn>
                  <a:cxn ang="0">
                    <a:pos x="80" y="10"/>
                  </a:cxn>
                  <a:cxn ang="0">
                    <a:pos x="73" y="12"/>
                  </a:cxn>
                  <a:cxn ang="0">
                    <a:pos x="67" y="15"/>
                  </a:cxn>
                  <a:cxn ang="0">
                    <a:pos x="60" y="21"/>
                  </a:cxn>
                  <a:cxn ang="0">
                    <a:pos x="60" y="21"/>
                  </a:cxn>
                  <a:cxn ang="0">
                    <a:pos x="59" y="15"/>
                  </a:cxn>
                  <a:cxn ang="0">
                    <a:pos x="55" y="11"/>
                  </a:cxn>
                  <a:cxn ang="0">
                    <a:pos x="52" y="7"/>
                  </a:cxn>
                  <a:cxn ang="0">
                    <a:pos x="49" y="5"/>
                  </a:cxn>
                  <a:cxn ang="0">
                    <a:pos x="45" y="2"/>
                  </a:cxn>
                  <a:cxn ang="0">
                    <a:pos x="41" y="1"/>
                  </a:cxn>
                  <a:cxn ang="0">
                    <a:pos x="37" y="0"/>
                  </a:cxn>
                  <a:cxn ang="0">
                    <a:pos x="33" y="1"/>
                  </a:cxn>
                  <a:cxn ang="0">
                    <a:pos x="29" y="2"/>
                  </a:cxn>
                  <a:cxn ang="0">
                    <a:pos x="26" y="5"/>
                  </a:cxn>
                  <a:cxn ang="0">
                    <a:pos x="24" y="8"/>
                  </a:cxn>
                  <a:cxn ang="0">
                    <a:pos x="22" y="11"/>
                  </a:cxn>
                  <a:cxn ang="0">
                    <a:pos x="20" y="15"/>
                  </a:cxn>
                  <a:cxn ang="0">
                    <a:pos x="20" y="20"/>
                  </a:cxn>
                  <a:cxn ang="0">
                    <a:pos x="22" y="26"/>
                  </a:cxn>
                  <a:cxn ang="0">
                    <a:pos x="25" y="31"/>
                  </a:cxn>
                  <a:cxn ang="0">
                    <a:pos x="31" y="37"/>
                  </a:cxn>
                  <a:cxn ang="0">
                    <a:pos x="31" y="37"/>
                  </a:cxn>
                  <a:cxn ang="0">
                    <a:pos x="24" y="37"/>
                  </a:cxn>
                  <a:cxn ang="0">
                    <a:pos x="17" y="40"/>
                  </a:cxn>
                  <a:cxn ang="0">
                    <a:pos x="13" y="42"/>
                  </a:cxn>
                  <a:cxn ang="0">
                    <a:pos x="9" y="44"/>
                  </a:cxn>
                  <a:cxn ang="0">
                    <a:pos x="6" y="47"/>
                  </a:cxn>
                  <a:cxn ang="0">
                    <a:pos x="2" y="50"/>
                  </a:cxn>
                  <a:cxn ang="0">
                    <a:pos x="1" y="53"/>
                  </a:cxn>
                  <a:cxn ang="0">
                    <a:pos x="0" y="58"/>
                  </a:cxn>
                  <a:cxn ang="0">
                    <a:pos x="0" y="61"/>
                  </a:cxn>
                  <a:cxn ang="0">
                    <a:pos x="1" y="64"/>
                  </a:cxn>
                  <a:cxn ang="0">
                    <a:pos x="4" y="67"/>
                  </a:cxn>
                  <a:cxn ang="0">
                    <a:pos x="7" y="69"/>
                  </a:cxn>
                  <a:cxn ang="0">
                    <a:pos x="10" y="71"/>
                  </a:cxn>
                  <a:cxn ang="0">
                    <a:pos x="14" y="72"/>
                  </a:cxn>
                  <a:cxn ang="0">
                    <a:pos x="18" y="72"/>
                  </a:cxn>
                  <a:cxn ang="0">
                    <a:pos x="24" y="72"/>
                  </a:cxn>
                  <a:cxn ang="0">
                    <a:pos x="24" y="72"/>
                  </a:cxn>
                  <a:cxn ang="0">
                    <a:pos x="34" y="66"/>
                  </a:cxn>
                  <a:cxn ang="0">
                    <a:pos x="44" y="60"/>
                  </a:cxn>
                  <a:cxn ang="0">
                    <a:pos x="52" y="52"/>
                  </a:cxn>
                  <a:cxn ang="0">
                    <a:pos x="61" y="45"/>
                  </a:cxn>
                  <a:cxn ang="0">
                    <a:pos x="68" y="36"/>
                  </a:cxn>
                  <a:cxn ang="0">
                    <a:pos x="74" y="28"/>
                  </a:cxn>
                  <a:cxn ang="0">
                    <a:pos x="81" y="19"/>
                  </a:cxn>
                  <a:cxn ang="0">
                    <a:pos x="86" y="9"/>
                  </a:cxn>
                  <a:cxn ang="0">
                    <a:pos x="86" y="9"/>
                  </a:cxn>
                </a:cxnLst>
                <a:rect l="0" t="0" r="r" b="b"/>
                <a:pathLst>
                  <a:path w="86" h="72">
                    <a:moveTo>
                      <a:pt x="86" y="9"/>
                    </a:moveTo>
                    <a:lnTo>
                      <a:pt x="86" y="9"/>
                    </a:lnTo>
                    <a:lnTo>
                      <a:pt x="80" y="10"/>
                    </a:lnTo>
                    <a:lnTo>
                      <a:pt x="73" y="12"/>
                    </a:lnTo>
                    <a:lnTo>
                      <a:pt x="67" y="15"/>
                    </a:lnTo>
                    <a:lnTo>
                      <a:pt x="60" y="21"/>
                    </a:lnTo>
                    <a:lnTo>
                      <a:pt x="60" y="21"/>
                    </a:lnTo>
                    <a:lnTo>
                      <a:pt x="59" y="15"/>
                    </a:lnTo>
                    <a:lnTo>
                      <a:pt x="55" y="11"/>
                    </a:lnTo>
                    <a:lnTo>
                      <a:pt x="52" y="7"/>
                    </a:lnTo>
                    <a:lnTo>
                      <a:pt x="49" y="5"/>
                    </a:lnTo>
                    <a:lnTo>
                      <a:pt x="45" y="2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2"/>
                    </a:lnTo>
                    <a:lnTo>
                      <a:pt x="26" y="5"/>
                    </a:lnTo>
                    <a:lnTo>
                      <a:pt x="24" y="8"/>
                    </a:lnTo>
                    <a:lnTo>
                      <a:pt x="22" y="11"/>
                    </a:lnTo>
                    <a:lnTo>
                      <a:pt x="20" y="15"/>
                    </a:lnTo>
                    <a:lnTo>
                      <a:pt x="20" y="20"/>
                    </a:lnTo>
                    <a:lnTo>
                      <a:pt x="22" y="26"/>
                    </a:lnTo>
                    <a:lnTo>
                      <a:pt x="25" y="31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24" y="37"/>
                    </a:lnTo>
                    <a:lnTo>
                      <a:pt x="17" y="40"/>
                    </a:lnTo>
                    <a:lnTo>
                      <a:pt x="13" y="42"/>
                    </a:lnTo>
                    <a:lnTo>
                      <a:pt x="9" y="44"/>
                    </a:lnTo>
                    <a:lnTo>
                      <a:pt x="6" y="47"/>
                    </a:lnTo>
                    <a:lnTo>
                      <a:pt x="2" y="50"/>
                    </a:lnTo>
                    <a:lnTo>
                      <a:pt x="1" y="53"/>
                    </a:lnTo>
                    <a:lnTo>
                      <a:pt x="0" y="58"/>
                    </a:lnTo>
                    <a:lnTo>
                      <a:pt x="0" y="61"/>
                    </a:lnTo>
                    <a:lnTo>
                      <a:pt x="1" y="64"/>
                    </a:lnTo>
                    <a:lnTo>
                      <a:pt x="4" y="67"/>
                    </a:lnTo>
                    <a:lnTo>
                      <a:pt x="7" y="69"/>
                    </a:lnTo>
                    <a:lnTo>
                      <a:pt x="10" y="71"/>
                    </a:lnTo>
                    <a:lnTo>
                      <a:pt x="14" y="72"/>
                    </a:lnTo>
                    <a:lnTo>
                      <a:pt x="18" y="72"/>
                    </a:lnTo>
                    <a:lnTo>
                      <a:pt x="24" y="72"/>
                    </a:lnTo>
                    <a:lnTo>
                      <a:pt x="24" y="72"/>
                    </a:lnTo>
                    <a:lnTo>
                      <a:pt x="34" y="66"/>
                    </a:lnTo>
                    <a:lnTo>
                      <a:pt x="44" y="60"/>
                    </a:lnTo>
                    <a:lnTo>
                      <a:pt x="52" y="52"/>
                    </a:lnTo>
                    <a:lnTo>
                      <a:pt x="61" y="45"/>
                    </a:lnTo>
                    <a:lnTo>
                      <a:pt x="68" y="36"/>
                    </a:lnTo>
                    <a:lnTo>
                      <a:pt x="74" y="28"/>
                    </a:lnTo>
                    <a:lnTo>
                      <a:pt x="81" y="19"/>
                    </a:lnTo>
                    <a:lnTo>
                      <a:pt x="86" y="9"/>
                    </a:lnTo>
                    <a:lnTo>
                      <a:pt x="86" y="9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55"/>
              <p:cNvSpPr>
                <a:spLocks/>
              </p:cNvSpPr>
              <p:nvPr/>
            </p:nvSpPr>
            <p:spPr bwMode="auto">
              <a:xfrm>
                <a:off x="5313363" y="4776788"/>
                <a:ext cx="15875" cy="1428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9"/>
                  </a:cxn>
                  <a:cxn ang="0">
                    <a:pos x="1" y="9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9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56"/>
              <p:cNvSpPr>
                <a:spLocks/>
              </p:cNvSpPr>
              <p:nvPr/>
            </p:nvSpPr>
            <p:spPr bwMode="auto">
              <a:xfrm>
                <a:off x="5248275" y="4783138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9"/>
                  </a:cxn>
                  <a:cxn ang="0">
                    <a:pos x="2" y="10"/>
                  </a:cxn>
                  <a:cxn ang="0">
                    <a:pos x="4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1"/>
                  </a:cxn>
                  <a:cxn ang="0">
                    <a:pos x="10" y="10"/>
                  </a:cxn>
                  <a:cxn ang="0">
                    <a:pos x="11" y="9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2">
                    <a:moveTo>
                      <a:pt x="11" y="5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0" y="10"/>
                    </a:lnTo>
                    <a:lnTo>
                      <a:pt x="11" y="9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57"/>
              <p:cNvSpPr>
                <a:spLocks/>
              </p:cNvSpPr>
              <p:nvPr/>
            </p:nvSpPr>
            <p:spPr bwMode="auto">
              <a:xfrm>
                <a:off x="5287963" y="4719638"/>
                <a:ext cx="20638" cy="20638"/>
              </a:xfrm>
              <a:custGeom>
                <a:avLst/>
                <a:gdLst/>
                <a:ahLst/>
                <a:cxnLst>
                  <a:cxn ang="0">
                    <a:pos x="6" y="13"/>
                  </a:cxn>
                  <a:cxn ang="0">
                    <a:pos x="6" y="13"/>
                  </a:cxn>
                  <a:cxn ang="0">
                    <a:pos x="9" y="11"/>
                  </a:cxn>
                  <a:cxn ang="0">
                    <a:pos x="11" y="10"/>
                  </a:cxn>
                  <a:cxn ang="0">
                    <a:pos x="12" y="8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2" y="4"/>
                  </a:cxn>
                  <a:cxn ang="0">
                    <a:pos x="11" y="2"/>
                  </a:cxn>
                  <a:cxn ang="0">
                    <a:pos x="9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4" y="11"/>
                  </a:cxn>
                  <a:cxn ang="0">
                    <a:pos x="6" y="13"/>
                  </a:cxn>
                  <a:cxn ang="0">
                    <a:pos x="6" y="13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lnTo>
                      <a:pt x="6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8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6" y="13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58"/>
              <p:cNvSpPr>
                <a:spLocks/>
              </p:cNvSpPr>
              <p:nvPr/>
            </p:nvSpPr>
            <p:spPr bwMode="auto">
              <a:xfrm>
                <a:off x="5011738" y="4262438"/>
                <a:ext cx="120650" cy="165100"/>
              </a:xfrm>
              <a:custGeom>
                <a:avLst/>
                <a:gdLst/>
                <a:ahLst/>
                <a:cxnLst>
                  <a:cxn ang="0">
                    <a:pos x="52" y="39"/>
                  </a:cxn>
                  <a:cxn ang="0">
                    <a:pos x="52" y="39"/>
                  </a:cxn>
                  <a:cxn ang="0">
                    <a:pos x="60" y="38"/>
                  </a:cxn>
                  <a:cxn ang="0">
                    <a:pos x="66" y="35"/>
                  </a:cxn>
                  <a:cxn ang="0">
                    <a:pos x="70" y="32"/>
                  </a:cxn>
                  <a:cxn ang="0">
                    <a:pos x="73" y="28"/>
                  </a:cxn>
                  <a:cxn ang="0">
                    <a:pos x="75" y="24"/>
                  </a:cxn>
                  <a:cxn ang="0">
                    <a:pos x="75" y="20"/>
                  </a:cxn>
                  <a:cxn ang="0">
                    <a:pos x="73" y="15"/>
                  </a:cxn>
                  <a:cxn ang="0">
                    <a:pos x="72" y="11"/>
                  </a:cxn>
                  <a:cxn ang="0">
                    <a:pos x="69" y="7"/>
                  </a:cxn>
                  <a:cxn ang="0">
                    <a:pos x="65" y="4"/>
                  </a:cxn>
                  <a:cxn ang="0">
                    <a:pos x="61" y="2"/>
                  </a:cxn>
                  <a:cxn ang="0">
                    <a:pos x="57" y="0"/>
                  </a:cxn>
                  <a:cxn ang="0">
                    <a:pos x="50" y="0"/>
                  </a:cxn>
                  <a:cxn ang="0">
                    <a:pos x="45" y="1"/>
                  </a:cxn>
                  <a:cxn ang="0">
                    <a:pos x="39" y="3"/>
                  </a:cxn>
                  <a:cxn ang="0">
                    <a:pos x="32" y="7"/>
                  </a:cxn>
                  <a:cxn ang="0">
                    <a:pos x="32" y="7"/>
                  </a:cxn>
                  <a:cxn ang="0">
                    <a:pos x="14" y="53"/>
                  </a:cxn>
                  <a:cxn ang="0">
                    <a:pos x="7" y="76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5" y="103"/>
                  </a:cxn>
                  <a:cxn ang="0">
                    <a:pos x="10" y="104"/>
                  </a:cxn>
                  <a:cxn ang="0">
                    <a:pos x="15" y="103"/>
                  </a:cxn>
                  <a:cxn ang="0">
                    <a:pos x="21" y="99"/>
                  </a:cxn>
                  <a:cxn ang="0">
                    <a:pos x="25" y="93"/>
                  </a:cxn>
                  <a:cxn ang="0">
                    <a:pos x="28" y="86"/>
                  </a:cxn>
                  <a:cxn ang="0">
                    <a:pos x="30" y="76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28" y="62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37" y="72"/>
                  </a:cxn>
                  <a:cxn ang="0">
                    <a:pos x="45" y="78"/>
                  </a:cxn>
                  <a:cxn ang="0">
                    <a:pos x="52" y="81"/>
                  </a:cxn>
                  <a:cxn ang="0">
                    <a:pos x="59" y="82"/>
                  </a:cxn>
                  <a:cxn ang="0">
                    <a:pos x="64" y="81"/>
                  </a:cxn>
                  <a:cxn ang="0">
                    <a:pos x="68" y="79"/>
                  </a:cxn>
                  <a:cxn ang="0">
                    <a:pos x="71" y="76"/>
                  </a:cxn>
                  <a:cxn ang="0">
                    <a:pos x="73" y="72"/>
                  </a:cxn>
                  <a:cxn ang="0">
                    <a:pos x="76" y="68"/>
                  </a:cxn>
                  <a:cxn ang="0">
                    <a:pos x="76" y="62"/>
                  </a:cxn>
                  <a:cxn ang="0">
                    <a:pos x="75" y="57"/>
                  </a:cxn>
                  <a:cxn ang="0">
                    <a:pos x="73" y="52"/>
                  </a:cxn>
                  <a:cxn ang="0">
                    <a:pos x="69" y="47"/>
                  </a:cxn>
                  <a:cxn ang="0">
                    <a:pos x="65" y="43"/>
                  </a:cxn>
                  <a:cxn ang="0">
                    <a:pos x="59" y="41"/>
                  </a:cxn>
                  <a:cxn ang="0">
                    <a:pos x="52" y="39"/>
                  </a:cxn>
                  <a:cxn ang="0">
                    <a:pos x="52" y="39"/>
                  </a:cxn>
                </a:cxnLst>
                <a:rect l="0" t="0" r="r" b="b"/>
                <a:pathLst>
                  <a:path w="76" h="104">
                    <a:moveTo>
                      <a:pt x="52" y="39"/>
                    </a:moveTo>
                    <a:lnTo>
                      <a:pt x="52" y="39"/>
                    </a:lnTo>
                    <a:lnTo>
                      <a:pt x="60" y="38"/>
                    </a:lnTo>
                    <a:lnTo>
                      <a:pt x="66" y="35"/>
                    </a:lnTo>
                    <a:lnTo>
                      <a:pt x="70" y="32"/>
                    </a:lnTo>
                    <a:lnTo>
                      <a:pt x="73" y="28"/>
                    </a:lnTo>
                    <a:lnTo>
                      <a:pt x="75" y="24"/>
                    </a:lnTo>
                    <a:lnTo>
                      <a:pt x="75" y="20"/>
                    </a:lnTo>
                    <a:lnTo>
                      <a:pt x="73" y="15"/>
                    </a:lnTo>
                    <a:lnTo>
                      <a:pt x="72" y="11"/>
                    </a:lnTo>
                    <a:lnTo>
                      <a:pt x="69" y="7"/>
                    </a:lnTo>
                    <a:lnTo>
                      <a:pt x="65" y="4"/>
                    </a:lnTo>
                    <a:lnTo>
                      <a:pt x="61" y="2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5" y="1"/>
                    </a:lnTo>
                    <a:lnTo>
                      <a:pt x="39" y="3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14" y="53"/>
                    </a:lnTo>
                    <a:lnTo>
                      <a:pt x="7" y="76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5" y="103"/>
                    </a:lnTo>
                    <a:lnTo>
                      <a:pt x="10" y="104"/>
                    </a:lnTo>
                    <a:lnTo>
                      <a:pt x="15" y="103"/>
                    </a:lnTo>
                    <a:lnTo>
                      <a:pt x="21" y="99"/>
                    </a:lnTo>
                    <a:lnTo>
                      <a:pt x="25" y="93"/>
                    </a:lnTo>
                    <a:lnTo>
                      <a:pt x="28" y="86"/>
                    </a:lnTo>
                    <a:lnTo>
                      <a:pt x="30" y="76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28" y="62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37" y="72"/>
                    </a:lnTo>
                    <a:lnTo>
                      <a:pt x="45" y="78"/>
                    </a:lnTo>
                    <a:lnTo>
                      <a:pt x="52" y="81"/>
                    </a:lnTo>
                    <a:lnTo>
                      <a:pt x="59" y="82"/>
                    </a:lnTo>
                    <a:lnTo>
                      <a:pt x="64" y="81"/>
                    </a:lnTo>
                    <a:lnTo>
                      <a:pt x="68" y="79"/>
                    </a:lnTo>
                    <a:lnTo>
                      <a:pt x="71" y="76"/>
                    </a:lnTo>
                    <a:lnTo>
                      <a:pt x="73" y="72"/>
                    </a:lnTo>
                    <a:lnTo>
                      <a:pt x="76" y="68"/>
                    </a:lnTo>
                    <a:lnTo>
                      <a:pt x="76" y="62"/>
                    </a:lnTo>
                    <a:lnTo>
                      <a:pt x="75" y="57"/>
                    </a:lnTo>
                    <a:lnTo>
                      <a:pt x="73" y="52"/>
                    </a:lnTo>
                    <a:lnTo>
                      <a:pt x="69" y="47"/>
                    </a:lnTo>
                    <a:lnTo>
                      <a:pt x="65" y="43"/>
                    </a:lnTo>
                    <a:lnTo>
                      <a:pt x="59" y="41"/>
                    </a:lnTo>
                    <a:lnTo>
                      <a:pt x="52" y="39"/>
                    </a:lnTo>
                    <a:lnTo>
                      <a:pt x="52" y="39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59"/>
              <p:cNvSpPr>
                <a:spLocks/>
              </p:cNvSpPr>
              <p:nvPr/>
            </p:nvSpPr>
            <p:spPr bwMode="auto">
              <a:xfrm>
                <a:off x="5056188" y="4360863"/>
                <a:ext cx="1588" cy="1588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60"/>
              <p:cNvSpPr>
                <a:spLocks/>
              </p:cNvSpPr>
              <p:nvPr/>
            </p:nvSpPr>
            <p:spPr bwMode="auto">
              <a:xfrm>
                <a:off x="5035550" y="4319588"/>
                <a:ext cx="9525" cy="15875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1" y="10"/>
                  </a:cxn>
                  <a:cxn ang="0">
                    <a:pos x="1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6" h="10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61"/>
              <p:cNvSpPr>
                <a:spLocks/>
              </p:cNvSpPr>
              <p:nvPr/>
            </p:nvSpPr>
            <p:spPr bwMode="auto">
              <a:xfrm>
                <a:off x="5037138" y="4319588"/>
                <a:ext cx="17463" cy="190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1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1" h="12">
                    <a:moveTo>
                      <a:pt x="6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62"/>
              <p:cNvSpPr>
                <a:spLocks/>
              </p:cNvSpPr>
              <p:nvPr/>
            </p:nvSpPr>
            <p:spPr bwMode="auto">
              <a:xfrm>
                <a:off x="5089525" y="4275138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9"/>
                  </a:cxn>
                  <a:cxn ang="0">
                    <a:pos x="10" y="11"/>
                  </a:cxn>
                  <a:cxn ang="0">
                    <a:pos x="9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9" y="1"/>
                  </a:cxn>
                  <a:cxn ang="0">
                    <a:pos x="10" y="2"/>
                  </a:cxn>
                  <a:cxn ang="0">
                    <a:pos x="12" y="4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9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63"/>
              <p:cNvSpPr>
                <a:spLocks/>
              </p:cNvSpPr>
              <p:nvPr/>
            </p:nvSpPr>
            <p:spPr bwMode="auto">
              <a:xfrm>
                <a:off x="5102225" y="4351338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4" y="12"/>
                  </a:cxn>
                  <a:cxn ang="0">
                    <a:pos x="2" y="10"/>
                  </a:cxn>
                  <a:cxn ang="0">
                    <a:pos x="1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1"/>
                  </a:cxn>
                  <a:cxn ang="0">
                    <a:pos x="10" y="2"/>
                  </a:cxn>
                  <a:cxn ang="0">
                    <a:pos x="11" y="3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2" y="10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64"/>
              <p:cNvSpPr>
                <a:spLocks/>
              </p:cNvSpPr>
              <p:nvPr/>
            </p:nvSpPr>
            <p:spPr bwMode="auto">
              <a:xfrm>
                <a:off x="5018088" y="4387850"/>
                <a:ext cx="3175" cy="11113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65"/>
              <p:cNvSpPr>
                <a:spLocks/>
              </p:cNvSpPr>
              <p:nvPr/>
            </p:nvSpPr>
            <p:spPr bwMode="auto">
              <a:xfrm>
                <a:off x="5018088" y="4386263"/>
                <a:ext cx="17463" cy="190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1"/>
                  </a:cxn>
                  <a:cxn ang="0">
                    <a:pos x="4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1"/>
                  </a:cxn>
                  <a:cxn ang="0">
                    <a:pos x="9" y="10"/>
                  </a:cxn>
                  <a:cxn ang="0">
                    <a:pos x="11" y="8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9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1" h="12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20"/>
            <p:cNvGrpSpPr/>
            <p:nvPr userDrawn="1"/>
          </p:nvGrpSpPr>
          <p:grpSpPr>
            <a:xfrm>
              <a:off x="1928827" y="1714488"/>
              <a:ext cx="515599" cy="459293"/>
              <a:chOff x="992188" y="1649413"/>
              <a:chExt cx="1017588" cy="906463"/>
            </a:xfrm>
          </p:grpSpPr>
          <p:sp>
            <p:nvSpPr>
              <p:cNvPr id="222" name="Freeform 266"/>
              <p:cNvSpPr>
                <a:spLocks/>
              </p:cNvSpPr>
              <p:nvPr/>
            </p:nvSpPr>
            <p:spPr bwMode="auto">
              <a:xfrm>
                <a:off x="992188" y="1649413"/>
                <a:ext cx="1017588" cy="906463"/>
              </a:xfrm>
              <a:custGeom>
                <a:avLst/>
                <a:gdLst/>
                <a:ahLst/>
                <a:cxnLst>
                  <a:cxn ang="0">
                    <a:pos x="641" y="562"/>
                  </a:cxn>
                  <a:cxn ang="0">
                    <a:pos x="564" y="569"/>
                  </a:cxn>
                  <a:cxn ang="0">
                    <a:pos x="482" y="571"/>
                  </a:cxn>
                  <a:cxn ang="0">
                    <a:pos x="385" y="569"/>
                  </a:cxn>
                  <a:cxn ang="0">
                    <a:pos x="308" y="561"/>
                  </a:cxn>
                  <a:cxn ang="0">
                    <a:pos x="257" y="554"/>
                  </a:cxn>
                  <a:cxn ang="0">
                    <a:pos x="207" y="542"/>
                  </a:cxn>
                  <a:cxn ang="0">
                    <a:pos x="160" y="527"/>
                  </a:cxn>
                  <a:cxn ang="0">
                    <a:pos x="118" y="508"/>
                  </a:cxn>
                  <a:cxn ang="0">
                    <a:pos x="81" y="485"/>
                  </a:cxn>
                  <a:cxn ang="0">
                    <a:pos x="50" y="457"/>
                  </a:cxn>
                  <a:cxn ang="0">
                    <a:pos x="38" y="441"/>
                  </a:cxn>
                  <a:cxn ang="0">
                    <a:pos x="19" y="409"/>
                  </a:cxn>
                  <a:cxn ang="0">
                    <a:pos x="6" y="379"/>
                  </a:cxn>
                  <a:cxn ang="0">
                    <a:pos x="1" y="353"/>
                  </a:cxn>
                  <a:cxn ang="0">
                    <a:pos x="1" y="328"/>
                  </a:cxn>
                  <a:cxn ang="0">
                    <a:pos x="5" y="306"/>
                  </a:cxn>
                  <a:cxn ang="0">
                    <a:pos x="14" y="287"/>
                  </a:cxn>
                  <a:cxn ang="0">
                    <a:pos x="28" y="271"/>
                  </a:cxn>
                  <a:cxn ang="0">
                    <a:pos x="44" y="257"/>
                  </a:cxn>
                  <a:cxn ang="0">
                    <a:pos x="64" y="246"/>
                  </a:cxn>
                  <a:cxn ang="0">
                    <a:pos x="85" y="237"/>
                  </a:cxn>
                  <a:cxn ang="0">
                    <a:pos x="109" y="231"/>
                  </a:cxn>
                  <a:cxn ang="0">
                    <a:pos x="133" y="228"/>
                  </a:cxn>
                  <a:cxn ang="0">
                    <a:pos x="157" y="227"/>
                  </a:cxn>
                  <a:cxn ang="0">
                    <a:pos x="181" y="229"/>
                  </a:cxn>
                  <a:cxn ang="0">
                    <a:pos x="204" y="233"/>
                  </a:cxn>
                  <a:cxn ang="0">
                    <a:pos x="226" y="239"/>
                  </a:cxn>
                  <a:cxn ang="0">
                    <a:pos x="222" y="235"/>
                  </a:cxn>
                  <a:cxn ang="0">
                    <a:pos x="208" y="210"/>
                  </a:cxn>
                  <a:cxn ang="0">
                    <a:pos x="198" y="184"/>
                  </a:cxn>
                  <a:cxn ang="0">
                    <a:pos x="190" y="154"/>
                  </a:cxn>
                  <a:cxn ang="0">
                    <a:pos x="190" y="120"/>
                  </a:cxn>
                  <a:cxn ang="0">
                    <a:pos x="193" y="101"/>
                  </a:cxn>
                  <a:cxn ang="0">
                    <a:pos x="201" y="83"/>
                  </a:cxn>
                  <a:cxn ang="0">
                    <a:pos x="210" y="64"/>
                  </a:cxn>
                  <a:cxn ang="0">
                    <a:pos x="224" y="44"/>
                  </a:cxn>
                  <a:cxn ang="0">
                    <a:pos x="242" y="25"/>
                  </a:cxn>
                  <a:cxn ang="0">
                    <a:pos x="253" y="17"/>
                  </a:cxn>
                  <a:cxn ang="0">
                    <a:pos x="275" y="5"/>
                  </a:cxn>
                  <a:cxn ang="0">
                    <a:pos x="299" y="0"/>
                  </a:cxn>
                  <a:cxn ang="0">
                    <a:pos x="325" y="2"/>
                  </a:cxn>
                  <a:cxn ang="0">
                    <a:pos x="352" y="11"/>
                  </a:cxn>
                  <a:cxn ang="0">
                    <a:pos x="380" y="26"/>
                  </a:cxn>
                  <a:cxn ang="0">
                    <a:pos x="408" y="48"/>
                  </a:cxn>
                  <a:cxn ang="0">
                    <a:pos x="437" y="76"/>
                  </a:cxn>
                  <a:cxn ang="0">
                    <a:pos x="464" y="110"/>
                  </a:cxn>
                  <a:cxn ang="0">
                    <a:pos x="493" y="150"/>
                  </a:cxn>
                  <a:cxn ang="0">
                    <a:pos x="519" y="198"/>
                  </a:cxn>
                  <a:cxn ang="0">
                    <a:pos x="546" y="251"/>
                  </a:cxn>
                  <a:cxn ang="0">
                    <a:pos x="570" y="309"/>
                  </a:cxn>
                  <a:cxn ang="0">
                    <a:pos x="594" y="375"/>
                  </a:cxn>
                  <a:cxn ang="0">
                    <a:pos x="614" y="446"/>
                  </a:cxn>
                  <a:cxn ang="0">
                    <a:pos x="633" y="522"/>
                  </a:cxn>
                  <a:cxn ang="0">
                    <a:pos x="641" y="562"/>
                  </a:cxn>
                </a:cxnLst>
                <a:rect l="0" t="0" r="r" b="b"/>
                <a:pathLst>
                  <a:path w="641" h="571">
                    <a:moveTo>
                      <a:pt x="641" y="562"/>
                    </a:moveTo>
                    <a:lnTo>
                      <a:pt x="641" y="562"/>
                    </a:lnTo>
                    <a:lnTo>
                      <a:pt x="620" y="564"/>
                    </a:lnTo>
                    <a:lnTo>
                      <a:pt x="564" y="569"/>
                    </a:lnTo>
                    <a:lnTo>
                      <a:pt x="526" y="570"/>
                    </a:lnTo>
                    <a:lnTo>
                      <a:pt x="482" y="571"/>
                    </a:lnTo>
                    <a:lnTo>
                      <a:pt x="435" y="571"/>
                    </a:lnTo>
                    <a:lnTo>
                      <a:pt x="385" y="569"/>
                    </a:lnTo>
                    <a:lnTo>
                      <a:pt x="334" y="564"/>
                    </a:lnTo>
                    <a:lnTo>
                      <a:pt x="308" y="561"/>
                    </a:lnTo>
                    <a:lnTo>
                      <a:pt x="282" y="558"/>
                    </a:lnTo>
                    <a:lnTo>
                      <a:pt x="257" y="554"/>
                    </a:lnTo>
                    <a:lnTo>
                      <a:pt x="231" y="549"/>
                    </a:lnTo>
                    <a:lnTo>
                      <a:pt x="207" y="542"/>
                    </a:lnTo>
                    <a:lnTo>
                      <a:pt x="184" y="535"/>
                    </a:lnTo>
                    <a:lnTo>
                      <a:pt x="160" y="527"/>
                    </a:lnTo>
                    <a:lnTo>
                      <a:pt x="138" y="519"/>
                    </a:lnTo>
                    <a:lnTo>
                      <a:pt x="118" y="508"/>
                    </a:lnTo>
                    <a:lnTo>
                      <a:pt x="99" y="498"/>
                    </a:lnTo>
                    <a:lnTo>
                      <a:pt x="81" y="485"/>
                    </a:lnTo>
                    <a:lnTo>
                      <a:pt x="64" y="472"/>
                    </a:lnTo>
                    <a:lnTo>
                      <a:pt x="50" y="457"/>
                    </a:lnTo>
                    <a:lnTo>
                      <a:pt x="38" y="441"/>
                    </a:lnTo>
                    <a:lnTo>
                      <a:pt x="38" y="441"/>
                    </a:lnTo>
                    <a:lnTo>
                      <a:pt x="27" y="425"/>
                    </a:lnTo>
                    <a:lnTo>
                      <a:pt x="19" y="409"/>
                    </a:lnTo>
                    <a:lnTo>
                      <a:pt x="11" y="394"/>
                    </a:lnTo>
                    <a:lnTo>
                      <a:pt x="6" y="379"/>
                    </a:lnTo>
                    <a:lnTo>
                      <a:pt x="3" y="365"/>
                    </a:lnTo>
                    <a:lnTo>
                      <a:pt x="1" y="353"/>
                    </a:lnTo>
                    <a:lnTo>
                      <a:pt x="0" y="340"/>
                    </a:lnTo>
                    <a:lnTo>
                      <a:pt x="1" y="328"/>
                    </a:lnTo>
                    <a:lnTo>
                      <a:pt x="2" y="317"/>
                    </a:lnTo>
                    <a:lnTo>
                      <a:pt x="5" y="306"/>
                    </a:lnTo>
                    <a:lnTo>
                      <a:pt x="9" y="297"/>
                    </a:lnTo>
                    <a:lnTo>
                      <a:pt x="14" y="287"/>
                    </a:lnTo>
                    <a:lnTo>
                      <a:pt x="21" y="278"/>
                    </a:lnTo>
                    <a:lnTo>
                      <a:pt x="28" y="271"/>
                    </a:lnTo>
                    <a:lnTo>
                      <a:pt x="36" y="264"/>
                    </a:lnTo>
                    <a:lnTo>
                      <a:pt x="44" y="257"/>
                    </a:lnTo>
                    <a:lnTo>
                      <a:pt x="54" y="251"/>
                    </a:lnTo>
                    <a:lnTo>
                      <a:pt x="64" y="246"/>
                    </a:lnTo>
                    <a:lnTo>
                      <a:pt x="75" y="241"/>
                    </a:lnTo>
                    <a:lnTo>
                      <a:pt x="85" y="237"/>
                    </a:lnTo>
                    <a:lnTo>
                      <a:pt x="97" y="234"/>
                    </a:lnTo>
                    <a:lnTo>
                      <a:pt x="109" y="231"/>
                    </a:lnTo>
                    <a:lnTo>
                      <a:pt x="120" y="229"/>
                    </a:lnTo>
                    <a:lnTo>
                      <a:pt x="133" y="228"/>
                    </a:lnTo>
                    <a:lnTo>
                      <a:pt x="145" y="227"/>
                    </a:lnTo>
                    <a:lnTo>
                      <a:pt x="157" y="227"/>
                    </a:lnTo>
                    <a:lnTo>
                      <a:pt x="169" y="228"/>
                    </a:lnTo>
                    <a:lnTo>
                      <a:pt x="181" y="229"/>
                    </a:lnTo>
                    <a:lnTo>
                      <a:pt x="192" y="231"/>
                    </a:lnTo>
                    <a:lnTo>
                      <a:pt x="204" y="233"/>
                    </a:lnTo>
                    <a:lnTo>
                      <a:pt x="216" y="236"/>
                    </a:lnTo>
                    <a:lnTo>
                      <a:pt x="226" y="239"/>
                    </a:lnTo>
                    <a:lnTo>
                      <a:pt x="226" y="239"/>
                    </a:lnTo>
                    <a:lnTo>
                      <a:pt x="222" y="235"/>
                    </a:lnTo>
                    <a:lnTo>
                      <a:pt x="213" y="220"/>
                    </a:lnTo>
                    <a:lnTo>
                      <a:pt x="208" y="210"/>
                    </a:lnTo>
                    <a:lnTo>
                      <a:pt x="203" y="198"/>
                    </a:lnTo>
                    <a:lnTo>
                      <a:pt x="198" y="184"/>
                    </a:lnTo>
                    <a:lnTo>
                      <a:pt x="193" y="169"/>
                    </a:lnTo>
                    <a:lnTo>
                      <a:pt x="190" y="154"/>
                    </a:lnTo>
                    <a:lnTo>
                      <a:pt x="189" y="137"/>
                    </a:lnTo>
                    <a:lnTo>
                      <a:pt x="190" y="120"/>
                    </a:lnTo>
                    <a:lnTo>
                      <a:pt x="191" y="110"/>
                    </a:lnTo>
                    <a:lnTo>
                      <a:pt x="193" y="101"/>
                    </a:lnTo>
                    <a:lnTo>
                      <a:pt x="196" y="91"/>
                    </a:lnTo>
                    <a:lnTo>
                      <a:pt x="201" y="83"/>
                    </a:lnTo>
                    <a:lnTo>
                      <a:pt x="205" y="73"/>
                    </a:lnTo>
                    <a:lnTo>
                      <a:pt x="210" y="64"/>
                    </a:lnTo>
                    <a:lnTo>
                      <a:pt x="217" y="54"/>
                    </a:lnTo>
                    <a:lnTo>
                      <a:pt x="224" y="44"/>
                    </a:lnTo>
                    <a:lnTo>
                      <a:pt x="232" y="35"/>
                    </a:lnTo>
                    <a:lnTo>
                      <a:pt x="242" y="25"/>
                    </a:lnTo>
                    <a:lnTo>
                      <a:pt x="242" y="25"/>
                    </a:lnTo>
                    <a:lnTo>
                      <a:pt x="253" y="17"/>
                    </a:lnTo>
                    <a:lnTo>
                      <a:pt x="263" y="11"/>
                    </a:lnTo>
                    <a:lnTo>
                      <a:pt x="275" y="5"/>
                    </a:lnTo>
                    <a:lnTo>
                      <a:pt x="286" y="2"/>
                    </a:lnTo>
                    <a:lnTo>
                      <a:pt x="299" y="0"/>
                    </a:lnTo>
                    <a:lnTo>
                      <a:pt x="312" y="1"/>
                    </a:lnTo>
                    <a:lnTo>
                      <a:pt x="325" y="2"/>
                    </a:lnTo>
                    <a:lnTo>
                      <a:pt x="338" y="5"/>
                    </a:lnTo>
                    <a:lnTo>
                      <a:pt x="352" y="11"/>
                    </a:lnTo>
                    <a:lnTo>
                      <a:pt x="366" y="18"/>
                    </a:lnTo>
                    <a:lnTo>
                      <a:pt x="380" y="26"/>
                    </a:lnTo>
                    <a:lnTo>
                      <a:pt x="393" y="36"/>
                    </a:lnTo>
                    <a:lnTo>
                      <a:pt x="408" y="48"/>
                    </a:lnTo>
                    <a:lnTo>
                      <a:pt x="422" y="61"/>
                    </a:lnTo>
                    <a:lnTo>
                      <a:pt x="437" y="76"/>
                    </a:lnTo>
                    <a:lnTo>
                      <a:pt x="451" y="92"/>
                    </a:lnTo>
                    <a:lnTo>
                      <a:pt x="464" y="110"/>
                    </a:lnTo>
                    <a:lnTo>
                      <a:pt x="479" y="130"/>
                    </a:lnTo>
                    <a:lnTo>
                      <a:pt x="493" y="150"/>
                    </a:lnTo>
                    <a:lnTo>
                      <a:pt x="507" y="174"/>
                    </a:lnTo>
                    <a:lnTo>
                      <a:pt x="519" y="198"/>
                    </a:lnTo>
                    <a:lnTo>
                      <a:pt x="533" y="223"/>
                    </a:lnTo>
                    <a:lnTo>
                      <a:pt x="546" y="251"/>
                    </a:lnTo>
                    <a:lnTo>
                      <a:pt x="559" y="280"/>
                    </a:lnTo>
                    <a:lnTo>
                      <a:pt x="570" y="309"/>
                    </a:lnTo>
                    <a:lnTo>
                      <a:pt x="582" y="341"/>
                    </a:lnTo>
                    <a:lnTo>
                      <a:pt x="594" y="375"/>
                    </a:lnTo>
                    <a:lnTo>
                      <a:pt x="604" y="409"/>
                    </a:lnTo>
                    <a:lnTo>
                      <a:pt x="614" y="446"/>
                    </a:lnTo>
                    <a:lnTo>
                      <a:pt x="623" y="483"/>
                    </a:lnTo>
                    <a:lnTo>
                      <a:pt x="633" y="522"/>
                    </a:lnTo>
                    <a:lnTo>
                      <a:pt x="641" y="562"/>
                    </a:lnTo>
                    <a:lnTo>
                      <a:pt x="641" y="562"/>
                    </a:lnTo>
                    <a:close/>
                  </a:path>
                </a:pathLst>
              </a:custGeom>
              <a:solidFill>
                <a:srgbClr val="83D2C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67"/>
              <p:cNvSpPr>
                <a:spLocks/>
              </p:cNvSpPr>
              <p:nvPr/>
            </p:nvSpPr>
            <p:spPr bwMode="auto">
              <a:xfrm>
                <a:off x="1025525" y="2120900"/>
                <a:ext cx="57150" cy="53975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0" y="29"/>
                  </a:cxn>
                  <a:cxn ang="0">
                    <a:pos x="27" y="31"/>
                  </a:cxn>
                  <a:cxn ang="0">
                    <a:pos x="24" y="33"/>
                  </a:cxn>
                  <a:cxn ang="0">
                    <a:pos x="21" y="34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15" y="34"/>
                  </a:cxn>
                  <a:cxn ang="0">
                    <a:pos x="10" y="33"/>
                  </a:cxn>
                  <a:cxn ang="0">
                    <a:pos x="8" y="31"/>
                  </a:cxn>
                  <a:cxn ang="0">
                    <a:pos x="5" y="29"/>
                  </a:cxn>
                  <a:cxn ang="0">
                    <a:pos x="3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13"/>
                  </a:cxn>
                  <a:cxn ang="0">
                    <a:pos x="1" y="10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0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3"/>
                  </a:cxn>
                  <a:cxn ang="0">
                    <a:pos x="30" y="5"/>
                  </a:cxn>
                  <a:cxn ang="0">
                    <a:pos x="33" y="7"/>
                  </a:cxn>
                  <a:cxn ang="0">
                    <a:pos x="34" y="10"/>
                  </a:cxn>
                  <a:cxn ang="0">
                    <a:pos x="35" y="13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4">
                    <a:moveTo>
                      <a:pt x="36" y="18"/>
                    </a:moveTo>
                    <a:lnTo>
                      <a:pt x="36" y="18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0" y="29"/>
                    </a:lnTo>
                    <a:lnTo>
                      <a:pt x="27" y="31"/>
                    </a:lnTo>
                    <a:lnTo>
                      <a:pt x="24" y="33"/>
                    </a:lnTo>
                    <a:lnTo>
                      <a:pt x="21" y="34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5" y="34"/>
                    </a:lnTo>
                    <a:lnTo>
                      <a:pt x="10" y="33"/>
                    </a:lnTo>
                    <a:lnTo>
                      <a:pt x="8" y="31"/>
                    </a:lnTo>
                    <a:lnTo>
                      <a:pt x="5" y="29"/>
                    </a:lnTo>
                    <a:lnTo>
                      <a:pt x="3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3"/>
                    </a:lnTo>
                    <a:lnTo>
                      <a:pt x="1" y="10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3"/>
                    </a:lnTo>
                    <a:lnTo>
                      <a:pt x="30" y="5"/>
                    </a:lnTo>
                    <a:lnTo>
                      <a:pt x="33" y="7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68"/>
              <p:cNvSpPr>
                <a:spLocks/>
              </p:cNvSpPr>
              <p:nvPr/>
            </p:nvSpPr>
            <p:spPr bwMode="auto">
              <a:xfrm>
                <a:off x="1195388" y="2054225"/>
                <a:ext cx="55563" cy="55563"/>
              </a:xfrm>
              <a:custGeom>
                <a:avLst/>
                <a:gdLst/>
                <a:ahLst/>
                <a:cxnLst>
                  <a:cxn ang="0">
                    <a:pos x="35" y="17"/>
                  </a:cxn>
                  <a:cxn ang="0">
                    <a:pos x="35" y="17"/>
                  </a:cxn>
                  <a:cxn ang="0">
                    <a:pos x="35" y="21"/>
                  </a:cxn>
                  <a:cxn ang="0">
                    <a:pos x="34" y="25"/>
                  </a:cxn>
                  <a:cxn ang="0">
                    <a:pos x="32" y="28"/>
                  </a:cxn>
                  <a:cxn ang="0">
                    <a:pos x="30" y="30"/>
                  </a:cxn>
                  <a:cxn ang="0">
                    <a:pos x="27" y="32"/>
                  </a:cxn>
                  <a:cxn ang="0">
                    <a:pos x="24" y="34"/>
                  </a:cxn>
                  <a:cxn ang="0">
                    <a:pos x="21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2"/>
                  </a:cxn>
                  <a:cxn ang="0">
                    <a:pos x="5" y="30"/>
                  </a:cxn>
                  <a:cxn ang="0">
                    <a:pos x="3" y="28"/>
                  </a:cxn>
                  <a:cxn ang="0">
                    <a:pos x="1" y="25"/>
                  </a:cxn>
                  <a:cxn ang="0">
                    <a:pos x="0" y="21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5" y="4"/>
                  </a:cxn>
                  <a:cxn ang="0">
                    <a:pos x="7" y="2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4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17"/>
                  </a:cxn>
                </a:cxnLst>
                <a:rect l="0" t="0" r="r" b="b"/>
                <a:pathLst>
                  <a:path w="35" h="35">
                    <a:moveTo>
                      <a:pt x="35" y="17"/>
                    </a:moveTo>
                    <a:lnTo>
                      <a:pt x="35" y="17"/>
                    </a:lnTo>
                    <a:lnTo>
                      <a:pt x="35" y="21"/>
                    </a:lnTo>
                    <a:lnTo>
                      <a:pt x="34" y="25"/>
                    </a:lnTo>
                    <a:lnTo>
                      <a:pt x="32" y="28"/>
                    </a:lnTo>
                    <a:lnTo>
                      <a:pt x="30" y="30"/>
                    </a:lnTo>
                    <a:lnTo>
                      <a:pt x="27" y="32"/>
                    </a:lnTo>
                    <a:lnTo>
                      <a:pt x="24" y="34"/>
                    </a:lnTo>
                    <a:lnTo>
                      <a:pt x="21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5" y="30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69"/>
              <p:cNvSpPr>
                <a:spLocks/>
              </p:cNvSpPr>
              <p:nvPr/>
            </p:nvSpPr>
            <p:spPr bwMode="auto">
              <a:xfrm>
                <a:off x="1203325" y="2214563"/>
                <a:ext cx="57150" cy="55563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3" y="27"/>
                  </a:cxn>
                  <a:cxn ang="0">
                    <a:pos x="31" y="29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8" y="32"/>
                  </a:cxn>
                  <a:cxn ang="0">
                    <a:pos x="5" y="29"/>
                  </a:cxn>
                  <a:cxn ang="0">
                    <a:pos x="3" y="27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2" y="10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5" y="1"/>
                  </a:cxn>
                  <a:cxn ang="0">
                    <a:pos x="29" y="3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5" y="10"/>
                  </a:cxn>
                  <a:cxn ang="0">
                    <a:pos x="36" y="14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5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3" y="27"/>
                    </a:lnTo>
                    <a:lnTo>
                      <a:pt x="31" y="29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3" y="27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1"/>
                    </a:lnTo>
                    <a:lnTo>
                      <a:pt x="29" y="3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5" y="10"/>
                    </a:lnTo>
                    <a:lnTo>
                      <a:pt x="36" y="14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70"/>
              <p:cNvSpPr>
                <a:spLocks/>
              </p:cNvSpPr>
              <p:nvPr/>
            </p:nvSpPr>
            <p:spPr bwMode="auto">
              <a:xfrm>
                <a:off x="1031875" y="2308225"/>
                <a:ext cx="53975" cy="55563"/>
              </a:xfrm>
              <a:custGeom>
                <a:avLst/>
                <a:gdLst/>
                <a:ahLst/>
                <a:cxnLst>
                  <a:cxn ang="0">
                    <a:pos x="34" y="18"/>
                  </a:cxn>
                  <a:cxn ang="0">
                    <a:pos x="34" y="18"/>
                  </a:cxn>
                  <a:cxn ang="0">
                    <a:pos x="34" y="14"/>
                  </a:cxn>
                  <a:cxn ang="0">
                    <a:pos x="33" y="11"/>
                  </a:cxn>
                  <a:cxn ang="0">
                    <a:pos x="32" y="8"/>
                  </a:cxn>
                  <a:cxn ang="0">
                    <a:pos x="30" y="5"/>
                  </a:cxn>
                  <a:cxn ang="0">
                    <a:pos x="26" y="3"/>
                  </a:cxn>
                  <a:cxn ang="0">
                    <a:pos x="23" y="1"/>
                  </a:cxn>
                  <a:cxn ang="0">
                    <a:pos x="20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  <a:cxn ang="0">
                    <a:pos x="6" y="3"/>
                  </a:cxn>
                  <a:cxn ang="0">
                    <a:pos x="3" y="6"/>
                  </a:cxn>
                  <a:cxn ang="0">
                    <a:pos x="0" y="11"/>
                  </a:cxn>
                  <a:cxn ang="0">
                    <a:pos x="19" y="35"/>
                  </a:cxn>
                  <a:cxn ang="0">
                    <a:pos x="19" y="35"/>
                  </a:cxn>
                  <a:cxn ang="0">
                    <a:pos x="25" y="33"/>
                  </a:cxn>
                  <a:cxn ang="0">
                    <a:pos x="30" y="29"/>
                  </a:cxn>
                  <a:cxn ang="0">
                    <a:pos x="33" y="23"/>
                  </a:cxn>
                  <a:cxn ang="0">
                    <a:pos x="34" y="18"/>
                  </a:cxn>
                  <a:cxn ang="0">
                    <a:pos x="34" y="18"/>
                  </a:cxn>
                </a:cxnLst>
                <a:rect l="0" t="0" r="r" b="b"/>
                <a:pathLst>
                  <a:path w="34" h="35">
                    <a:moveTo>
                      <a:pt x="34" y="18"/>
                    </a:moveTo>
                    <a:lnTo>
                      <a:pt x="34" y="18"/>
                    </a:lnTo>
                    <a:lnTo>
                      <a:pt x="34" y="14"/>
                    </a:lnTo>
                    <a:lnTo>
                      <a:pt x="33" y="11"/>
                    </a:lnTo>
                    <a:lnTo>
                      <a:pt x="32" y="8"/>
                    </a:lnTo>
                    <a:lnTo>
                      <a:pt x="30" y="5"/>
                    </a:lnTo>
                    <a:lnTo>
                      <a:pt x="26" y="3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5" y="33"/>
                    </a:lnTo>
                    <a:lnTo>
                      <a:pt x="30" y="29"/>
                    </a:lnTo>
                    <a:lnTo>
                      <a:pt x="33" y="23"/>
                    </a:lnTo>
                    <a:lnTo>
                      <a:pt x="34" y="18"/>
                    </a:lnTo>
                    <a:lnTo>
                      <a:pt x="34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71"/>
              <p:cNvSpPr>
                <a:spLocks/>
              </p:cNvSpPr>
              <p:nvPr/>
            </p:nvSpPr>
            <p:spPr bwMode="auto">
              <a:xfrm>
                <a:off x="1189038" y="2360613"/>
                <a:ext cx="57150" cy="55563"/>
              </a:xfrm>
              <a:custGeom>
                <a:avLst/>
                <a:gdLst/>
                <a:ahLst/>
                <a:cxnLst>
                  <a:cxn ang="0">
                    <a:pos x="36" y="17"/>
                  </a:cxn>
                  <a:cxn ang="0">
                    <a:pos x="36" y="17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1" y="34"/>
                  </a:cxn>
                  <a:cxn ang="0">
                    <a:pos x="9" y="32"/>
                  </a:cxn>
                  <a:cxn ang="0">
                    <a:pos x="6" y="30"/>
                  </a:cxn>
                  <a:cxn ang="0">
                    <a:pos x="4" y="27"/>
                  </a:cxn>
                  <a:cxn ang="0">
                    <a:pos x="2" y="24"/>
                  </a:cxn>
                  <a:cxn ang="0">
                    <a:pos x="0" y="21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2" y="11"/>
                  </a:cxn>
                  <a:cxn ang="0">
                    <a:pos x="4" y="7"/>
                  </a:cxn>
                  <a:cxn ang="0">
                    <a:pos x="6" y="4"/>
                  </a:cxn>
                  <a:cxn ang="0">
                    <a:pos x="9" y="2"/>
                  </a:cxn>
                  <a:cxn ang="0">
                    <a:pos x="11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5" y="1"/>
                  </a:cxn>
                  <a:cxn ang="0">
                    <a:pos x="28" y="2"/>
                  </a:cxn>
                  <a:cxn ang="0">
                    <a:pos x="31" y="4"/>
                  </a:cxn>
                  <a:cxn ang="0">
                    <a:pos x="33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6" y="17"/>
                  </a:cxn>
                </a:cxnLst>
                <a:rect l="0" t="0" r="r" b="b"/>
                <a:pathLst>
                  <a:path w="36" h="35">
                    <a:moveTo>
                      <a:pt x="36" y="17"/>
                    </a:moveTo>
                    <a:lnTo>
                      <a:pt x="36" y="17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1" y="34"/>
                    </a:lnTo>
                    <a:lnTo>
                      <a:pt x="9" y="32"/>
                    </a:lnTo>
                    <a:lnTo>
                      <a:pt x="6" y="30"/>
                    </a:lnTo>
                    <a:lnTo>
                      <a:pt x="4" y="27"/>
                    </a:lnTo>
                    <a:lnTo>
                      <a:pt x="2" y="24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2" y="11"/>
                    </a:lnTo>
                    <a:lnTo>
                      <a:pt x="4" y="7"/>
                    </a:lnTo>
                    <a:lnTo>
                      <a:pt x="6" y="4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1"/>
                    </a:lnTo>
                    <a:lnTo>
                      <a:pt x="28" y="2"/>
                    </a:lnTo>
                    <a:lnTo>
                      <a:pt x="31" y="4"/>
                    </a:lnTo>
                    <a:lnTo>
                      <a:pt x="33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6" y="17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72"/>
              <p:cNvSpPr>
                <a:spLocks/>
              </p:cNvSpPr>
              <p:nvPr/>
            </p:nvSpPr>
            <p:spPr bwMode="auto">
              <a:xfrm>
                <a:off x="1382713" y="2360613"/>
                <a:ext cx="55563" cy="55563"/>
              </a:xfrm>
              <a:custGeom>
                <a:avLst/>
                <a:gdLst/>
                <a:ahLst/>
                <a:cxnLst>
                  <a:cxn ang="0">
                    <a:pos x="35" y="17"/>
                  </a:cxn>
                  <a:cxn ang="0">
                    <a:pos x="35" y="17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1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4" y="35"/>
                  </a:cxn>
                  <a:cxn ang="0">
                    <a:pos x="11" y="34"/>
                  </a:cxn>
                  <a:cxn ang="0">
                    <a:pos x="8" y="32"/>
                  </a:cxn>
                  <a:cxn ang="0">
                    <a:pos x="6" y="30"/>
                  </a:cxn>
                  <a:cxn ang="0">
                    <a:pos x="3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3" y="7"/>
                  </a:cxn>
                  <a:cxn ang="0">
                    <a:pos x="6" y="4"/>
                  </a:cxn>
                  <a:cxn ang="0">
                    <a:pos x="8" y="2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5" y="1"/>
                  </a:cxn>
                  <a:cxn ang="0">
                    <a:pos x="28" y="2"/>
                  </a:cxn>
                  <a:cxn ang="0">
                    <a:pos x="31" y="4"/>
                  </a:cxn>
                  <a:cxn ang="0">
                    <a:pos x="33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17"/>
                  </a:cxn>
                </a:cxnLst>
                <a:rect l="0" t="0" r="r" b="b"/>
                <a:pathLst>
                  <a:path w="35" h="35">
                    <a:moveTo>
                      <a:pt x="35" y="17"/>
                    </a:moveTo>
                    <a:lnTo>
                      <a:pt x="35" y="17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1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8" y="32"/>
                    </a:lnTo>
                    <a:lnTo>
                      <a:pt x="6" y="30"/>
                    </a:lnTo>
                    <a:lnTo>
                      <a:pt x="3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1"/>
                    </a:lnTo>
                    <a:lnTo>
                      <a:pt x="28" y="2"/>
                    </a:lnTo>
                    <a:lnTo>
                      <a:pt x="31" y="4"/>
                    </a:lnTo>
                    <a:lnTo>
                      <a:pt x="33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73"/>
              <p:cNvSpPr>
                <a:spLocks/>
              </p:cNvSpPr>
              <p:nvPr/>
            </p:nvSpPr>
            <p:spPr bwMode="auto">
              <a:xfrm>
                <a:off x="1373188" y="2152650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2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1" y="30"/>
                  </a:cxn>
                  <a:cxn ang="0">
                    <a:pos x="27" y="32"/>
                  </a:cxn>
                  <a:cxn ang="0">
                    <a:pos x="25" y="35"/>
                  </a:cxn>
                  <a:cxn ang="0">
                    <a:pos x="21" y="3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2" y="35"/>
                  </a:cxn>
                  <a:cxn ang="0">
                    <a:pos x="8" y="32"/>
                  </a:cxn>
                  <a:cxn ang="0">
                    <a:pos x="5" y="30"/>
                  </a:cxn>
                  <a:cxn ang="0">
                    <a:pos x="3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2" y="11"/>
                  </a:cxn>
                  <a:cxn ang="0">
                    <a:pos x="3" y="8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5" y="1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1"/>
                  </a:cxn>
                  <a:cxn ang="0">
                    <a:pos x="25" y="2"/>
                  </a:cxn>
                  <a:cxn ang="0">
                    <a:pos x="27" y="3"/>
                  </a:cxn>
                  <a:cxn ang="0">
                    <a:pos x="31" y="5"/>
                  </a:cxn>
                  <a:cxn ang="0">
                    <a:pos x="33" y="8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1" y="30"/>
                    </a:lnTo>
                    <a:lnTo>
                      <a:pt x="27" y="32"/>
                    </a:lnTo>
                    <a:lnTo>
                      <a:pt x="25" y="35"/>
                    </a:lnTo>
                    <a:lnTo>
                      <a:pt x="21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2" y="35"/>
                    </a:lnTo>
                    <a:lnTo>
                      <a:pt x="8" y="32"/>
                    </a:lnTo>
                    <a:lnTo>
                      <a:pt x="5" y="30"/>
                    </a:lnTo>
                    <a:lnTo>
                      <a:pt x="3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2" y="2"/>
                    </a:lnTo>
                    <a:lnTo>
                      <a:pt x="15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1"/>
                    </a:lnTo>
                    <a:lnTo>
                      <a:pt x="25" y="2"/>
                    </a:lnTo>
                    <a:lnTo>
                      <a:pt x="27" y="3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74"/>
              <p:cNvSpPr>
                <a:spLocks/>
              </p:cNvSpPr>
              <p:nvPr/>
            </p:nvSpPr>
            <p:spPr bwMode="auto">
              <a:xfrm>
                <a:off x="1500188" y="2497138"/>
                <a:ext cx="55563" cy="55563"/>
              </a:xfrm>
              <a:custGeom>
                <a:avLst/>
                <a:gdLst/>
                <a:ahLst/>
                <a:cxnLst>
                  <a:cxn ang="0">
                    <a:pos x="35" y="18"/>
                  </a:cxn>
                  <a:cxn ang="0">
                    <a:pos x="35" y="18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29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4" y="35"/>
                  </a:cxn>
                  <a:cxn ang="0">
                    <a:pos x="11" y="34"/>
                  </a:cxn>
                  <a:cxn ang="0">
                    <a:pos x="8" y="32"/>
                  </a:cxn>
                  <a:cxn ang="0">
                    <a:pos x="6" y="29"/>
                  </a:cxn>
                  <a:cxn ang="0">
                    <a:pos x="4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1" y="10"/>
                  </a:cxn>
                  <a:cxn ang="0">
                    <a:pos x="4" y="7"/>
                  </a:cxn>
                  <a:cxn ang="0">
                    <a:pos x="6" y="5"/>
                  </a:cxn>
                  <a:cxn ang="0">
                    <a:pos x="8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4" y="10"/>
                  </a:cxn>
                  <a:cxn ang="0">
                    <a:pos x="35" y="14"/>
                  </a:cxn>
                  <a:cxn ang="0">
                    <a:pos x="35" y="18"/>
                  </a:cxn>
                  <a:cxn ang="0">
                    <a:pos x="35" y="18"/>
                  </a:cxn>
                </a:cxnLst>
                <a:rect l="0" t="0" r="r" b="b"/>
                <a:pathLst>
                  <a:path w="35" h="35">
                    <a:moveTo>
                      <a:pt x="35" y="18"/>
                    </a:moveTo>
                    <a:lnTo>
                      <a:pt x="35" y="18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29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8" y="32"/>
                    </a:lnTo>
                    <a:lnTo>
                      <a:pt x="6" y="29"/>
                    </a:lnTo>
                    <a:lnTo>
                      <a:pt x="4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1" y="10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4" y="10"/>
                    </a:lnTo>
                    <a:lnTo>
                      <a:pt x="35" y="14"/>
                    </a:lnTo>
                    <a:lnTo>
                      <a:pt x="35" y="18"/>
                    </a:lnTo>
                    <a:lnTo>
                      <a:pt x="35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75"/>
              <p:cNvSpPr>
                <a:spLocks/>
              </p:cNvSpPr>
              <p:nvPr/>
            </p:nvSpPr>
            <p:spPr bwMode="auto">
              <a:xfrm>
                <a:off x="1655763" y="2351088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3" y="27"/>
                  </a:cxn>
                  <a:cxn ang="0">
                    <a:pos x="30" y="30"/>
                  </a:cxn>
                  <a:cxn ang="0">
                    <a:pos x="27" y="32"/>
                  </a:cxn>
                  <a:cxn ang="0">
                    <a:pos x="25" y="33"/>
                  </a:cxn>
                  <a:cxn ang="0">
                    <a:pos x="21" y="35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1" y="33"/>
                  </a:cxn>
                  <a:cxn ang="0">
                    <a:pos x="8" y="32"/>
                  </a:cxn>
                  <a:cxn ang="0">
                    <a:pos x="5" y="30"/>
                  </a:cxn>
                  <a:cxn ang="0">
                    <a:pos x="3" y="27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3"/>
                  </a:cxn>
                  <a:cxn ang="0">
                    <a:pos x="2" y="10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1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5" y="1"/>
                  </a:cxn>
                  <a:cxn ang="0">
                    <a:pos x="27" y="3"/>
                  </a:cxn>
                  <a:cxn ang="0">
                    <a:pos x="30" y="5"/>
                  </a:cxn>
                  <a:cxn ang="0">
                    <a:pos x="33" y="7"/>
                  </a:cxn>
                  <a:cxn ang="0">
                    <a:pos x="35" y="10"/>
                  </a:cxn>
                  <a:cxn ang="0">
                    <a:pos x="36" y="13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3" y="27"/>
                    </a:lnTo>
                    <a:lnTo>
                      <a:pt x="30" y="30"/>
                    </a:lnTo>
                    <a:lnTo>
                      <a:pt x="27" y="32"/>
                    </a:lnTo>
                    <a:lnTo>
                      <a:pt x="25" y="33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1" y="33"/>
                    </a:lnTo>
                    <a:lnTo>
                      <a:pt x="8" y="32"/>
                    </a:lnTo>
                    <a:lnTo>
                      <a:pt x="5" y="30"/>
                    </a:lnTo>
                    <a:lnTo>
                      <a:pt x="3" y="27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3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1"/>
                    </a:lnTo>
                    <a:lnTo>
                      <a:pt x="27" y="3"/>
                    </a:lnTo>
                    <a:lnTo>
                      <a:pt x="30" y="5"/>
                    </a:lnTo>
                    <a:lnTo>
                      <a:pt x="33" y="7"/>
                    </a:lnTo>
                    <a:lnTo>
                      <a:pt x="35" y="10"/>
                    </a:lnTo>
                    <a:lnTo>
                      <a:pt x="36" y="13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76"/>
              <p:cNvSpPr>
                <a:spLocks/>
              </p:cNvSpPr>
              <p:nvPr/>
            </p:nvSpPr>
            <p:spPr bwMode="auto">
              <a:xfrm>
                <a:off x="1560513" y="2195513"/>
                <a:ext cx="57150" cy="55563"/>
              </a:xfrm>
              <a:custGeom>
                <a:avLst/>
                <a:gdLst/>
                <a:ahLst/>
                <a:cxnLst>
                  <a:cxn ang="0">
                    <a:pos x="36" y="17"/>
                  </a:cxn>
                  <a:cxn ang="0">
                    <a:pos x="36" y="17"/>
                  </a:cxn>
                  <a:cxn ang="0">
                    <a:pos x="36" y="21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6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9" y="32"/>
                  </a:cxn>
                  <a:cxn ang="0">
                    <a:pos x="6" y="30"/>
                  </a:cxn>
                  <a:cxn ang="0">
                    <a:pos x="4" y="28"/>
                  </a:cxn>
                  <a:cxn ang="0">
                    <a:pos x="3" y="25"/>
                  </a:cxn>
                  <a:cxn ang="0">
                    <a:pos x="2" y="21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2" y="14"/>
                  </a:cxn>
                  <a:cxn ang="0">
                    <a:pos x="3" y="11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9" y="2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6" y="1"/>
                  </a:cxn>
                  <a:cxn ang="0">
                    <a:pos x="28" y="2"/>
                  </a:cxn>
                  <a:cxn ang="0">
                    <a:pos x="31" y="4"/>
                  </a:cxn>
                  <a:cxn ang="0">
                    <a:pos x="33" y="8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7"/>
                  </a:cxn>
                  <a:cxn ang="0">
                    <a:pos x="36" y="17"/>
                  </a:cxn>
                </a:cxnLst>
                <a:rect l="0" t="0" r="r" b="b"/>
                <a:pathLst>
                  <a:path w="36" h="35">
                    <a:moveTo>
                      <a:pt x="36" y="17"/>
                    </a:moveTo>
                    <a:lnTo>
                      <a:pt x="36" y="17"/>
                    </a:lnTo>
                    <a:lnTo>
                      <a:pt x="36" y="21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6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9" y="32"/>
                    </a:lnTo>
                    <a:lnTo>
                      <a:pt x="6" y="30"/>
                    </a:lnTo>
                    <a:lnTo>
                      <a:pt x="4" y="28"/>
                    </a:lnTo>
                    <a:lnTo>
                      <a:pt x="3" y="25"/>
                    </a:lnTo>
                    <a:lnTo>
                      <a:pt x="2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9" y="2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6" y="1"/>
                    </a:lnTo>
                    <a:lnTo>
                      <a:pt x="28" y="2"/>
                    </a:lnTo>
                    <a:lnTo>
                      <a:pt x="31" y="4"/>
                    </a:lnTo>
                    <a:lnTo>
                      <a:pt x="33" y="8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7"/>
                    </a:lnTo>
                    <a:lnTo>
                      <a:pt x="36" y="17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77"/>
              <p:cNvSpPr>
                <a:spLocks/>
              </p:cNvSpPr>
              <p:nvPr/>
            </p:nvSpPr>
            <p:spPr bwMode="auto">
              <a:xfrm>
                <a:off x="1438275" y="1963738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2"/>
                  </a:cxn>
                  <a:cxn ang="0">
                    <a:pos x="35" y="25"/>
                  </a:cxn>
                  <a:cxn ang="0">
                    <a:pos x="33" y="29"/>
                  </a:cxn>
                  <a:cxn ang="0">
                    <a:pos x="31" y="31"/>
                  </a:cxn>
                  <a:cxn ang="0">
                    <a:pos x="29" y="33"/>
                  </a:cxn>
                  <a:cxn ang="0">
                    <a:pos x="26" y="35"/>
                  </a:cxn>
                  <a:cxn ang="0">
                    <a:pos x="22" y="3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2" y="35"/>
                  </a:cxn>
                  <a:cxn ang="0">
                    <a:pos x="9" y="33"/>
                  </a:cxn>
                  <a:cxn ang="0">
                    <a:pos x="5" y="31"/>
                  </a:cxn>
                  <a:cxn ang="0">
                    <a:pos x="3" y="29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5"/>
                  </a:cxn>
                  <a:cxn ang="0">
                    <a:pos x="2" y="12"/>
                  </a:cxn>
                  <a:cxn ang="0">
                    <a:pos x="3" y="8"/>
                  </a:cxn>
                  <a:cxn ang="0">
                    <a:pos x="5" y="5"/>
                  </a:cxn>
                  <a:cxn ang="0">
                    <a:pos x="9" y="3"/>
                  </a:cxn>
                  <a:cxn ang="0">
                    <a:pos x="12" y="2"/>
                  </a:cxn>
                  <a:cxn ang="0">
                    <a:pos x="15" y="1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26" y="2"/>
                  </a:cxn>
                  <a:cxn ang="0">
                    <a:pos x="29" y="3"/>
                  </a:cxn>
                  <a:cxn ang="0">
                    <a:pos x="31" y="5"/>
                  </a:cxn>
                  <a:cxn ang="0">
                    <a:pos x="33" y="8"/>
                  </a:cxn>
                  <a:cxn ang="0">
                    <a:pos x="35" y="12"/>
                  </a:cxn>
                  <a:cxn ang="0">
                    <a:pos x="36" y="15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3" y="29"/>
                    </a:lnTo>
                    <a:lnTo>
                      <a:pt x="31" y="31"/>
                    </a:lnTo>
                    <a:lnTo>
                      <a:pt x="29" y="33"/>
                    </a:lnTo>
                    <a:lnTo>
                      <a:pt x="26" y="35"/>
                    </a:lnTo>
                    <a:lnTo>
                      <a:pt x="22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2" y="35"/>
                    </a:lnTo>
                    <a:lnTo>
                      <a:pt x="9" y="33"/>
                    </a:lnTo>
                    <a:lnTo>
                      <a:pt x="5" y="31"/>
                    </a:lnTo>
                    <a:lnTo>
                      <a:pt x="3" y="29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2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5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29" y="3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5" y="12"/>
                    </a:lnTo>
                    <a:lnTo>
                      <a:pt x="36" y="15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78"/>
              <p:cNvSpPr>
                <a:spLocks/>
              </p:cNvSpPr>
              <p:nvPr/>
            </p:nvSpPr>
            <p:spPr bwMode="auto">
              <a:xfrm>
                <a:off x="1290638" y="1884363"/>
                <a:ext cx="46038" cy="55563"/>
              </a:xfrm>
              <a:custGeom>
                <a:avLst/>
                <a:gdLst/>
                <a:ahLst/>
                <a:cxnLst>
                  <a:cxn ang="0">
                    <a:pos x="29" y="18"/>
                  </a:cxn>
                  <a:cxn ang="0">
                    <a:pos x="29" y="18"/>
                  </a:cxn>
                  <a:cxn ang="0">
                    <a:pos x="29" y="14"/>
                  </a:cxn>
                  <a:cxn ang="0">
                    <a:pos x="28" y="11"/>
                  </a:cxn>
                  <a:cxn ang="0">
                    <a:pos x="25" y="8"/>
                  </a:cxn>
                  <a:cxn ang="0">
                    <a:pos x="23" y="6"/>
                  </a:cxn>
                  <a:cxn ang="0">
                    <a:pos x="20" y="3"/>
                  </a:cxn>
                  <a:cxn ang="0">
                    <a:pos x="18" y="1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4" y="1"/>
                  </a:cxn>
                  <a:cxn ang="0">
                    <a:pos x="0" y="3"/>
                  </a:cxn>
                  <a:cxn ang="0">
                    <a:pos x="10" y="35"/>
                  </a:cxn>
                  <a:cxn ang="0">
                    <a:pos x="11" y="35"/>
                  </a:cxn>
                  <a:cxn ang="0">
                    <a:pos x="11" y="35"/>
                  </a:cxn>
                  <a:cxn ang="0">
                    <a:pos x="14" y="35"/>
                  </a:cxn>
                  <a:cxn ang="0">
                    <a:pos x="18" y="34"/>
                  </a:cxn>
                  <a:cxn ang="0">
                    <a:pos x="20" y="32"/>
                  </a:cxn>
                  <a:cxn ang="0">
                    <a:pos x="23" y="30"/>
                  </a:cxn>
                  <a:cxn ang="0">
                    <a:pos x="25" y="28"/>
                  </a:cxn>
                  <a:cxn ang="0">
                    <a:pos x="28" y="25"/>
                  </a:cxn>
                  <a:cxn ang="0">
                    <a:pos x="29" y="21"/>
                  </a:cxn>
                  <a:cxn ang="0">
                    <a:pos x="29" y="18"/>
                  </a:cxn>
                  <a:cxn ang="0">
                    <a:pos x="29" y="18"/>
                  </a:cxn>
                </a:cxnLst>
                <a:rect l="0" t="0" r="r" b="b"/>
                <a:pathLst>
                  <a:path w="29" h="35">
                    <a:moveTo>
                      <a:pt x="29" y="18"/>
                    </a:moveTo>
                    <a:lnTo>
                      <a:pt x="29" y="18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6"/>
                    </a:lnTo>
                    <a:lnTo>
                      <a:pt x="20" y="3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4" y="35"/>
                    </a:lnTo>
                    <a:lnTo>
                      <a:pt x="18" y="34"/>
                    </a:lnTo>
                    <a:lnTo>
                      <a:pt x="20" y="32"/>
                    </a:lnTo>
                    <a:lnTo>
                      <a:pt x="23" y="30"/>
                    </a:lnTo>
                    <a:lnTo>
                      <a:pt x="25" y="28"/>
                    </a:lnTo>
                    <a:lnTo>
                      <a:pt x="28" y="25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29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79"/>
              <p:cNvSpPr>
                <a:spLocks/>
              </p:cNvSpPr>
              <p:nvPr/>
            </p:nvSpPr>
            <p:spPr bwMode="auto">
              <a:xfrm>
                <a:off x="1365250" y="1733550"/>
                <a:ext cx="55563" cy="57150"/>
              </a:xfrm>
              <a:custGeom>
                <a:avLst/>
                <a:gdLst/>
                <a:ahLst/>
                <a:cxnLst>
                  <a:cxn ang="0">
                    <a:pos x="35" y="18"/>
                  </a:cxn>
                  <a:cxn ang="0">
                    <a:pos x="35" y="18"/>
                  </a:cxn>
                  <a:cxn ang="0">
                    <a:pos x="35" y="21"/>
                  </a:cxn>
                  <a:cxn ang="0">
                    <a:pos x="33" y="24"/>
                  </a:cxn>
                  <a:cxn ang="0">
                    <a:pos x="31" y="27"/>
                  </a:cxn>
                  <a:cxn ang="0">
                    <a:pos x="29" y="31"/>
                  </a:cxn>
                  <a:cxn ang="0">
                    <a:pos x="27" y="33"/>
                  </a:cxn>
                  <a:cxn ang="0">
                    <a:pos x="24" y="34"/>
                  </a:cxn>
                  <a:cxn ang="0">
                    <a:pos x="21" y="35"/>
                  </a:cxn>
                  <a:cxn ang="0">
                    <a:pos x="17" y="36"/>
                  </a:cxn>
                  <a:cxn ang="0">
                    <a:pos x="17" y="36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3"/>
                  </a:cxn>
                  <a:cxn ang="0">
                    <a:pos x="5" y="31"/>
                  </a:cxn>
                  <a:cxn ang="0">
                    <a:pos x="3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3"/>
                  </a:cxn>
                  <a:cxn ang="0">
                    <a:pos x="29" y="5"/>
                  </a:cxn>
                  <a:cxn ang="0">
                    <a:pos x="31" y="8"/>
                  </a:cxn>
                  <a:cxn ang="0">
                    <a:pos x="33" y="11"/>
                  </a:cxn>
                  <a:cxn ang="0">
                    <a:pos x="35" y="15"/>
                  </a:cxn>
                  <a:cxn ang="0">
                    <a:pos x="35" y="18"/>
                  </a:cxn>
                  <a:cxn ang="0">
                    <a:pos x="35" y="18"/>
                  </a:cxn>
                </a:cxnLst>
                <a:rect l="0" t="0" r="r" b="b"/>
                <a:pathLst>
                  <a:path w="35" h="36">
                    <a:moveTo>
                      <a:pt x="35" y="18"/>
                    </a:moveTo>
                    <a:lnTo>
                      <a:pt x="35" y="18"/>
                    </a:lnTo>
                    <a:lnTo>
                      <a:pt x="35" y="21"/>
                    </a:lnTo>
                    <a:lnTo>
                      <a:pt x="33" y="24"/>
                    </a:lnTo>
                    <a:lnTo>
                      <a:pt x="31" y="27"/>
                    </a:lnTo>
                    <a:lnTo>
                      <a:pt x="29" y="31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1" y="35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3"/>
                    </a:lnTo>
                    <a:lnTo>
                      <a:pt x="5" y="31"/>
                    </a:lnTo>
                    <a:lnTo>
                      <a:pt x="3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3"/>
                    </a:lnTo>
                    <a:lnTo>
                      <a:pt x="29" y="5"/>
                    </a:lnTo>
                    <a:lnTo>
                      <a:pt x="31" y="8"/>
                    </a:lnTo>
                    <a:lnTo>
                      <a:pt x="33" y="11"/>
                    </a:lnTo>
                    <a:lnTo>
                      <a:pt x="35" y="15"/>
                    </a:lnTo>
                    <a:lnTo>
                      <a:pt x="35" y="18"/>
                    </a:lnTo>
                    <a:lnTo>
                      <a:pt x="35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80"/>
              <p:cNvSpPr>
                <a:spLocks/>
              </p:cNvSpPr>
              <p:nvPr/>
            </p:nvSpPr>
            <p:spPr bwMode="auto">
              <a:xfrm>
                <a:off x="1571625" y="1679575"/>
                <a:ext cx="52388" cy="492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7"/>
                  </a:cxn>
                  <a:cxn ang="0">
                    <a:pos x="1" y="20"/>
                  </a:cxn>
                  <a:cxn ang="0">
                    <a:pos x="3" y="23"/>
                  </a:cxn>
                  <a:cxn ang="0">
                    <a:pos x="5" y="25"/>
                  </a:cxn>
                  <a:cxn ang="0">
                    <a:pos x="7" y="28"/>
                  </a:cxn>
                  <a:cxn ang="0">
                    <a:pos x="10" y="30"/>
                  </a:cxn>
                  <a:cxn ang="0">
                    <a:pos x="14" y="31"/>
                  </a:cxn>
                  <a:cxn ang="0">
                    <a:pos x="18" y="31"/>
                  </a:cxn>
                  <a:cxn ang="0">
                    <a:pos x="18" y="31"/>
                  </a:cxn>
                  <a:cxn ang="0">
                    <a:pos x="22" y="31"/>
                  </a:cxn>
                  <a:cxn ang="0">
                    <a:pos x="26" y="29"/>
                  </a:cxn>
                  <a:cxn ang="0">
                    <a:pos x="31" y="25"/>
                  </a:cxn>
                  <a:cxn ang="0">
                    <a:pos x="33" y="22"/>
                  </a:cxn>
                  <a:cxn ang="0">
                    <a:pos x="5" y="0"/>
                  </a:cxn>
                </a:cxnLst>
                <a:rect l="0" t="0" r="r" b="b"/>
                <a:pathLst>
                  <a:path w="33" h="31"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3"/>
                    </a:lnTo>
                    <a:lnTo>
                      <a:pt x="5" y="25"/>
                    </a:lnTo>
                    <a:lnTo>
                      <a:pt x="7" y="28"/>
                    </a:lnTo>
                    <a:lnTo>
                      <a:pt x="10" y="30"/>
                    </a:lnTo>
                    <a:lnTo>
                      <a:pt x="14" y="31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2" y="31"/>
                    </a:lnTo>
                    <a:lnTo>
                      <a:pt x="26" y="29"/>
                    </a:lnTo>
                    <a:lnTo>
                      <a:pt x="31" y="25"/>
                    </a:lnTo>
                    <a:lnTo>
                      <a:pt x="33" y="2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81"/>
              <p:cNvSpPr>
                <a:spLocks/>
              </p:cNvSpPr>
              <p:nvPr/>
            </p:nvSpPr>
            <p:spPr bwMode="auto">
              <a:xfrm>
                <a:off x="1547813" y="1819275"/>
                <a:ext cx="55563" cy="55563"/>
              </a:xfrm>
              <a:custGeom>
                <a:avLst/>
                <a:gdLst/>
                <a:ahLst/>
                <a:cxnLst>
                  <a:cxn ang="0">
                    <a:pos x="35" y="17"/>
                  </a:cxn>
                  <a:cxn ang="0">
                    <a:pos x="35" y="17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4" y="34"/>
                  </a:cxn>
                  <a:cxn ang="0">
                    <a:pos x="21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4" y="35"/>
                  </a:cxn>
                  <a:cxn ang="0">
                    <a:pos x="11" y="34"/>
                  </a:cxn>
                  <a:cxn ang="0">
                    <a:pos x="7" y="32"/>
                  </a:cxn>
                  <a:cxn ang="0">
                    <a:pos x="5" y="30"/>
                  </a:cxn>
                  <a:cxn ang="0">
                    <a:pos x="3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3" y="7"/>
                  </a:cxn>
                  <a:cxn ang="0">
                    <a:pos x="5" y="4"/>
                  </a:cxn>
                  <a:cxn ang="0">
                    <a:pos x="7" y="2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8" y="2"/>
                  </a:cxn>
                  <a:cxn ang="0">
                    <a:pos x="31" y="4"/>
                  </a:cxn>
                  <a:cxn ang="0">
                    <a:pos x="33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17"/>
                  </a:cxn>
                </a:cxnLst>
                <a:rect l="0" t="0" r="r" b="b"/>
                <a:pathLst>
                  <a:path w="35" h="35">
                    <a:moveTo>
                      <a:pt x="35" y="17"/>
                    </a:moveTo>
                    <a:lnTo>
                      <a:pt x="35" y="17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4"/>
                    </a:lnTo>
                    <a:lnTo>
                      <a:pt x="21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7" y="32"/>
                    </a:lnTo>
                    <a:lnTo>
                      <a:pt x="5" y="30"/>
                    </a:lnTo>
                    <a:lnTo>
                      <a:pt x="3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8" y="2"/>
                    </a:lnTo>
                    <a:lnTo>
                      <a:pt x="31" y="4"/>
                    </a:lnTo>
                    <a:lnTo>
                      <a:pt x="33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82"/>
              <p:cNvSpPr>
                <a:spLocks/>
              </p:cNvSpPr>
              <p:nvPr/>
            </p:nvSpPr>
            <p:spPr bwMode="auto">
              <a:xfrm>
                <a:off x="1673225" y="1973263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2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1" y="31"/>
                  </a:cxn>
                  <a:cxn ang="0">
                    <a:pos x="29" y="33"/>
                  </a:cxn>
                  <a:cxn ang="0">
                    <a:pos x="26" y="34"/>
                  </a:cxn>
                  <a:cxn ang="0">
                    <a:pos x="23" y="35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4" y="28"/>
                  </a:cxn>
                  <a:cxn ang="0">
                    <a:pos x="3" y="25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3" y="11"/>
                  </a:cxn>
                  <a:cxn ang="0">
                    <a:pos x="4" y="8"/>
                  </a:cxn>
                  <a:cxn ang="0">
                    <a:pos x="6" y="6"/>
                  </a:cxn>
                  <a:cxn ang="0">
                    <a:pos x="9" y="4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3" y="0"/>
                  </a:cxn>
                  <a:cxn ang="0">
                    <a:pos x="26" y="1"/>
                  </a:cxn>
                  <a:cxn ang="0">
                    <a:pos x="29" y="4"/>
                  </a:cxn>
                  <a:cxn ang="0">
                    <a:pos x="31" y="6"/>
                  </a:cxn>
                  <a:cxn ang="0">
                    <a:pos x="33" y="8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1" y="31"/>
                    </a:lnTo>
                    <a:lnTo>
                      <a:pt x="29" y="33"/>
                    </a:lnTo>
                    <a:lnTo>
                      <a:pt x="26" y="34"/>
                    </a:lnTo>
                    <a:lnTo>
                      <a:pt x="23" y="35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4" y="28"/>
                    </a:lnTo>
                    <a:lnTo>
                      <a:pt x="3" y="25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3" y="11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9" y="4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6" y="1"/>
                    </a:lnTo>
                    <a:lnTo>
                      <a:pt x="29" y="4"/>
                    </a:lnTo>
                    <a:lnTo>
                      <a:pt x="31" y="6"/>
                    </a:lnTo>
                    <a:lnTo>
                      <a:pt x="33" y="8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83"/>
              <p:cNvSpPr>
                <a:spLocks/>
              </p:cNvSpPr>
              <p:nvPr/>
            </p:nvSpPr>
            <p:spPr bwMode="auto">
              <a:xfrm>
                <a:off x="1825625" y="2032000"/>
                <a:ext cx="42863" cy="5397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6" y="4"/>
                  </a:cxn>
                  <a:cxn ang="0">
                    <a:pos x="3" y="7"/>
                  </a:cxn>
                  <a:cxn ang="0">
                    <a:pos x="1" y="11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3" y="27"/>
                  </a:cxn>
                  <a:cxn ang="0">
                    <a:pos x="5" y="29"/>
                  </a:cxn>
                  <a:cxn ang="0">
                    <a:pos x="8" y="31"/>
                  </a:cxn>
                  <a:cxn ang="0">
                    <a:pos x="10" y="33"/>
                  </a:cxn>
                  <a:cxn ang="0">
                    <a:pos x="15" y="34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3" y="33"/>
                  </a:cxn>
                  <a:cxn ang="0">
                    <a:pos x="27" y="31"/>
                  </a:cxn>
                  <a:cxn ang="0">
                    <a:pos x="10" y="0"/>
                  </a:cxn>
                </a:cxnLst>
                <a:rect l="0" t="0" r="r" b="b"/>
                <a:pathLst>
                  <a:path w="27" h="34">
                    <a:moveTo>
                      <a:pt x="10" y="0"/>
                    </a:moveTo>
                    <a:lnTo>
                      <a:pt x="10" y="0"/>
                    </a:lnTo>
                    <a:lnTo>
                      <a:pt x="6" y="4"/>
                    </a:lnTo>
                    <a:lnTo>
                      <a:pt x="3" y="7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1"/>
                    </a:lnTo>
                    <a:lnTo>
                      <a:pt x="1" y="24"/>
                    </a:lnTo>
                    <a:lnTo>
                      <a:pt x="3" y="27"/>
                    </a:lnTo>
                    <a:lnTo>
                      <a:pt x="5" y="29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5" y="34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3" y="33"/>
                    </a:lnTo>
                    <a:lnTo>
                      <a:pt x="27" y="3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84"/>
              <p:cNvSpPr>
                <a:spLocks/>
              </p:cNvSpPr>
              <p:nvPr/>
            </p:nvSpPr>
            <p:spPr bwMode="auto">
              <a:xfrm>
                <a:off x="1797050" y="2232025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2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0" y="31"/>
                  </a:cxn>
                  <a:cxn ang="0">
                    <a:pos x="27" y="33"/>
                  </a:cxn>
                  <a:cxn ang="0">
                    <a:pos x="25" y="34"/>
                  </a:cxn>
                  <a:cxn ang="0">
                    <a:pos x="21" y="35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1" y="34"/>
                  </a:cxn>
                  <a:cxn ang="0">
                    <a:pos x="8" y="33"/>
                  </a:cxn>
                  <a:cxn ang="0">
                    <a:pos x="5" y="31"/>
                  </a:cxn>
                  <a:cxn ang="0">
                    <a:pos x="3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2" y="11"/>
                  </a:cxn>
                  <a:cxn ang="0">
                    <a:pos x="3" y="8"/>
                  </a:cxn>
                  <a:cxn ang="0">
                    <a:pos x="5" y="6"/>
                  </a:cxn>
                  <a:cxn ang="0">
                    <a:pos x="8" y="4"/>
                  </a:cxn>
                  <a:cxn ang="0">
                    <a:pos x="11" y="2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5" y="2"/>
                  </a:cxn>
                  <a:cxn ang="0">
                    <a:pos x="27" y="4"/>
                  </a:cxn>
                  <a:cxn ang="0">
                    <a:pos x="30" y="6"/>
                  </a:cxn>
                  <a:cxn ang="0">
                    <a:pos x="33" y="8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0" y="31"/>
                    </a:lnTo>
                    <a:lnTo>
                      <a:pt x="27" y="33"/>
                    </a:lnTo>
                    <a:lnTo>
                      <a:pt x="25" y="34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1" y="34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3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1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8" y="4"/>
                    </a:lnTo>
                    <a:lnTo>
                      <a:pt x="11" y="2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30" y="6"/>
                    </a:lnTo>
                    <a:lnTo>
                      <a:pt x="33" y="8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85"/>
              <p:cNvSpPr>
                <a:spLocks/>
              </p:cNvSpPr>
              <p:nvPr/>
            </p:nvSpPr>
            <p:spPr bwMode="auto">
              <a:xfrm>
                <a:off x="1885950" y="2392363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3" y="28"/>
                  </a:cxn>
                  <a:cxn ang="0">
                    <a:pos x="31" y="31"/>
                  </a:cxn>
                  <a:cxn ang="0">
                    <a:pos x="28" y="33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8" y="33"/>
                  </a:cxn>
                  <a:cxn ang="0">
                    <a:pos x="5" y="31"/>
                  </a:cxn>
                  <a:cxn ang="0">
                    <a:pos x="3" y="28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5"/>
                  </a:cxn>
                  <a:cxn ang="0">
                    <a:pos x="2" y="11"/>
                  </a:cxn>
                  <a:cxn ang="0">
                    <a:pos x="3" y="9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1" y="5"/>
                  </a:cxn>
                  <a:cxn ang="0">
                    <a:pos x="33" y="9"/>
                  </a:cxn>
                  <a:cxn ang="0">
                    <a:pos x="35" y="11"/>
                  </a:cxn>
                  <a:cxn ang="0">
                    <a:pos x="36" y="15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3" y="28"/>
                    </a:lnTo>
                    <a:lnTo>
                      <a:pt x="31" y="31"/>
                    </a:lnTo>
                    <a:lnTo>
                      <a:pt x="28" y="33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3" y="28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3" y="9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1" y="5"/>
                    </a:lnTo>
                    <a:lnTo>
                      <a:pt x="33" y="9"/>
                    </a:lnTo>
                    <a:lnTo>
                      <a:pt x="35" y="11"/>
                    </a:lnTo>
                    <a:lnTo>
                      <a:pt x="36" y="15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86"/>
              <p:cNvSpPr>
                <a:spLocks/>
              </p:cNvSpPr>
              <p:nvPr/>
            </p:nvSpPr>
            <p:spPr bwMode="auto">
              <a:xfrm>
                <a:off x="1730375" y="2473325"/>
                <a:ext cx="57150" cy="55563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1" y="34"/>
                  </a:cxn>
                  <a:cxn ang="0">
                    <a:pos x="9" y="32"/>
                  </a:cxn>
                  <a:cxn ang="0">
                    <a:pos x="6" y="30"/>
                  </a:cxn>
                  <a:cxn ang="0">
                    <a:pos x="4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4" y="7"/>
                  </a:cxn>
                  <a:cxn ang="0">
                    <a:pos x="6" y="5"/>
                  </a:cxn>
                  <a:cxn ang="0">
                    <a:pos x="9" y="3"/>
                  </a:cxn>
                  <a:cxn ang="0">
                    <a:pos x="11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5">
                    <a:moveTo>
                      <a:pt x="36" y="18"/>
                    </a:moveTo>
                    <a:lnTo>
                      <a:pt x="36" y="18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1" y="34"/>
                    </a:lnTo>
                    <a:lnTo>
                      <a:pt x="9" y="32"/>
                    </a:lnTo>
                    <a:lnTo>
                      <a:pt x="6" y="30"/>
                    </a:lnTo>
                    <a:lnTo>
                      <a:pt x="4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87"/>
              <p:cNvSpPr>
                <a:spLocks/>
              </p:cNvSpPr>
              <p:nvPr/>
            </p:nvSpPr>
            <p:spPr bwMode="auto">
              <a:xfrm>
                <a:off x="1895475" y="2514600"/>
                <a:ext cx="57150" cy="30163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5" y="14"/>
                  </a:cxn>
                  <a:cxn ang="0">
                    <a:pos x="34" y="11"/>
                  </a:cxn>
                  <a:cxn ang="0">
                    <a:pos x="33" y="8"/>
                  </a:cxn>
                  <a:cxn ang="0">
                    <a:pos x="31" y="6"/>
                  </a:cxn>
                  <a:cxn ang="0">
                    <a:pos x="28" y="4"/>
                  </a:cxn>
                  <a:cxn ang="0">
                    <a:pos x="25" y="1"/>
                  </a:cxn>
                  <a:cxn ang="0">
                    <a:pos x="21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5" y="0"/>
                  </a:cxn>
                  <a:cxn ang="0">
                    <a:pos x="12" y="1"/>
                  </a:cxn>
                  <a:cxn ang="0">
                    <a:pos x="6" y="6"/>
                  </a:cxn>
                  <a:cxn ang="0">
                    <a:pos x="2" y="11"/>
                  </a:cxn>
                  <a:cxn ang="0">
                    <a:pos x="1" y="14"/>
                  </a:cxn>
                  <a:cxn ang="0">
                    <a:pos x="0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19">
                    <a:moveTo>
                      <a:pt x="36" y="18"/>
                    </a:moveTo>
                    <a:lnTo>
                      <a:pt x="36" y="18"/>
                    </a:lnTo>
                    <a:lnTo>
                      <a:pt x="35" y="14"/>
                    </a:lnTo>
                    <a:lnTo>
                      <a:pt x="34" y="11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6" y="6"/>
                    </a:lnTo>
                    <a:lnTo>
                      <a:pt x="2" y="11"/>
                    </a:lnTo>
                    <a:lnTo>
                      <a:pt x="1" y="14"/>
                    </a:lnTo>
                    <a:lnTo>
                      <a:pt x="0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88"/>
              <p:cNvSpPr>
                <a:spLocks/>
              </p:cNvSpPr>
              <p:nvPr/>
            </p:nvSpPr>
            <p:spPr bwMode="auto">
              <a:xfrm>
                <a:off x="1701800" y="1795463"/>
                <a:ext cx="36513" cy="4286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1" y="4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" y="12"/>
                  </a:cxn>
                  <a:cxn ang="0">
                    <a:pos x="3" y="15"/>
                  </a:cxn>
                  <a:cxn ang="0">
                    <a:pos x="4" y="18"/>
                  </a:cxn>
                  <a:cxn ang="0">
                    <a:pos x="6" y="21"/>
                  </a:cxn>
                  <a:cxn ang="0">
                    <a:pos x="9" y="23"/>
                  </a:cxn>
                  <a:cxn ang="0">
                    <a:pos x="12" y="24"/>
                  </a:cxn>
                  <a:cxn ang="0">
                    <a:pos x="15" y="26"/>
                  </a:cxn>
                  <a:cxn ang="0">
                    <a:pos x="18" y="27"/>
                  </a:cxn>
                  <a:cxn ang="0">
                    <a:pos x="18" y="27"/>
                  </a:cxn>
                  <a:cxn ang="0">
                    <a:pos x="23" y="26"/>
                  </a:cxn>
                  <a:cxn ang="0">
                    <a:pos x="3" y="0"/>
                  </a:cxn>
                </a:cxnLst>
                <a:rect l="0" t="0" r="r" b="b"/>
                <a:pathLst>
                  <a:path w="23" h="27">
                    <a:moveTo>
                      <a:pt x="3" y="0"/>
                    </a:moveTo>
                    <a:lnTo>
                      <a:pt x="3" y="0"/>
                    </a:lnTo>
                    <a:lnTo>
                      <a:pt x="1" y="4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lnTo>
                      <a:pt x="3" y="15"/>
                    </a:lnTo>
                    <a:lnTo>
                      <a:pt x="4" y="18"/>
                    </a:lnTo>
                    <a:lnTo>
                      <a:pt x="6" y="21"/>
                    </a:lnTo>
                    <a:lnTo>
                      <a:pt x="9" y="23"/>
                    </a:lnTo>
                    <a:lnTo>
                      <a:pt x="12" y="24"/>
                    </a:lnTo>
                    <a:lnTo>
                      <a:pt x="15" y="26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3" y="2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5" name="组合 244"/>
            <p:cNvGrpSpPr/>
            <p:nvPr userDrawn="1"/>
          </p:nvGrpSpPr>
          <p:grpSpPr>
            <a:xfrm rot="535356">
              <a:off x="5613059" y="1614965"/>
              <a:ext cx="603873" cy="574862"/>
              <a:chOff x="3944938" y="5821363"/>
              <a:chExt cx="892175" cy="849313"/>
            </a:xfrm>
          </p:grpSpPr>
          <p:sp>
            <p:nvSpPr>
              <p:cNvPr id="246" name="Freeform 312"/>
              <p:cNvSpPr>
                <a:spLocks/>
              </p:cNvSpPr>
              <p:nvPr/>
            </p:nvSpPr>
            <p:spPr bwMode="auto">
              <a:xfrm>
                <a:off x="3944938" y="5821363"/>
                <a:ext cx="892175" cy="849313"/>
              </a:xfrm>
              <a:custGeom>
                <a:avLst/>
                <a:gdLst/>
                <a:ahLst/>
                <a:cxnLst>
                  <a:cxn ang="0">
                    <a:pos x="236" y="535"/>
                  </a:cxn>
                  <a:cxn ang="0">
                    <a:pos x="207" y="508"/>
                  </a:cxn>
                  <a:cxn ang="0">
                    <a:pos x="163" y="463"/>
                  </a:cxn>
                  <a:cxn ang="0">
                    <a:pos x="112" y="404"/>
                  </a:cxn>
                  <a:cxn ang="0">
                    <a:pos x="74" y="353"/>
                  </a:cxn>
                  <a:cxn ang="0">
                    <a:pos x="51" y="316"/>
                  </a:cxn>
                  <a:cxn ang="0">
                    <a:pos x="30" y="279"/>
                  </a:cxn>
                  <a:cxn ang="0">
                    <a:pos x="14" y="240"/>
                  </a:cxn>
                  <a:cxn ang="0">
                    <a:pos x="3" y="202"/>
                  </a:cxn>
                  <a:cxn ang="0">
                    <a:pos x="0" y="165"/>
                  </a:cxn>
                  <a:cxn ang="0">
                    <a:pos x="3" y="128"/>
                  </a:cxn>
                  <a:cxn ang="0">
                    <a:pos x="16" y="94"/>
                  </a:cxn>
                  <a:cxn ang="0">
                    <a:pos x="25" y="77"/>
                  </a:cxn>
                  <a:cxn ang="0">
                    <a:pos x="37" y="62"/>
                  </a:cxn>
                  <a:cxn ang="0">
                    <a:pos x="60" y="37"/>
                  </a:cxn>
                  <a:cxn ang="0">
                    <a:pos x="84" y="19"/>
                  </a:cxn>
                  <a:cxn ang="0">
                    <a:pos x="107" y="7"/>
                  </a:cxn>
                  <a:cxn ang="0">
                    <a:pos x="129" y="1"/>
                  </a:cxn>
                  <a:cxn ang="0">
                    <a:pos x="151" y="0"/>
                  </a:cxn>
                  <a:cxn ang="0">
                    <a:pos x="174" y="4"/>
                  </a:cxn>
                  <a:cxn ang="0">
                    <a:pos x="194" y="11"/>
                  </a:cxn>
                  <a:cxn ang="0">
                    <a:pos x="214" y="23"/>
                  </a:cxn>
                  <a:cxn ang="0">
                    <a:pos x="232" y="38"/>
                  </a:cxn>
                  <a:cxn ang="0">
                    <a:pos x="248" y="56"/>
                  </a:cxn>
                  <a:cxn ang="0">
                    <a:pos x="263" y="76"/>
                  </a:cxn>
                  <a:cxn ang="0">
                    <a:pos x="274" y="98"/>
                  </a:cxn>
                  <a:cxn ang="0">
                    <a:pos x="285" y="120"/>
                  </a:cxn>
                  <a:cxn ang="0">
                    <a:pos x="291" y="144"/>
                  </a:cxn>
                  <a:cxn ang="0">
                    <a:pos x="295" y="168"/>
                  </a:cxn>
                  <a:cxn ang="0">
                    <a:pos x="297" y="180"/>
                  </a:cxn>
                  <a:cxn ang="0">
                    <a:pos x="309" y="151"/>
                  </a:cxn>
                  <a:cxn ang="0">
                    <a:pos x="324" y="123"/>
                  </a:cxn>
                  <a:cxn ang="0">
                    <a:pos x="345" y="94"/>
                  </a:cxn>
                  <a:cxn ang="0">
                    <a:pos x="373" y="67"/>
                  </a:cxn>
                  <a:cxn ang="0">
                    <a:pos x="388" y="58"/>
                  </a:cxn>
                  <a:cxn ang="0">
                    <a:pos x="406" y="50"/>
                  </a:cxn>
                  <a:cxn ang="0">
                    <a:pos x="424" y="46"/>
                  </a:cxn>
                  <a:cxn ang="0">
                    <a:pos x="444" y="47"/>
                  </a:cxn>
                  <a:cxn ang="0">
                    <a:pos x="465" y="52"/>
                  </a:cxn>
                  <a:cxn ang="0">
                    <a:pos x="488" y="63"/>
                  </a:cxn>
                  <a:cxn ang="0">
                    <a:pos x="499" y="71"/>
                  </a:cxn>
                  <a:cxn ang="0">
                    <a:pos x="519" y="86"/>
                  </a:cxn>
                  <a:cxn ang="0">
                    <a:pos x="536" y="104"/>
                  </a:cxn>
                  <a:cxn ang="0">
                    <a:pos x="549" y="125"/>
                  </a:cxn>
                  <a:cxn ang="0">
                    <a:pos x="558" y="147"/>
                  </a:cxn>
                  <a:cxn ang="0">
                    <a:pos x="562" y="172"/>
                  </a:cxn>
                  <a:cxn ang="0">
                    <a:pos x="561" y="198"/>
                  </a:cxn>
                  <a:cxn ang="0">
                    <a:pos x="555" y="226"/>
                  </a:cxn>
                  <a:cxn ang="0">
                    <a:pos x="543" y="256"/>
                  </a:cxn>
                  <a:cxn ang="0">
                    <a:pos x="525" y="288"/>
                  </a:cxn>
                  <a:cxn ang="0">
                    <a:pos x="501" y="322"/>
                  </a:cxn>
                  <a:cxn ang="0">
                    <a:pos x="470" y="358"/>
                  </a:cxn>
                  <a:cxn ang="0">
                    <a:pos x="432" y="394"/>
                  </a:cxn>
                  <a:cxn ang="0">
                    <a:pos x="385" y="433"/>
                  </a:cxn>
                  <a:cxn ang="0">
                    <a:pos x="333" y="472"/>
                  </a:cxn>
                  <a:cxn ang="0">
                    <a:pos x="271" y="514"/>
                  </a:cxn>
                  <a:cxn ang="0">
                    <a:pos x="236" y="535"/>
                  </a:cxn>
                </a:cxnLst>
                <a:rect l="0" t="0" r="r" b="b"/>
                <a:pathLst>
                  <a:path w="562" h="535">
                    <a:moveTo>
                      <a:pt x="236" y="535"/>
                    </a:moveTo>
                    <a:lnTo>
                      <a:pt x="236" y="535"/>
                    </a:lnTo>
                    <a:lnTo>
                      <a:pt x="222" y="523"/>
                    </a:lnTo>
                    <a:lnTo>
                      <a:pt x="207" y="508"/>
                    </a:lnTo>
                    <a:lnTo>
                      <a:pt x="186" y="488"/>
                    </a:lnTo>
                    <a:lnTo>
                      <a:pt x="163" y="463"/>
                    </a:lnTo>
                    <a:lnTo>
                      <a:pt x="139" y="436"/>
                    </a:lnTo>
                    <a:lnTo>
                      <a:pt x="112" y="404"/>
                    </a:lnTo>
                    <a:lnTo>
                      <a:pt x="86" y="370"/>
                    </a:lnTo>
                    <a:lnTo>
                      <a:pt x="74" y="353"/>
                    </a:lnTo>
                    <a:lnTo>
                      <a:pt x="61" y="335"/>
                    </a:lnTo>
                    <a:lnTo>
                      <a:pt x="51" y="316"/>
                    </a:lnTo>
                    <a:lnTo>
                      <a:pt x="40" y="297"/>
                    </a:lnTo>
                    <a:lnTo>
                      <a:pt x="30" y="279"/>
                    </a:lnTo>
                    <a:lnTo>
                      <a:pt x="21" y="260"/>
                    </a:lnTo>
                    <a:lnTo>
                      <a:pt x="14" y="240"/>
                    </a:lnTo>
                    <a:lnTo>
                      <a:pt x="8" y="221"/>
                    </a:lnTo>
                    <a:lnTo>
                      <a:pt x="3" y="202"/>
                    </a:lnTo>
                    <a:lnTo>
                      <a:pt x="1" y="183"/>
                    </a:lnTo>
                    <a:lnTo>
                      <a:pt x="0" y="165"/>
                    </a:lnTo>
                    <a:lnTo>
                      <a:pt x="0" y="146"/>
                    </a:lnTo>
                    <a:lnTo>
                      <a:pt x="3" y="128"/>
                    </a:lnTo>
                    <a:lnTo>
                      <a:pt x="8" y="111"/>
                    </a:lnTo>
                    <a:lnTo>
                      <a:pt x="16" y="94"/>
                    </a:lnTo>
                    <a:lnTo>
                      <a:pt x="20" y="85"/>
                    </a:lnTo>
                    <a:lnTo>
                      <a:pt x="25" y="77"/>
                    </a:lnTo>
                    <a:lnTo>
                      <a:pt x="25" y="77"/>
                    </a:lnTo>
                    <a:lnTo>
                      <a:pt x="37" y="62"/>
                    </a:lnTo>
                    <a:lnTo>
                      <a:pt x="49" y="48"/>
                    </a:lnTo>
                    <a:lnTo>
                      <a:pt x="60" y="37"/>
                    </a:lnTo>
                    <a:lnTo>
                      <a:pt x="72" y="27"/>
                    </a:lnTo>
                    <a:lnTo>
                      <a:pt x="84" y="19"/>
                    </a:lnTo>
                    <a:lnTo>
                      <a:pt x="95" y="12"/>
                    </a:lnTo>
                    <a:lnTo>
                      <a:pt x="107" y="7"/>
                    </a:lnTo>
                    <a:lnTo>
                      <a:pt x="118" y="3"/>
                    </a:lnTo>
                    <a:lnTo>
                      <a:pt x="129" y="1"/>
                    </a:lnTo>
                    <a:lnTo>
                      <a:pt x="141" y="0"/>
                    </a:lnTo>
                    <a:lnTo>
                      <a:pt x="151" y="0"/>
                    </a:lnTo>
                    <a:lnTo>
                      <a:pt x="163" y="1"/>
                    </a:lnTo>
                    <a:lnTo>
                      <a:pt x="174" y="4"/>
                    </a:lnTo>
                    <a:lnTo>
                      <a:pt x="184" y="7"/>
                    </a:lnTo>
                    <a:lnTo>
                      <a:pt x="194" y="11"/>
                    </a:lnTo>
                    <a:lnTo>
                      <a:pt x="204" y="16"/>
                    </a:lnTo>
                    <a:lnTo>
                      <a:pt x="214" y="23"/>
                    </a:lnTo>
                    <a:lnTo>
                      <a:pt x="222" y="30"/>
                    </a:lnTo>
                    <a:lnTo>
                      <a:pt x="232" y="38"/>
                    </a:lnTo>
                    <a:lnTo>
                      <a:pt x="240" y="47"/>
                    </a:lnTo>
                    <a:lnTo>
                      <a:pt x="248" y="56"/>
                    </a:lnTo>
                    <a:lnTo>
                      <a:pt x="255" y="65"/>
                    </a:lnTo>
                    <a:lnTo>
                      <a:pt x="263" y="76"/>
                    </a:lnTo>
                    <a:lnTo>
                      <a:pt x="269" y="86"/>
                    </a:lnTo>
                    <a:lnTo>
                      <a:pt x="274" y="98"/>
                    </a:lnTo>
                    <a:lnTo>
                      <a:pt x="280" y="109"/>
                    </a:lnTo>
                    <a:lnTo>
                      <a:pt x="285" y="120"/>
                    </a:lnTo>
                    <a:lnTo>
                      <a:pt x="288" y="132"/>
                    </a:lnTo>
                    <a:lnTo>
                      <a:pt x="291" y="144"/>
                    </a:lnTo>
                    <a:lnTo>
                      <a:pt x="294" y="156"/>
                    </a:lnTo>
                    <a:lnTo>
                      <a:pt x="295" y="168"/>
                    </a:lnTo>
                    <a:lnTo>
                      <a:pt x="297" y="180"/>
                    </a:lnTo>
                    <a:lnTo>
                      <a:pt x="297" y="180"/>
                    </a:lnTo>
                    <a:lnTo>
                      <a:pt x="300" y="172"/>
                    </a:lnTo>
                    <a:lnTo>
                      <a:pt x="309" y="151"/>
                    </a:lnTo>
                    <a:lnTo>
                      <a:pt x="316" y="138"/>
                    </a:lnTo>
                    <a:lnTo>
                      <a:pt x="324" y="123"/>
                    </a:lnTo>
                    <a:lnTo>
                      <a:pt x="335" y="109"/>
                    </a:lnTo>
                    <a:lnTo>
                      <a:pt x="345" y="94"/>
                    </a:lnTo>
                    <a:lnTo>
                      <a:pt x="358" y="80"/>
                    </a:lnTo>
                    <a:lnTo>
                      <a:pt x="373" y="67"/>
                    </a:lnTo>
                    <a:lnTo>
                      <a:pt x="380" y="62"/>
                    </a:lnTo>
                    <a:lnTo>
                      <a:pt x="388" y="58"/>
                    </a:lnTo>
                    <a:lnTo>
                      <a:pt x="396" y="54"/>
                    </a:lnTo>
                    <a:lnTo>
                      <a:pt x="406" y="50"/>
                    </a:lnTo>
                    <a:lnTo>
                      <a:pt x="414" y="48"/>
                    </a:lnTo>
                    <a:lnTo>
                      <a:pt x="424" y="46"/>
                    </a:lnTo>
                    <a:lnTo>
                      <a:pt x="433" y="46"/>
                    </a:lnTo>
                    <a:lnTo>
                      <a:pt x="444" y="47"/>
                    </a:lnTo>
                    <a:lnTo>
                      <a:pt x="454" y="49"/>
                    </a:lnTo>
                    <a:lnTo>
                      <a:pt x="465" y="52"/>
                    </a:lnTo>
                    <a:lnTo>
                      <a:pt x="477" y="57"/>
                    </a:lnTo>
                    <a:lnTo>
                      <a:pt x="488" y="63"/>
                    </a:lnTo>
                    <a:lnTo>
                      <a:pt x="488" y="63"/>
                    </a:lnTo>
                    <a:lnTo>
                      <a:pt x="499" y="71"/>
                    </a:lnTo>
                    <a:lnTo>
                      <a:pt x="509" y="78"/>
                    </a:lnTo>
                    <a:lnTo>
                      <a:pt x="519" y="86"/>
                    </a:lnTo>
                    <a:lnTo>
                      <a:pt x="528" y="95"/>
                    </a:lnTo>
                    <a:lnTo>
                      <a:pt x="536" y="104"/>
                    </a:lnTo>
                    <a:lnTo>
                      <a:pt x="543" y="115"/>
                    </a:lnTo>
                    <a:lnTo>
                      <a:pt x="549" y="125"/>
                    </a:lnTo>
                    <a:lnTo>
                      <a:pt x="554" y="136"/>
                    </a:lnTo>
                    <a:lnTo>
                      <a:pt x="558" y="147"/>
                    </a:lnTo>
                    <a:lnTo>
                      <a:pt x="560" y="159"/>
                    </a:lnTo>
                    <a:lnTo>
                      <a:pt x="562" y="172"/>
                    </a:lnTo>
                    <a:lnTo>
                      <a:pt x="562" y="185"/>
                    </a:lnTo>
                    <a:lnTo>
                      <a:pt x="561" y="198"/>
                    </a:lnTo>
                    <a:lnTo>
                      <a:pt x="558" y="211"/>
                    </a:lnTo>
                    <a:lnTo>
                      <a:pt x="555" y="226"/>
                    </a:lnTo>
                    <a:lnTo>
                      <a:pt x="550" y="241"/>
                    </a:lnTo>
                    <a:lnTo>
                      <a:pt x="543" y="256"/>
                    </a:lnTo>
                    <a:lnTo>
                      <a:pt x="535" y="272"/>
                    </a:lnTo>
                    <a:lnTo>
                      <a:pt x="525" y="288"/>
                    </a:lnTo>
                    <a:lnTo>
                      <a:pt x="514" y="305"/>
                    </a:lnTo>
                    <a:lnTo>
                      <a:pt x="501" y="322"/>
                    </a:lnTo>
                    <a:lnTo>
                      <a:pt x="486" y="340"/>
                    </a:lnTo>
                    <a:lnTo>
                      <a:pt x="470" y="358"/>
                    </a:lnTo>
                    <a:lnTo>
                      <a:pt x="451" y="376"/>
                    </a:lnTo>
                    <a:lnTo>
                      <a:pt x="432" y="394"/>
                    </a:lnTo>
                    <a:lnTo>
                      <a:pt x="410" y="413"/>
                    </a:lnTo>
                    <a:lnTo>
                      <a:pt x="385" y="433"/>
                    </a:lnTo>
                    <a:lnTo>
                      <a:pt x="360" y="452"/>
                    </a:lnTo>
                    <a:lnTo>
                      <a:pt x="333" y="472"/>
                    </a:lnTo>
                    <a:lnTo>
                      <a:pt x="303" y="493"/>
                    </a:lnTo>
                    <a:lnTo>
                      <a:pt x="271" y="514"/>
                    </a:lnTo>
                    <a:lnTo>
                      <a:pt x="236" y="535"/>
                    </a:lnTo>
                    <a:lnTo>
                      <a:pt x="236" y="535"/>
                    </a:lnTo>
                    <a:close/>
                  </a:path>
                </a:pathLst>
              </a:custGeom>
              <a:solidFill>
                <a:srgbClr val="FF86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47" name="组合 340"/>
              <p:cNvGrpSpPr/>
              <p:nvPr/>
            </p:nvGrpSpPr>
            <p:grpSpPr>
              <a:xfrm>
                <a:off x="3978275" y="5867400"/>
                <a:ext cx="828675" cy="741363"/>
                <a:chOff x="3978275" y="5867400"/>
                <a:chExt cx="828675" cy="741363"/>
              </a:xfrm>
            </p:grpSpPr>
            <p:sp>
              <p:nvSpPr>
                <p:cNvPr id="248" name="Freeform 313"/>
                <p:cNvSpPr>
                  <a:spLocks/>
                </p:cNvSpPr>
                <p:nvPr/>
              </p:nvSpPr>
              <p:spPr bwMode="auto">
                <a:xfrm>
                  <a:off x="3978275" y="5867400"/>
                  <a:ext cx="828675" cy="741363"/>
                </a:xfrm>
                <a:custGeom>
                  <a:avLst/>
                  <a:gdLst/>
                  <a:ahLst/>
                  <a:cxnLst>
                    <a:cxn ang="0">
                      <a:pos x="218" y="467"/>
                    </a:cxn>
                    <a:cxn ang="0">
                      <a:pos x="172" y="427"/>
                    </a:cxn>
                    <a:cxn ang="0">
                      <a:pos x="127" y="384"/>
                    </a:cxn>
                    <a:cxn ang="0">
                      <a:pos x="80" y="327"/>
                    </a:cxn>
                    <a:cxn ang="0">
                      <a:pos x="56" y="297"/>
                    </a:cxn>
                    <a:cxn ang="0">
                      <a:pos x="36" y="265"/>
                    </a:cxn>
                    <a:cxn ang="0">
                      <a:pos x="20" y="231"/>
                    </a:cxn>
                    <a:cxn ang="0">
                      <a:pos x="8" y="197"/>
                    </a:cxn>
                    <a:cxn ang="0">
                      <a:pos x="1" y="163"/>
                    </a:cxn>
                    <a:cxn ang="0">
                      <a:pos x="1" y="130"/>
                    </a:cxn>
                    <a:cxn ang="0">
                      <a:pos x="9" y="98"/>
                    </a:cxn>
                    <a:cxn ang="0">
                      <a:pos x="26" y="67"/>
                    </a:cxn>
                    <a:cxn ang="0">
                      <a:pos x="36" y="53"/>
                    </a:cxn>
                    <a:cxn ang="0">
                      <a:pos x="57" y="30"/>
                    </a:cxn>
                    <a:cxn ang="0">
                      <a:pos x="79" y="14"/>
                    </a:cxn>
                    <a:cxn ang="0">
                      <a:pos x="100" y="4"/>
                    </a:cxn>
                    <a:cxn ang="0">
                      <a:pos x="120" y="0"/>
                    </a:cxn>
                    <a:cxn ang="0">
                      <a:pos x="140" y="2"/>
                    </a:cxn>
                    <a:cxn ang="0">
                      <a:pos x="159" y="9"/>
                    </a:cxn>
                    <a:cxn ang="0">
                      <a:pos x="178" y="18"/>
                    </a:cxn>
                    <a:cxn ang="0">
                      <a:pos x="195" y="32"/>
                    </a:cxn>
                    <a:cxn ang="0">
                      <a:pos x="211" y="49"/>
                    </a:cxn>
                    <a:cxn ang="0">
                      <a:pos x="232" y="79"/>
                    </a:cxn>
                    <a:cxn ang="0">
                      <a:pos x="253" y="123"/>
                    </a:cxn>
                    <a:cxn ang="0">
                      <a:pos x="266" y="169"/>
                    </a:cxn>
                    <a:cxn ang="0">
                      <a:pos x="268" y="192"/>
                    </a:cxn>
                    <a:cxn ang="0">
                      <a:pos x="271" y="183"/>
                    </a:cxn>
                    <a:cxn ang="0">
                      <a:pos x="287" y="146"/>
                    </a:cxn>
                    <a:cxn ang="0">
                      <a:pos x="305" y="115"/>
                    </a:cxn>
                    <a:cxn ang="0">
                      <a:pos x="328" y="84"/>
                    </a:cxn>
                    <a:cxn ang="0">
                      <a:pos x="350" y="64"/>
                    </a:cxn>
                    <a:cxn ang="0">
                      <a:pos x="366" y="54"/>
                    </a:cxn>
                    <a:cxn ang="0">
                      <a:pos x="382" y="47"/>
                    </a:cxn>
                    <a:cxn ang="0">
                      <a:pos x="400" y="44"/>
                    </a:cxn>
                    <a:cxn ang="0">
                      <a:pos x="421" y="46"/>
                    </a:cxn>
                    <a:cxn ang="0">
                      <a:pos x="441" y="52"/>
                    </a:cxn>
                    <a:cxn ang="0">
                      <a:pos x="452" y="58"/>
                    </a:cxn>
                    <a:cxn ang="0">
                      <a:pos x="472" y="72"/>
                    </a:cxn>
                    <a:cxn ang="0">
                      <a:pos x="490" y="87"/>
                    </a:cxn>
                    <a:cxn ang="0">
                      <a:pos x="504" y="103"/>
                    </a:cxn>
                    <a:cxn ang="0">
                      <a:pos x="514" y="121"/>
                    </a:cxn>
                    <a:cxn ang="0">
                      <a:pos x="520" y="140"/>
                    </a:cxn>
                    <a:cxn ang="0">
                      <a:pos x="522" y="161"/>
                    </a:cxn>
                    <a:cxn ang="0">
                      <a:pos x="519" y="184"/>
                    </a:cxn>
                    <a:cxn ang="0">
                      <a:pos x="511" y="208"/>
                    </a:cxn>
                    <a:cxn ang="0">
                      <a:pos x="497" y="234"/>
                    </a:cxn>
                    <a:cxn ang="0">
                      <a:pos x="477" y="262"/>
                    </a:cxn>
                    <a:cxn ang="0">
                      <a:pos x="451" y="291"/>
                    </a:cxn>
                    <a:cxn ang="0">
                      <a:pos x="418" y="323"/>
                    </a:cxn>
                    <a:cxn ang="0">
                      <a:pos x="380" y="356"/>
                    </a:cxn>
                    <a:cxn ang="0">
                      <a:pos x="334" y="391"/>
                    </a:cxn>
                    <a:cxn ang="0">
                      <a:pos x="280" y="428"/>
                    </a:cxn>
                    <a:cxn ang="0">
                      <a:pos x="218" y="467"/>
                    </a:cxn>
                  </a:cxnLst>
                  <a:rect l="0" t="0" r="r" b="b"/>
                  <a:pathLst>
                    <a:path w="522" h="467">
                      <a:moveTo>
                        <a:pt x="218" y="467"/>
                      </a:moveTo>
                      <a:lnTo>
                        <a:pt x="218" y="467"/>
                      </a:lnTo>
                      <a:lnTo>
                        <a:pt x="205" y="457"/>
                      </a:lnTo>
                      <a:lnTo>
                        <a:pt x="172" y="427"/>
                      </a:lnTo>
                      <a:lnTo>
                        <a:pt x="151" y="407"/>
                      </a:lnTo>
                      <a:lnTo>
                        <a:pt x="127" y="384"/>
                      </a:lnTo>
                      <a:lnTo>
                        <a:pt x="103" y="356"/>
                      </a:lnTo>
                      <a:lnTo>
                        <a:pt x="80" y="327"/>
                      </a:lnTo>
                      <a:lnTo>
                        <a:pt x="68" y="313"/>
                      </a:lnTo>
                      <a:lnTo>
                        <a:pt x="56" y="297"/>
                      </a:lnTo>
                      <a:lnTo>
                        <a:pt x="47" y="281"/>
                      </a:lnTo>
                      <a:lnTo>
                        <a:pt x="36" y="265"/>
                      </a:lnTo>
                      <a:lnTo>
                        <a:pt x="28" y="248"/>
                      </a:lnTo>
                      <a:lnTo>
                        <a:pt x="20" y="231"/>
                      </a:lnTo>
                      <a:lnTo>
                        <a:pt x="13" y="214"/>
                      </a:lnTo>
                      <a:lnTo>
                        <a:pt x="8" y="197"/>
                      </a:lnTo>
                      <a:lnTo>
                        <a:pt x="3" y="180"/>
                      </a:lnTo>
                      <a:lnTo>
                        <a:pt x="1" y="163"/>
                      </a:lnTo>
                      <a:lnTo>
                        <a:pt x="0" y="147"/>
                      </a:lnTo>
                      <a:lnTo>
                        <a:pt x="1" y="130"/>
                      </a:lnTo>
                      <a:lnTo>
                        <a:pt x="3" y="115"/>
                      </a:lnTo>
                      <a:lnTo>
                        <a:pt x="9" y="98"/>
                      </a:lnTo>
                      <a:lnTo>
                        <a:pt x="16" y="83"/>
                      </a:lnTo>
                      <a:lnTo>
                        <a:pt x="26" y="67"/>
                      </a:lnTo>
                      <a:lnTo>
                        <a:pt x="26" y="67"/>
                      </a:lnTo>
                      <a:lnTo>
                        <a:pt x="36" y="53"/>
                      </a:lnTo>
                      <a:lnTo>
                        <a:pt x="47" y="40"/>
                      </a:lnTo>
                      <a:lnTo>
                        <a:pt x="57" y="30"/>
                      </a:lnTo>
                      <a:lnTo>
                        <a:pt x="68" y="21"/>
                      </a:lnTo>
                      <a:lnTo>
                        <a:pt x="79" y="14"/>
                      </a:lnTo>
                      <a:lnTo>
                        <a:pt x="89" y="9"/>
                      </a:lnTo>
                      <a:lnTo>
                        <a:pt x="100" y="4"/>
                      </a:lnTo>
                      <a:lnTo>
                        <a:pt x="109" y="2"/>
                      </a:lnTo>
                      <a:lnTo>
                        <a:pt x="120" y="0"/>
                      </a:lnTo>
                      <a:lnTo>
                        <a:pt x="130" y="1"/>
                      </a:lnTo>
                      <a:lnTo>
                        <a:pt x="140" y="2"/>
                      </a:lnTo>
                      <a:lnTo>
                        <a:pt x="150" y="4"/>
                      </a:lnTo>
                      <a:lnTo>
                        <a:pt x="159" y="9"/>
                      </a:lnTo>
                      <a:lnTo>
                        <a:pt x="169" y="13"/>
                      </a:lnTo>
                      <a:lnTo>
                        <a:pt x="178" y="18"/>
                      </a:lnTo>
                      <a:lnTo>
                        <a:pt x="187" y="25"/>
                      </a:lnTo>
                      <a:lnTo>
                        <a:pt x="195" y="32"/>
                      </a:lnTo>
                      <a:lnTo>
                        <a:pt x="204" y="40"/>
                      </a:lnTo>
                      <a:lnTo>
                        <a:pt x="211" y="49"/>
                      </a:lnTo>
                      <a:lnTo>
                        <a:pt x="218" y="58"/>
                      </a:lnTo>
                      <a:lnTo>
                        <a:pt x="232" y="79"/>
                      </a:lnTo>
                      <a:lnTo>
                        <a:pt x="244" y="100"/>
                      </a:lnTo>
                      <a:lnTo>
                        <a:pt x="253" y="123"/>
                      </a:lnTo>
                      <a:lnTo>
                        <a:pt x="261" y="146"/>
                      </a:lnTo>
                      <a:lnTo>
                        <a:pt x="266" y="169"/>
                      </a:lnTo>
                      <a:lnTo>
                        <a:pt x="267" y="180"/>
                      </a:lnTo>
                      <a:lnTo>
                        <a:pt x="268" y="192"/>
                      </a:lnTo>
                      <a:lnTo>
                        <a:pt x="268" y="192"/>
                      </a:lnTo>
                      <a:lnTo>
                        <a:pt x="271" y="183"/>
                      </a:lnTo>
                      <a:lnTo>
                        <a:pt x="281" y="161"/>
                      </a:lnTo>
                      <a:lnTo>
                        <a:pt x="287" y="146"/>
                      </a:lnTo>
                      <a:lnTo>
                        <a:pt x="296" y="132"/>
                      </a:lnTo>
                      <a:lnTo>
                        <a:pt x="305" y="115"/>
                      </a:lnTo>
                      <a:lnTo>
                        <a:pt x="316" y="99"/>
                      </a:lnTo>
                      <a:lnTo>
                        <a:pt x="328" y="84"/>
                      </a:lnTo>
                      <a:lnTo>
                        <a:pt x="342" y="70"/>
                      </a:lnTo>
                      <a:lnTo>
                        <a:pt x="350" y="64"/>
                      </a:lnTo>
                      <a:lnTo>
                        <a:pt x="357" y="58"/>
                      </a:lnTo>
                      <a:lnTo>
                        <a:pt x="366" y="54"/>
                      </a:lnTo>
                      <a:lnTo>
                        <a:pt x="374" y="50"/>
                      </a:lnTo>
                      <a:lnTo>
                        <a:pt x="382" y="47"/>
                      </a:lnTo>
                      <a:lnTo>
                        <a:pt x="392" y="45"/>
                      </a:lnTo>
                      <a:lnTo>
                        <a:pt x="400" y="44"/>
                      </a:lnTo>
                      <a:lnTo>
                        <a:pt x="411" y="44"/>
                      </a:lnTo>
                      <a:lnTo>
                        <a:pt x="421" y="46"/>
                      </a:lnTo>
                      <a:lnTo>
                        <a:pt x="431" y="48"/>
                      </a:lnTo>
                      <a:lnTo>
                        <a:pt x="441" y="52"/>
                      </a:lnTo>
                      <a:lnTo>
                        <a:pt x="452" y="58"/>
                      </a:lnTo>
                      <a:lnTo>
                        <a:pt x="452" y="58"/>
                      </a:lnTo>
                      <a:lnTo>
                        <a:pt x="463" y="65"/>
                      </a:lnTo>
                      <a:lnTo>
                        <a:pt x="472" y="72"/>
                      </a:lnTo>
                      <a:lnTo>
                        <a:pt x="482" y="79"/>
                      </a:lnTo>
                      <a:lnTo>
                        <a:pt x="490" y="87"/>
                      </a:lnTo>
                      <a:lnTo>
                        <a:pt x="498" y="94"/>
                      </a:lnTo>
                      <a:lnTo>
                        <a:pt x="504" y="103"/>
                      </a:lnTo>
                      <a:lnTo>
                        <a:pt x="510" y="112"/>
                      </a:lnTo>
                      <a:lnTo>
                        <a:pt x="514" y="121"/>
                      </a:lnTo>
                      <a:lnTo>
                        <a:pt x="518" y="130"/>
                      </a:lnTo>
                      <a:lnTo>
                        <a:pt x="520" y="140"/>
                      </a:lnTo>
                      <a:lnTo>
                        <a:pt x="522" y="151"/>
                      </a:lnTo>
                      <a:lnTo>
                        <a:pt x="522" y="161"/>
                      </a:lnTo>
                      <a:lnTo>
                        <a:pt x="521" y="173"/>
                      </a:lnTo>
                      <a:lnTo>
                        <a:pt x="519" y="184"/>
                      </a:lnTo>
                      <a:lnTo>
                        <a:pt x="515" y="196"/>
                      </a:lnTo>
                      <a:lnTo>
                        <a:pt x="511" y="208"/>
                      </a:lnTo>
                      <a:lnTo>
                        <a:pt x="504" y="222"/>
                      </a:lnTo>
                      <a:lnTo>
                        <a:pt x="497" y="234"/>
                      </a:lnTo>
                      <a:lnTo>
                        <a:pt x="487" y="248"/>
                      </a:lnTo>
                      <a:lnTo>
                        <a:pt x="477" y="262"/>
                      </a:lnTo>
                      <a:lnTo>
                        <a:pt x="465" y="277"/>
                      </a:lnTo>
                      <a:lnTo>
                        <a:pt x="451" y="291"/>
                      </a:lnTo>
                      <a:lnTo>
                        <a:pt x="436" y="307"/>
                      </a:lnTo>
                      <a:lnTo>
                        <a:pt x="418" y="323"/>
                      </a:lnTo>
                      <a:lnTo>
                        <a:pt x="400" y="339"/>
                      </a:lnTo>
                      <a:lnTo>
                        <a:pt x="380" y="356"/>
                      </a:lnTo>
                      <a:lnTo>
                        <a:pt x="357" y="373"/>
                      </a:lnTo>
                      <a:lnTo>
                        <a:pt x="334" y="391"/>
                      </a:lnTo>
                      <a:lnTo>
                        <a:pt x="307" y="409"/>
                      </a:lnTo>
                      <a:lnTo>
                        <a:pt x="280" y="428"/>
                      </a:lnTo>
                      <a:lnTo>
                        <a:pt x="250" y="447"/>
                      </a:lnTo>
                      <a:lnTo>
                        <a:pt x="218" y="467"/>
                      </a:lnTo>
                      <a:lnTo>
                        <a:pt x="218" y="467"/>
                      </a:lnTo>
                      <a:close/>
                    </a:path>
                  </a:pathLst>
                </a:custGeom>
                <a:solidFill>
                  <a:srgbClr val="FFC72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Freeform 314"/>
                <p:cNvSpPr>
                  <a:spLocks/>
                </p:cNvSpPr>
                <p:nvPr/>
              </p:nvSpPr>
              <p:spPr bwMode="auto">
                <a:xfrm>
                  <a:off x="4002088" y="5934075"/>
                  <a:ext cx="750888" cy="638175"/>
                </a:xfrm>
                <a:custGeom>
                  <a:avLst/>
                  <a:gdLst/>
                  <a:ahLst/>
                  <a:cxnLst>
                    <a:cxn ang="0">
                      <a:pos x="200" y="402"/>
                    </a:cxn>
                    <a:cxn ang="0">
                      <a:pos x="164" y="364"/>
                    </a:cxn>
                    <a:cxn ang="0">
                      <a:pos x="108" y="298"/>
                    </a:cxn>
                    <a:cxn ang="0">
                      <a:pos x="68" y="246"/>
                    </a:cxn>
                    <a:cxn ang="0">
                      <a:pos x="33" y="191"/>
                    </a:cxn>
                    <a:cxn ang="0">
                      <a:pos x="13" y="151"/>
                    </a:cxn>
                    <a:cxn ang="0">
                      <a:pos x="4" y="126"/>
                    </a:cxn>
                    <a:cxn ang="0">
                      <a:pos x="0" y="102"/>
                    </a:cxn>
                    <a:cxn ang="0">
                      <a:pos x="1" y="82"/>
                    </a:cxn>
                    <a:cxn ang="0">
                      <a:pos x="4" y="73"/>
                    </a:cxn>
                    <a:cxn ang="0">
                      <a:pos x="13" y="56"/>
                    </a:cxn>
                    <a:cxn ang="0">
                      <a:pos x="23" y="40"/>
                    </a:cxn>
                    <a:cxn ang="0">
                      <a:pos x="37" y="26"/>
                    </a:cxn>
                    <a:cxn ang="0">
                      <a:pos x="52" y="15"/>
                    </a:cxn>
                    <a:cxn ang="0">
                      <a:pos x="68" y="7"/>
                    </a:cxn>
                    <a:cxn ang="0">
                      <a:pos x="85" y="2"/>
                    </a:cxn>
                    <a:cxn ang="0">
                      <a:pos x="103" y="0"/>
                    </a:cxn>
                    <a:cxn ang="0">
                      <a:pos x="122" y="1"/>
                    </a:cxn>
                    <a:cxn ang="0">
                      <a:pos x="140" y="6"/>
                    </a:cxn>
                    <a:cxn ang="0">
                      <a:pos x="158" y="15"/>
                    </a:cxn>
                    <a:cxn ang="0">
                      <a:pos x="176" y="30"/>
                    </a:cxn>
                    <a:cxn ang="0">
                      <a:pos x="192" y="49"/>
                    </a:cxn>
                    <a:cxn ang="0">
                      <a:pos x="208" y="74"/>
                    </a:cxn>
                    <a:cxn ang="0">
                      <a:pos x="221" y="103"/>
                    </a:cxn>
                    <a:cxn ang="0">
                      <a:pos x="232" y="139"/>
                    </a:cxn>
                    <a:cxn ang="0">
                      <a:pos x="241" y="182"/>
                    </a:cxn>
                    <a:cxn ang="0">
                      <a:pos x="254" y="157"/>
                    </a:cxn>
                    <a:cxn ang="0">
                      <a:pos x="287" y="104"/>
                    </a:cxn>
                    <a:cxn ang="0">
                      <a:pos x="308" y="76"/>
                    </a:cxn>
                    <a:cxn ang="0">
                      <a:pos x="331" y="50"/>
                    </a:cxn>
                    <a:cxn ang="0">
                      <a:pos x="356" y="33"/>
                    </a:cxn>
                    <a:cxn ang="0">
                      <a:pos x="369" y="29"/>
                    </a:cxn>
                    <a:cxn ang="0">
                      <a:pos x="381" y="28"/>
                    </a:cxn>
                    <a:cxn ang="0">
                      <a:pos x="394" y="30"/>
                    </a:cxn>
                    <a:cxn ang="0">
                      <a:pos x="417" y="39"/>
                    </a:cxn>
                    <a:cxn ang="0">
                      <a:pos x="432" y="47"/>
                    </a:cxn>
                    <a:cxn ang="0">
                      <a:pos x="447" y="59"/>
                    </a:cxn>
                    <a:cxn ang="0">
                      <a:pos x="459" y="74"/>
                    </a:cxn>
                    <a:cxn ang="0">
                      <a:pos x="468" y="92"/>
                    </a:cxn>
                    <a:cxn ang="0">
                      <a:pos x="473" y="112"/>
                    </a:cxn>
                    <a:cxn ang="0">
                      <a:pos x="473" y="136"/>
                    </a:cxn>
                    <a:cxn ang="0">
                      <a:pos x="467" y="162"/>
                    </a:cxn>
                    <a:cxn ang="0">
                      <a:pos x="453" y="191"/>
                    </a:cxn>
                    <a:cxn ang="0">
                      <a:pos x="431" y="223"/>
                    </a:cxn>
                    <a:cxn ang="0">
                      <a:pos x="399" y="258"/>
                    </a:cxn>
                    <a:cxn ang="0">
                      <a:pos x="357" y="295"/>
                    </a:cxn>
                    <a:cxn ang="0">
                      <a:pos x="304" y="335"/>
                    </a:cxn>
                    <a:cxn ang="0">
                      <a:pos x="238" y="379"/>
                    </a:cxn>
                    <a:cxn ang="0">
                      <a:pos x="200" y="402"/>
                    </a:cxn>
                  </a:cxnLst>
                  <a:rect l="0" t="0" r="r" b="b"/>
                  <a:pathLst>
                    <a:path w="473" h="402">
                      <a:moveTo>
                        <a:pt x="200" y="402"/>
                      </a:moveTo>
                      <a:lnTo>
                        <a:pt x="200" y="402"/>
                      </a:lnTo>
                      <a:lnTo>
                        <a:pt x="190" y="391"/>
                      </a:lnTo>
                      <a:lnTo>
                        <a:pt x="164" y="364"/>
                      </a:lnTo>
                      <a:lnTo>
                        <a:pt x="128" y="323"/>
                      </a:lnTo>
                      <a:lnTo>
                        <a:pt x="108" y="298"/>
                      </a:lnTo>
                      <a:lnTo>
                        <a:pt x="88" y="273"/>
                      </a:lnTo>
                      <a:lnTo>
                        <a:pt x="68" y="246"/>
                      </a:lnTo>
                      <a:lnTo>
                        <a:pt x="49" y="219"/>
                      </a:lnTo>
                      <a:lnTo>
                        <a:pt x="33" y="191"/>
                      </a:lnTo>
                      <a:lnTo>
                        <a:pt x="18" y="164"/>
                      </a:lnTo>
                      <a:lnTo>
                        <a:pt x="13" y="151"/>
                      </a:lnTo>
                      <a:lnTo>
                        <a:pt x="7" y="138"/>
                      </a:lnTo>
                      <a:lnTo>
                        <a:pt x="4" y="126"/>
                      </a:lnTo>
                      <a:lnTo>
                        <a:pt x="1" y="114"/>
                      </a:lnTo>
                      <a:lnTo>
                        <a:pt x="0" y="102"/>
                      </a:lnTo>
                      <a:lnTo>
                        <a:pt x="0" y="92"/>
                      </a:lnTo>
                      <a:lnTo>
                        <a:pt x="1" y="82"/>
                      </a:lnTo>
                      <a:lnTo>
                        <a:pt x="4" y="73"/>
                      </a:lnTo>
                      <a:lnTo>
                        <a:pt x="4" y="73"/>
                      </a:lnTo>
                      <a:lnTo>
                        <a:pt x="9" y="64"/>
                      </a:lnTo>
                      <a:lnTo>
                        <a:pt x="13" y="56"/>
                      </a:lnTo>
                      <a:lnTo>
                        <a:pt x="18" y="47"/>
                      </a:lnTo>
                      <a:lnTo>
                        <a:pt x="23" y="40"/>
                      </a:lnTo>
                      <a:lnTo>
                        <a:pt x="30" y="33"/>
                      </a:lnTo>
                      <a:lnTo>
                        <a:pt x="37" y="26"/>
                      </a:lnTo>
                      <a:lnTo>
                        <a:pt x="45" y="21"/>
                      </a:lnTo>
                      <a:lnTo>
                        <a:pt x="52" y="15"/>
                      </a:lnTo>
                      <a:lnTo>
                        <a:pt x="59" y="11"/>
                      </a:lnTo>
                      <a:lnTo>
                        <a:pt x="68" y="7"/>
                      </a:lnTo>
                      <a:lnTo>
                        <a:pt x="76" y="4"/>
                      </a:lnTo>
                      <a:lnTo>
                        <a:pt x="85" y="2"/>
                      </a:lnTo>
                      <a:lnTo>
                        <a:pt x="94" y="0"/>
                      </a:lnTo>
                      <a:lnTo>
                        <a:pt x="103" y="0"/>
                      </a:lnTo>
                      <a:lnTo>
                        <a:pt x="112" y="0"/>
                      </a:lnTo>
                      <a:lnTo>
                        <a:pt x="122" y="1"/>
                      </a:lnTo>
                      <a:lnTo>
                        <a:pt x="131" y="3"/>
                      </a:lnTo>
                      <a:lnTo>
                        <a:pt x="140" y="6"/>
                      </a:lnTo>
                      <a:lnTo>
                        <a:pt x="149" y="10"/>
                      </a:lnTo>
                      <a:lnTo>
                        <a:pt x="158" y="15"/>
                      </a:lnTo>
                      <a:lnTo>
                        <a:pt x="167" y="22"/>
                      </a:lnTo>
                      <a:lnTo>
                        <a:pt x="176" y="30"/>
                      </a:lnTo>
                      <a:lnTo>
                        <a:pt x="184" y="39"/>
                      </a:lnTo>
                      <a:lnTo>
                        <a:pt x="192" y="49"/>
                      </a:lnTo>
                      <a:lnTo>
                        <a:pt x="200" y="61"/>
                      </a:lnTo>
                      <a:lnTo>
                        <a:pt x="208" y="74"/>
                      </a:lnTo>
                      <a:lnTo>
                        <a:pt x="214" y="88"/>
                      </a:lnTo>
                      <a:lnTo>
                        <a:pt x="221" y="103"/>
                      </a:lnTo>
                      <a:lnTo>
                        <a:pt x="227" y="121"/>
                      </a:lnTo>
                      <a:lnTo>
                        <a:pt x="232" y="139"/>
                      </a:lnTo>
                      <a:lnTo>
                        <a:pt x="237" y="160"/>
                      </a:lnTo>
                      <a:lnTo>
                        <a:pt x="241" y="182"/>
                      </a:lnTo>
                      <a:lnTo>
                        <a:pt x="241" y="182"/>
                      </a:lnTo>
                      <a:lnTo>
                        <a:pt x="254" y="157"/>
                      </a:lnTo>
                      <a:lnTo>
                        <a:pt x="268" y="133"/>
                      </a:lnTo>
                      <a:lnTo>
                        <a:pt x="287" y="104"/>
                      </a:lnTo>
                      <a:lnTo>
                        <a:pt x="297" y="90"/>
                      </a:lnTo>
                      <a:lnTo>
                        <a:pt x="308" y="76"/>
                      </a:lnTo>
                      <a:lnTo>
                        <a:pt x="320" y="62"/>
                      </a:lnTo>
                      <a:lnTo>
                        <a:pt x="331" y="50"/>
                      </a:lnTo>
                      <a:lnTo>
                        <a:pt x="343" y="41"/>
                      </a:lnTo>
                      <a:lnTo>
                        <a:pt x="356" y="33"/>
                      </a:lnTo>
                      <a:lnTo>
                        <a:pt x="362" y="31"/>
                      </a:lnTo>
                      <a:lnTo>
                        <a:pt x="369" y="29"/>
                      </a:lnTo>
                      <a:lnTo>
                        <a:pt x="375" y="28"/>
                      </a:lnTo>
                      <a:lnTo>
                        <a:pt x="381" y="28"/>
                      </a:lnTo>
                      <a:lnTo>
                        <a:pt x="381" y="28"/>
                      </a:lnTo>
                      <a:lnTo>
                        <a:pt x="394" y="30"/>
                      </a:lnTo>
                      <a:lnTo>
                        <a:pt x="409" y="34"/>
                      </a:lnTo>
                      <a:lnTo>
                        <a:pt x="417" y="39"/>
                      </a:lnTo>
                      <a:lnTo>
                        <a:pt x="425" y="43"/>
                      </a:lnTo>
                      <a:lnTo>
                        <a:pt x="432" y="47"/>
                      </a:lnTo>
                      <a:lnTo>
                        <a:pt x="439" y="54"/>
                      </a:lnTo>
                      <a:lnTo>
                        <a:pt x="447" y="59"/>
                      </a:lnTo>
                      <a:lnTo>
                        <a:pt x="453" y="66"/>
                      </a:lnTo>
                      <a:lnTo>
                        <a:pt x="459" y="74"/>
                      </a:lnTo>
                      <a:lnTo>
                        <a:pt x="464" y="82"/>
                      </a:lnTo>
                      <a:lnTo>
                        <a:pt x="468" y="92"/>
                      </a:lnTo>
                      <a:lnTo>
                        <a:pt x="471" y="101"/>
                      </a:lnTo>
                      <a:lnTo>
                        <a:pt x="473" y="112"/>
                      </a:lnTo>
                      <a:lnTo>
                        <a:pt x="473" y="123"/>
                      </a:lnTo>
                      <a:lnTo>
                        <a:pt x="473" y="136"/>
                      </a:lnTo>
                      <a:lnTo>
                        <a:pt x="470" y="149"/>
                      </a:lnTo>
                      <a:lnTo>
                        <a:pt x="467" y="162"/>
                      </a:lnTo>
                      <a:lnTo>
                        <a:pt x="461" y="176"/>
                      </a:lnTo>
                      <a:lnTo>
                        <a:pt x="453" y="191"/>
                      </a:lnTo>
                      <a:lnTo>
                        <a:pt x="443" y="206"/>
                      </a:lnTo>
                      <a:lnTo>
                        <a:pt x="431" y="223"/>
                      </a:lnTo>
                      <a:lnTo>
                        <a:pt x="416" y="240"/>
                      </a:lnTo>
                      <a:lnTo>
                        <a:pt x="399" y="258"/>
                      </a:lnTo>
                      <a:lnTo>
                        <a:pt x="379" y="276"/>
                      </a:lnTo>
                      <a:lnTo>
                        <a:pt x="357" y="295"/>
                      </a:lnTo>
                      <a:lnTo>
                        <a:pt x="333" y="315"/>
                      </a:lnTo>
                      <a:lnTo>
                        <a:pt x="304" y="335"/>
                      </a:lnTo>
                      <a:lnTo>
                        <a:pt x="272" y="356"/>
                      </a:lnTo>
                      <a:lnTo>
                        <a:pt x="238" y="379"/>
                      </a:lnTo>
                      <a:lnTo>
                        <a:pt x="200" y="402"/>
                      </a:lnTo>
                      <a:lnTo>
                        <a:pt x="200" y="402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Freeform 315"/>
                <p:cNvSpPr>
                  <a:spLocks/>
                </p:cNvSpPr>
                <p:nvPr/>
              </p:nvSpPr>
              <p:spPr bwMode="auto">
                <a:xfrm>
                  <a:off x="4037013" y="6021388"/>
                  <a:ext cx="652463" cy="512763"/>
                </a:xfrm>
                <a:custGeom>
                  <a:avLst/>
                  <a:gdLst/>
                  <a:ahLst/>
                  <a:cxnLst>
                    <a:cxn ang="0">
                      <a:pos x="181" y="323"/>
                    </a:cxn>
                    <a:cxn ang="0">
                      <a:pos x="147" y="286"/>
                    </a:cxn>
                    <a:cxn ang="0">
                      <a:pos x="97" y="224"/>
                    </a:cxn>
                    <a:cxn ang="0">
                      <a:pos x="60" y="175"/>
                    </a:cxn>
                    <a:cxn ang="0">
                      <a:pos x="28" y="127"/>
                    </a:cxn>
                    <a:cxn ang="0">
                      <a:pos x="11" y="93"/>
                    </a:cxn>
                    <a:cxn ang="0">
                      <a:pos x="3" y="73"/>
                    </a:cxn>
                    <a:cxn ang="0">
                      <a:pos x="0" y="56"/>
                    </a:cxn>
                    <a:cxn ang="0">
                      <a:pos x="2" y="41"/>
                    </a:cxn>
                    <a:cxn ang="0">
                      <a:pos x="6" y="36"/>
                    </a:cxn>
                    <a:cxn ang="0">
                      <a:pos x="25" y="17"/>
                    </a:cxn>
                    <a:cxn ang="0">
                      <a:pos x="48" y="5"/>
                    </a:cxn>
                    <a:cxn ang="0">
                      <a:pos x="69" y="1"/>
                    </a:cxn>
                    <a:cxn ang="0">
                      <a:pos x="83" y="2"/>
                    </a:cxn>
                    <a:cxn ang="0">
                      <a:pos x="99" y="5"/>
                    </a:cxn>
                    <a:cxn ang="0">
                      <a:pos x="114" y="11"/>
                    </a:cxn>
                    <a:cxn ang="0">
                      <a:pos x="129" y="21"/>
                    </a:cxn>
                    <a:cxn ang="0">
                      <a:pos x="144" y="33"/>
                    </a:cxn>
                    <a:cxn ang="0">
                      <a:pos x="159" y="50"/>
                    </a:cxn>
                    <a:cxn ang="0">
                      <a:pos x="174" y="71"/>
                    </a:cxn>
                    <a:cxn ang="0">
                      <a:pos x="188" y="96"/>
                    </a:cxn>
                    <a:cxn ang="0">
                      <a:pos x="201" y="125"/>
                    </a:cxn>
                    <a:cxn ang="0">
                      <a:pos x="214" y="158"/>
                    </a:cxn>
                    <a:cxn ang="0">
                      <a:pos x="219" y="178"/>
                    </a:cxn>
                    <a:cxn ang="0">
                      <a:pos x="246" y="118"/>
                    </a:cxn>
                    <a:cxn ang="0">
                      <a:pos x="275" y="67"/>
                    </a:cxn>
                    <a:cxn ang="0">
                      <a:pos x="297" y="36"/>
                    </a:cxn>
                    <a:cxn ang="0">
                      <a:pos x="320" y="11"/>
                    </a:cxn>
                    <a:cxn ang="0">
                      <a:pos x="332" y="4"/>
                    </a:cxn>
                    <a:cxn ang="0">
                      <a:pos x="344" y="0"/>
                    </a:cxn>
                    <a:cxn ang="0">
                      <a:pos x="356" y="0"/>
                    </a:cxn>
                    <a:cxn ang="0">
                      <a:pos x="361" y="1"/>
                    </a:cxn>
                    <a:cxn ang="0">
                      <a:pos x="373" y="6"/>
                    </a:cxn>
                    <a:cxn ang="0">
                      <a:pos x="385" y="14"/>
                    </a:cxn>
                    <a:cxn ang="0">
                      <a:pos x="394" y="24"/>
                    </a:cxn>
                    <a:cxn ang="0">
                      <a:pos x="403" y="38"/>
                    </a:cxn>
                    <a:cxn ang="0">
                      <a:pos x="408" y="53"/>
                    </a:cxn>
                    <a:cxn ang="0">
                      <a:pos x="411" y="71"/>
                    </a:cxn>
                    <a:cxn ang="0">
                      <a:pos x="410" y="90"/>
                    </a:cxn>
                    <a:cxn ang="0">
                      <a:pos x="406" y="111"/>
                    </a:cxn>
                    <a:cxn ang="0">
                      <a:pos x="396" y="134"/>
                    </a:cxn>
                    <a:cxn ang="0">
                      <a:pos x="381" y="159"/>
                    </a:cxn>
                    <a:cxn ang="0">
                      <a:pos x="361" y="186"/>
                    </a:cxn>
                    <a:cxn ang="0">
                      <a:pos x="334" y="215"/>
                    </a:cxn>
                    <a:cxn ang="0">
                      <a:pos x="300" y="244"/>
                    </a:cxn>
                    <a:cxn ang="0">
                      <a:pos x="259" y="275"/>
                    </a:cxn>
                    <a:cxn ang="0">
                      <a:pos x="209" y="307"/>
                    </a:cxn>
                    <a:cxn ang="0">
                      <a:pos x="181" y="323"/>
                    </a:cxn>
                  </a:cxnLst>
                  <a:rect l="0" t="0" r="r" b="b"/>
                  <a:pathLst>
                    <a:path w="411" h="323">
                      <a:moveTo>
                        <a:pt x="181" y="323"/>
                      </a:moveTo>
                      <a:lnTo>
                        <a:pt x="181" y="323"/>
                      </a:lnTo>
                      <a:lnTo>
                        <a:pt x="172" y="313"/>
                      </a:lnTo>
                      <a:lnTo>
                        <a:pt x="147" y="286"/>
                      </a:lnTo>
                      <a:lnTo>
                        <a:pt x="115" y="246"/>
                      </a:lnTo>
                      <a:lnTo>
                        <a:pt x="97" y="224"/>
                      </a:lnTo>
                      <a:lnTo>
                        <a:pt x="78" y="200"/>
                      </a:lnTo>
                      <a:lnTo>
                        <a:pt x="60" y="175"/>
                      </a:lnTo>
                      <a:lnTo>
                        <a:pt x="43" y="151"/>
                      </a:lnTo>
                      <a:lnTo>
                        <a:pt x="28" y="127"/>
                      </a:lnTo>
                      <a:lnTo>
                        <a:pt x="16" y="104"/>
                      </a:lnTo>
                      <a:lnTo>
                        <a:pt x="11" y="93"/>
                      </a:lnTo>
                      <a:lnTo>
                        <a:pt x="7" y="82"/>
                      </a:lnTo>
                      <a:lnTo>
                        <a:pt x="3" y="73"/>
                      </a:lnTo>
                      <a:lnTo>
                        <a:pt x="1" y="64"/>
                      </a:lnTo>
                      <a:lnTo>
                        <a:pt x="0" y="56"/>
                      </a:lnTo>
                      <a:lnTo>
                        <a:pt x="1" y="47"/>
                      </a:lnTo>
                      <a:lnTo>
                        <a:pt x="2" y="41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14" y="25"/>
                      </a:lnTo>
                      <a:lnTo>
                        <a:pt x="25" y="17"/>
                      </a:lnTo>
                      <a:lnTo>
                        <a:pt x="36" y="10"/>
                      </a:lnTo>
                      <a:lnTo>
                        <a:pt x="48" y="5"/>
                      </a:lnTo>
                      <a:lnTo>
                        <a:pt x="62" y="2"/>
                      </a:lnTo>
                      <a:lnTo>
                        <a:pt x="69" y="1"/>
                      </a:lnTo>
                      <a:lnTo>
                        <a:pt x="77" y="1"/>
                      </a:lnTo>
                      <a:lnTo>
                        <a:pt x="83" y="2"/>
                      </a:lnTo>
                      <a:lnTo>
                        <a:pt x="91" y="3"/>
                      </a:lnTo>
                      <a:lnTo>
                        <a:pt x="99" y="5"/>
                      </a:lnTo>
                      <a:lnTo>
                        <a:pt x="106" y="7"/>
                      </a:lnTo>
                      <a:lnTo>
                        <a:pt x="114" y="11"/>
                      </a:lnTo>
                      <a:lnTo>
                        <a:pt x="121" y="15"/>
                      </a:lnTo>
                      <a:lnTo>
                        <a:pt x="129" y="21"/>
                      </a:lnTo>
                      <a:lnTo>
                        <a:pt x="137" y="26"/>
                      </a:lnTo>
                      <a:lnTo>
                        <a:pt x="144" y="33"/>
                      </a:lnTo>
                      <a:lnTo>
                        <a:pt x="152" y="41"/>
                      </a:lnTo>
                      <a:lnTo>
                        <a:pt x="159" y="50"/>
                      </a:lnTo>
                      <a:lnTo>
                        <a:pt x="167" y="60"/>
                      </a:lnTo>
                      <a:lnTo>
                        <a:pt x="174" y="71"/>
                      </a:lnTo>
                      <a:lnTo>
                        <a:pt x="181" y="82"/>
                      </a:lnTo>
                      <a:lnTo>
                        <a:pt x="188" y="96"/>
                      </a:lnTo>
                      <a:lnTo>
                        <a:pt x="195" y="110"/>
                      </a:lnTo>
                      <a:lnTo>
                        <a:pt x="201" y="125"/>
                      </a:lnTo>
                      <a:lnTo>
                        <a:pt x="208" y="141"/>
                      </a:lnTo>
                      <a:lnTo>
                        <a:pt x="214" y="158"/>
                      </a:lnTo>
                      <a:lnTo>
                        <a:pt x="219" y="178"/>
                      </a:lnTo>
                      <a:lnTo>
                        <a:pt x="219" y="178"/>
                      </a:lnTo>
                      <a:lnTo>
                        <a:pt x="232" y="148"/>
                      </a:lnTo>
                      <a:lnTo>
                        <a:pt x="246" y="118"/>
                      </a:lnTo>
                      <a:lnTo>
                        <a:pt x="264" y="84"/>
                      </a:lnTo>
                      <a:lnTo>
                        <a:pt x="275" y="67"/>
                      </a:lnTo>
                      <a:lnTo>
                        <a:pt x="285" y="50"/>
                      </a:lnTo>
                      <a:lnTo>
                        <a:pt x="297" y="36"/>
                      </a:lnTo>
                      <a:lnTo>
                        <a:pt x="308" y="23"/>
                      </a:lnTo>
                      <a:lnTo>
                        <a:pt x="320" y="11"/>
                      </a:lnTo>
                      <a:lnTo>
                        <a:pt x="326" y="7"/>
                      </a:lnTo>
                      <a:lnTo>
                        <a:pt x="332" y="4"/>
                      </a:lnTo>
                      <a:lnTo>
                        <a:pt x="338" y="2"/>
                      </a:lnTo>
                      <a:lnTo>
                        <a:pt x="344" y="0"/>
                      </a:lnTo>
                      <a:lnTo>
                        <a:pt x="350" y="0"/>
                      </a:lnTo>
                      <a:lnTo>
                        <a:pt x="356" y="0"/>
                      </a:lnTo>
                      <a:lnTo>
                        <a:pt x="356" y="0"/>
                      </a:lnTo>
                      <a:lnTo>
                        <a:pt x="361" y="1"/>
                      </a:lnTo>
                      <a:lnTo>
                        <a:pt x="368" y="4"/>
                      </a:lnTo>
                      <a:lnTo>
                        <a:pt x="373" y="6"/>
                      </a:lnTo>
                      <a:lnTo>
                        <a:pt x="379" y="10"/>
                      </a:lnTo>
                      <a:lnTo>
                        <a:pt x="385" y="14"/>
                      </a:lnTo>
                      <a:lnTo>
                        <a:pt x="389" y="19"/>
                      </a:lnTo>
                      <a:lnTo>
                        <a:pt x="394" y="24"/>
                      </a:lnTo>
                      <a:lnTo>
                        <a:pt x="398" y="30"/>
                      </a:lnTo>
                      <a:lnTo>
                        <a:pt x="403" y="38"/>
                      </a:lnTo>
                      <a:lnTo>
                        <a:pt x="406" y="45"/>
                      </a:lnTo>
                      <a:lnTo>
                        <a:pt x="408" y="53"/>
                      </a:lnTo>
                      <a:lnTo>
                        <a:pt x="410" y="61"/>
                      </a:lnTo>
                      <a:lnTo>
                        <a:pt x="411" y="71"/>
                      </a:lnTo>
                      <a:lnTo>
                        <a:pt x="411" y="80"/>
                      </a:lnTo>
                      <a:lnTo>
                        <a:pt x="410" y="90"/>
                      </a:lnTo>
                      <a:lnTo>
                        <a:pt x="408" y="100"/>
                      </a:lnTo>
                      <a:lnTo>
                        <a:pt x="406" y="111"/>
                      </a:lnTo>
                      <a:lnTo>
                        <a:pt x="402" y="122"/>
                      </a:lnTo>
                      <a:lnTo>
                        <a:pt x="396" y="134"/>
                      </a:lnTo>
                      <a:lnTo>
                        <a:pt x="389" y="147"/>
                      </a:lnTo>
                      <a:lnTo>
                        <a:pt x="381" y="159"/>
                      </a:lnTo>
                      <a:lnTo>
                        <a:pt x="372" y="173"/>
                      </a:lnTo>
                      <a:lnTo>
                        <a:pt x="361" y="186"/>
                      </a:lnTo>
                      <a:lnTo>
                        <a:pt x="349" y="200"/>
                      </a:lnTo>
                      <a:lnTo>
                        <a:pt x="334" y="215"/>
                      </a:lnTo>
                      <a:lnTo>
                        <a:pt x="318" y="229"/>
                      </a:lnTo>
                      <a:lnTo>
                        <a:pt x="300" y="244"/>
                      </a:lnTo>
                      <a:lnTo>
                        <a:pt x="280" y="259"/>
                      </a:lnTo>
                      <a:lnTo>
                        <a:pt x="259" y="275"/>
                      </a:lnTo>
                      <a:lnTo>
                        <a:pt x="234" y="291"/>
                      </a:lnTo>
                      <a:lnTo>
                        <a:pt x="209" y="307"/>
                      </a:lnTo>
                      <a:lnTo>
                        <a:pt x="181" y="323"/>
                      </a:lnTo>
                      <a:lnTo>
                        <a:pt x="181" y="323"/>
                      </a:lnTo>
                      <a:close/>
                    </a:path>
                  </a:pathLst>
                </a:custGeom>
                <a:solidFill>
                  <a:srgbClr val="FFC72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Freeform 316"/>
                <p:cNvSpPr>
                  <a:spLocks/>
                </p:cNvSpPr>
                <p:nvPr/>
              </p:nvSpPr>
              <p:spPr bwMode="auto">
                <a:xfrm>
                  <a:off x="4095750" y="6080125"/>
                  <a:ext cx="544513" cy="420688"/>
                </a:xfrm>
                <a:custGeom>
                  <a:avLst/>
                  <a:gdLst/>
                  <a:ahLst/>
                  <a:cxnLst>
                    <a:cxn ang="0">
                      <a:pos x="150" y="265"/>
                    </a:cxn>
                    <a:cxn ang="0">
                      <a:pos x="99" y="214"/>
                    </a:cxn>
                    <a:cxn ang="0">
                      <a:pos x="55" y="163"/>
                    </a:cxn>
                    <a:cxn ang="0">
                      <a:pos x="29" y="126"/>
                    </a:cxn>
                    <a:cxn ang="0">
                      <a:pos x="10" y="90"/>
                    </a:cxn>
                    <a:cxn ang="0">
                      <a:pos x="1" y="64"/>
                    </a:cxn>
                    <a:cxn ang="0">
                      <a:pos x="0" y="49"/>
                    </a:cxn>
                    <a:cxn ang="0">
                      <a:pos x="1" y="43"/>
                    </a:cxn>
                    <a:cxn ang="0">
                      <a:pos x="8" y="25"/>
                    </a:cxn>
                    <a:cxn ang="0">
                      <a:pos x="14" y="16"/>
                    </a:cxn>
                    <a:cxn ang="0">
                      <a:pos x="23" y="8"/>
                    </a:cxn>
                    <a:cxn ang="0">
                      <a:pos x="32" y="4"/>
                    </a:cxn>
                    <a:cxn ang="0">
                      <a:pos x="43" y="2"/>
                    </a:cxn>
                    <a:cxn ang="0">
                      <a:pos x="53" y="3"/>
                    </a:cxn>
                    <a:cxn ang="0">
                      <a:pos x="66" y="6"/>
                    </a:cxn>
                    <a:cxn ang="0">
                      <a:pos x="86" y="17"/>
                    </a:cxn>
                    <a:cxn ang="0">
                      <a:pos x="114" y="42"/>
                    </a:cxn>
                    <a:cxn ang="0">
                      <a:pos x="141" y="82"/>
                    </a:cxn>
                    <a:cxn ang="0">
                      <a:pos x="168" y="136"/>
                    </a:cxn>
                    <a:cxn ang="0">
                      <a:pos x="179" y="170"/>
                    </a:cxn>
                    <a:cxn ang="0">
                      <a:pos x="206" y="111"/>
                    </a:cxn>
                    <a:cxn ang="0">
                      <a:pos x="224" y="77"/>
                    </a:cxn>
                    <a:cxn ang="0">
                      <a:pos x="245" y="44"/>
                    </a:cxn>
                    <a:cxn ang="0">
                      <a:pos x="268" y="18"/>
                    </a:cxn>
                    <a:cxn ang="0">
                      <a:pos x="286" y="4"/>
                    </a:cxn>
                    <a:cxn ang="0">
                      <a:pos x="298" y="0"/>
                    </a:cxn>
                    <a:cxn ang="0">
                      <a:pos x="310" y="0"/>
                    </a:cxn>
                    <a:cxn ang="0">
                      <a:pos x="316" y="1"/>
                    </a:cxn>
                    <a:cxn ang="0">
                      <a:pos x="326" y="7"/>
                    </a:cxn>
                    <a:cxn ang="0">
                      <a:pos x="335" y="16"/>
                    </a:cxn>
                    <a:cxn ang="0">
                      <a:pos x="340" y="27"/>
                    </a:cxn>
                    <a:cxn ang="0">
                      <a:pos x="343" y="40"/>
                    </a:cxn>
                    <a:cxn ang="0">
                      <a:pos x="343" y="56"/>
                    </a:cxn>
                    <a:cxn ang="0">
                      <a:pos x="341" y="73"/>
                    </a:cxn>
                    <a:cxn ang="0">
                      <a:pos x="329" y="110"/>
                    </a:cxn>
                    <a:cxn ang="0">
                      <a:pos x="303" y="150"/>
                    </a:cxn>
                    <a:cxn ang="0">
                      <a:pos x="277" y="181"/>
                    </a:cxn>
                    <a:cxn ang="0">
                      <a:pos x="254" y="201"/>
                    </a:cxn>
                    <a:cxn ang="0">
                      <a:pos x="229" y="221"/>
                    </a:cxn>
                    <a:cxn ang="0">
                      <a:pos x="199" y="239"/>
                    </a:cxn>
                    <a:cxn ang="0">
                      <a:pos x="168" y="257"/>
                    </a:cxn>
                    <a:cxn ang="0">
                      <a:pos x="150" y="265"/>
                    </a:cxn>
                  </a:cxnLst>
                  <a:rect l="0" t="0" r="r" b="b"/>
                  <a:pathLst>
                    <a:path w="343" h="265">
                      <a:moveTo>
                        <a:pt x="150" y="265"/>
                      </a:moveTo>
                      <a:lnTo>
                        <a:pt x="150" y="265"/>
                      </a:lnTo>
                      <a:lnTo>
                        <a:pt x="124" y="240"/>
                      </a:lnTo>
                      <a:lnTo>
                        <a:pt x="99" y="214"/>
                      </a:lnTo>
                      <a:lnTo>
                        <a:pt x="70" y="181"/>
                      </a:lnTo>
                      <a:lnTo>
                        <a:pt x="55" y="163"/>
                      </a:lnTo>
                      <a:lnTo>
                        <a:pt x="42" y="145"/>
                      </a:lnTo>
                      <a:lnTo>
                        <a:pt x="29" y="126"/>
                      </a:lnTo>
                      <a:lnTo>
                        <a:pt x="18" y="108"/>
                      </a:lnTo>
                      <a:lnTo>
                        <a:pt x="10" y="90"/>
                      </a:lnTo>
                      <a:lnTo>
                        <a:pt x="4" y="73"/>
                      </a:lnTo>
                      <a:lnTo>
                        <a:pt x="1" y="64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1" y="43"/>
                      </a:lnTo>
                      <a:lnTo>
                        <a:pt x="1" y="43"/>
                      </a:lnTo>
                      <a:lnTo>
                        <a:pt x="6" y="30"/>
                      </a:lnTo>
                      <a:lnTo>
                        <a:pt x="8" y="25"/>
                      </a:lnTo>
                      <a:lnTo>
                        <a:pt x="11" y="20"/>
                      </a:lnTo>
                      <a:lnTo>
                        <a:pt x="14" y="16"/>
                      </a:lnTo>
                      <a:lnTo>
                        <a:pt x="18" y="11"/>
                      </a:lnTo>
                      <a:lnTo>
                        <a:pt x="23" y="8"/>
                      </a:lnTo>
                      <a:lnTo>
                        <a:pt x="27" y="6"/>
                      </a:lnTo>
                      <a:lnTo>
                        <a:pt x="32" y="4"/>
                      </a:lnTo>
                      <a:lnTo>
                        <a:pt x="36" y="3"/>
                      </a:lnTo>
                      <a:lnTo>
                        <a:pt x="43" y="2"/>
                      </a:lnTo>
                      <a:lnTo>
                        <a:pt x="48" y="2"/>
                      </a:lnTo>
                      <a:lnTo>
                        <a:pt x="53" y="3"/>
                      </a:lnTo>
                      <a:lnTo>
                        <a:pt x="60" y="4"/>
                      </a:lnTo>
                      <a:lnTo>
                        <a:pt x="66" y="6"/>
                      </a:lnTo>
                      <a:lnTo>
                        <a:pt x="72" y="8"/>
                      </a:lnTo>
                      <a:lnTo>
                        <a:pt x="86" y="17"/>
                      </a:lnTo>
                      <a:lnTo>
                        <a:pt x="100" y="28"/>
                      </a:lnTo>
                      <a:lnTo>
                        <a:pt x="114" y="42"/>
                      </a:lnTo>
                      <a:lnTo>
                        <a:pt x="127" y="60"/>
                      </a:lnTo>
                      <a:lnTo>
                        <a:pt x="141" y="82"/>
                      </a:lnTo>
                      <a:lnTo>
                        <a:pt x="155" y="108"/>
                      </a:lnTo>
                      <a:lnTo>
                        <a:pt x="168" y="136"/>
                      </a:lnTo>
                      <a:lnTo>
                        <a:pt x="179" y="170"/>
                      </a:lnTo>
                      <a:lnTo>
                        <a:pt x="179" y="170"/>
                      </a:lnTo>
                      <a:lnTo>
                        <a:pt x="192" y="141"/>
                      </a:lnTo>
                      <a:lnTo>
                        <a:pt x="206" y="111"/>
                      </a:lnTo>
                      <a:lnTo>
                        <a:pt x="215" y="94"/>
                      </a:lnTo>
                      <a:lnTo>
                        <a:pt x="224" y="77"/>
                      </a:lnTo>
                      <a:lnTo>
                        <a:pt x="234" y="60"/>
                      </a:lnTo>
                      <a:lnTo>
                        <a:pt x="245" y="44"/>
                      </a:lnTo>
                      <a:lnTo>
                        <a:pt x="257" y="30"/>
                      </a:lnTo>
                      <a:lnTo>
                        <a:pt x="268" y="18"/>
                      </a:lnTo>
                      <a:lnTo>
                        <a:pt x="280" y="8"/>
                      </a:lnTo>
                      <a:lnTo>
                        <a:pt x="286" y="4"/>
                      </a:lnTo>
                      <a:lnTo>
                        <a:pt x="292" y="2"/>
                      </a:lnTo>
                      <a:lnTo>
                        <a:pt x="298" y="0"/>
                      </a:lnTo>
                      <a:lnTo>
                        <a:pt x="304" y="0"/>
                      </a:lnTo>
                      <a:lnTo>
                        <a:pt x="310" y="0"/>
                      </a:lnTo>
                      <a:lnTo>
                        <a:pt x="316" y="1"/>
                      </a:lnTo>
                      <a:lnTo>
                        <a:pt x="316" y="1"/>
                      </a:lnTo>
                      <a:lnTo>
                        <a:pt x="321" y="4"/>
                      </a:lnTo>
                      <a:lnTo>
                        <a:pt x="326" y="7"/>
                      </a:lnTo>
                      <a:lnTo>
                        <a:pt x="331" y="11"/>
                      </a:lnTo>
                      <a:lnTo>
                        <a:pt x="335" y="16"/>
                      </a:lnTo>
                      <a:lnTo>
                        <a:pt x="337" y="21"/>
                      </a:lnTo>
                      <a:lnTo>
                        <a:pt x="340" y="27"/>
                      </a:lnTo>
                      <a:lnTo>
                        <a:pt x="342" y="34"/>
                      </a:lnTo>
                      <a:lnTo>
                        <a:pt x="343" y="40"/>
                      </a:lnTo>
                      <a:lnTo>
                        <a:pt x="343" y="47"/>
                      </a:lnTo>
                      <a:lnTo>
                        <a:pt x="343" y="56"/>
                      </a:lnTo>
                      <a:lnTo>
                        <a:pt x="343" y="64"/>
                      </a:lnTo>
                      <a:lnTo>
                        <a:pt x="341" y="73"/>
                      </a:lnTo>
                      <a:lnTo>
                        <a:pt x="336" y="91"/>
                      </a:lnTo>
                      <a:lnTo>
                        <a:pt x="329" y="110"/>
                      </a:lnTo>
                      <a:lnTo>
                        <a:pt x="317" y="130"/>
                      </a:lnTo>
                      <a:lnTo>
                        <a:pt x="303" y="150"/>
                      </a:lnTo>
                      <a:lnTo>
                        <a:pt x="286" y="170"/>
                      </a:lnTo>
                      <a:lnTo>
                        <a:pt x="277" y="181"/>
                      </a:lnTo>
                      <a:lnTo>
                        <a:pt x="266" y="191"/>
                      </a:lnTo>
                      <a:lnTo>
                        <a:pt x="254" y="201"/>
                      </a:lnTo>
                      <a:lnTo>
                        <a:pt x="242" y="210"/>
                      </a:lnTo>
                      <a:lnTo>
                        <a:pt x="229" y="221"/>
                      </a:lnTo>
                      <a:lnTo>
                        <a:pt x="215" y="231"/>
                      </a:lnTo>
                      <a:lnTo>
                        <a:pt x="199" y="239"/>
                      </a:lnTo>
                      <a:lnTo>
                        <a:pt x="185" y="249"/>
                      </a:lnTo>
                      <a:lnTo>
                        <a:pt x="168" y="257"/>
                      </a:lnTo>
                      <a:lnTo>
                        <a:pt x="150" y="265"/>
                      </a:lnTo>
                      <a:lnTo>
                        <a:pt x="150" y="265"/>
                      </a:lnTo>
                      <a:close/>
                    </a:path>
                  </a:pathLst>
                </a:custGeom>
                <a:solidFill>
                  <a:srgbClr val="FF8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2" name="组合 251"/>
            <p:cNvGrpSpPr/>
            <p:nvPr userDrawn="1"/>
          </p:nvGrpSpPr>
          <p:grpSpPr>
            <a:xfrm rot="1519136">
              <a:off x="88904" y="1656161"/>
              <a:ext cx="543455" cy="537844"/>
              <a:chOff x="3049588" y="3665538"/>
              <a:chExt cx="1076325" cy="1065213"/>
            </a:xfrm>
          </p:grpSpPr>
          <p:sp>
            <p:nvSpPr>
              <p:cNvPr id="253" name="Freeform 9"/>
              <p:cNvSpPr>
                <a:spLocks/>
              </p:cNvSpPr>
              <p:nvPr/>
            </p:nvSpPr>
            <p:spPr bwMode="auto">
              <a:xfrm>
                <a:off x="3049588" y="3665538"/>
                <a:ext cx="1076325" cy="1065213"/>
              </a:xfrm>
              <a:custGeom>
                <a:avLst/>
                <a:gdLst/>
                <a:ahLst/>
                <a:cxnLst>
                  <a:cxn ang="0">
                    <a:pos x="512" y="671"/>
                  </a:cxn>
                  <a:cxn ang="0">
                    <a:pos x="462" y="660"/>
                  </a:cxn>
                  <a:cxn ang="0">
                    <a:pos x="388" y="637"/>
                  </a:cxn>
                  <a:cxn ang="0">
                    <a:pos x="295" y="605"/>
                  </a:cxn>
                  <a:cxn ang="0">
                    <a:pos x="246" y="583"/>
                  </a:cxn>
                  <a:cxn ang="0">
                    <a:pos x="198" y="559"/>
                  </a:cxn>
                  <a:cxn ang="0">
                    <a:pos x="151" y="531"/>
                  </a:cxn>
                  <a:cxn ang="0">
                    <a:pos x="108" y="501"/>
                  </a:cxn>
                  <a:cxn ang="0">
                    <a:pos x="70" y="467"/>
                  </a:cxn>
                  <a:cxn ang="0">
                    <a:pos x="38" y="430"/>
                  </a:cxn>
                  <a:cxn ang="0">
                    <a:pos x="20" y="400"/>
                  </a:cxn>
                  <a:cxn ang="0">
                    <a:pos x="11" y="379"/>
                  </a:cxn>
                  <a:cxn ang="0">
                    <a:pos x="4" y="357"/>
                  </a:cxn>
                  <a:cxn ang="0">
                    <a:pos x="1" y="333"/>
                  </a:cxn>
                  <a:cxn ang="0">
                    <a:pos x="0" y="310"/>
                  </a:cxn>
                  <a:cxn ang="0">
                    <a:pos x="1" y="297"/>
                  </a:cxn>
                  <a:cxn ang="0">
                    <a:pos x="8" y="253"/>
                  </a:cxn>
                  <a:cxn ang="0">
                    <a:pos x="21" y="215"/>
                  </a:cxn>
                  <a:cxn ang="0">
                    <a:pos x="37" y="184"/>
                  </a:cxn>
                  <a:cxn ang="0">
                    <a:pos x="57" y="160"/>
                  </a:cxn>
                  <a:cxn ang="0">
                    <a:pos x="79" y="142"/>
                  </a:cxn>
                  <a:cxn ang="0">
                    <a:pos x="104" y="130"/>
                  </a:cxn>
                  <a:cxn ang="0">
                    <a:pos x="131" y="124"/>
                  </a:cxn>
                  <a:cxn ang="0">
                    <a:pos x="160" y="123"/>
                  </a:cxn>
                  <a:cxn ang="0">
                    <a:pos x="188" y="126"/>
                  </a:cxn>
                  <a:cxn ang="0">
                    <a:pos x="217" y="133"/>
                  </a:cxn>
                  <a:cxn ang="0">
                    <a:pos x="245" y="145"/>
                  </a:cxn>
                  <a:cxn ang="0">
                    <a:pos x="273" y="160"/>
                  </a:cxn>
                  <a:cxn ang="0">
                    <a:pos x="298" y="178"/>
                  </a:cxn>
                  <a:cxn ang="0">
                    <a:pos x="323" y="198"/>
                  </a:cxn>
                  <a:cxn ang="0">
                    <a:pos x="344" y="220"/>
                  </a:cxn>
                  <a:cxn ang="0">
                    <a:pos x="361" y="244"/>
                  </a:cxn>
                  <a:cxn ang="0">
                    <a:pos x="360" y="234"/>
                  </a:cxn>
                  <a:cxn ang="0">
                    <a:pos x="356" y="187"/>
                  </a:cxn>
                  <a:cxn ang="0">
                    <a:pos x="359" y="144"/>
                  </a:cxn>
                  <a:cxn ang="0">
                    <a:pos x="367" y="97"/>
                  </a:cxn>
                  <a:cxn ang="0">
                    <a:pos x="376" y="75"/>
                  </a:cxn>
                  <a:cxn ang="0">
                    <a:pos x="386" y="55"/>
                  </a:cxn>
                  <a:cxn ang="0">
                    <a:pos x="400" y="36"/>
                  </a:cxn>
                  <a:cxn ang="0">
                    <a:pos x="418" y="21"/>
                  </a:cxn>
                  <a:cxn ang="0">
                    <a:pos x="440" y="9"/>
                  </a:cxn>
                  <a:cxn ang="0">
                    <a:pos x="468" y="2"/>
                  </a:cxn>
                  <a:cxn ang="0">
                    <a:pos x="498" y="0"/>
                  </a:cxn>
                  <a:cxn ang="0">
                    <a:pos x="515" y="1"/>
                  </a:cxn>
                  <a:cxn ang="0">
                    <a:pos x="548" y="6"/>
                  </a:cxn>
                  <a:cxn ang="0">
                    <a:pos x="578" y="16"/>
                  </a:cxn>
                  <a:cxn ang="0">
                    <a:pos x="604" y="31"/>
                  </a:cxn>
                  <a:cxn ang="0">
                    <a:pos x="628" y="50"/>
                  </a:cxn>
                  <a:cxn ang="0">
                    <a:pos x="647" y="74"/>
                  </a:cxn>
                  <a:cxn ang="0">
                    <a:pos x="661" y="103"/>
                  </a:cxn>
                  <a:cxn ang="0">
                    <a:pos x="672" y="137"/>
                  </a:cxn>
                  <a:cxn ang="0">
                    <a:pos x="677" y="178"/>
                  </a:cxn>
                  <a:cxn ang="0">
                    <a:pos x="677" y="224"/>
                  </a:cxn>
                  <a:cxn ang="0">
                    <a:pos x="671" y="275"/>
                  </a:cxn>
                  <a:cxn ang="0">
                    <a:pos x="659" y="333"/>
                  </a:cxn>
                  <a:cxn ang="0">
                    <a:pos x="639" y="397"/>
                  </a:cxn>
                  <a:cxn ang="0">
                    <a:pos x="613" y="467"/>
                  </a:cxn>
                  <a:cxn ang="0">
                    <a:pos x="579" y="544"/>
                  </a:cxn>
                  <a:cxn ang="0">
                    <a:pos x="536" y="627"/>
                  </a:cxn>
                  <a:cxn ang="0">
                    <a:pos x="512" y="671"/>
                  </a:cxn>
                </a:cxnLst>
                <a:rect l="0" t="0" r="r" b="b"/>
                <a:pathLst>
                  <a:path w="678" h="671">
                    <a:moveTo>
                      <a:pt x="512" y="671"/>
                    </a:moveTo>
                    <a:lnTo>
                      <a:pt x="512" y="671"/>
                    </a:lnTo>
                    <a:lnTo>
                      <a:pt x="489" y="666"/>
                    </a:lnTo>
                    <a:lnTo>
                      <a:pt x="462" y="660"/>
                    </a:lnTo>
                    <a:lnTo>
                      <a:pt x="428" y="650"/>
                    </a:lnTo>
                    <a:lnTo>
                      <a:pt x="388" y="637"/>
                    </a:lnTo>
                    <a:lnTo>
                      <a:pt x="344" y="623"/>
                    </a:lnTo>
                    <a:lnTo>
                      <a:pt x="295" y="605"/>
                    </a:lnTo>
                    <a:lnTo>
                      <a:pt x="271" y="594"/>
                    </a:lnTo>
                    <a:lnTo>
                      <a:pt x="246" y="583"/>
                    </a:lnTo>
                    <a:lnTo>
                      <a:pt x="222" y="572"/>
                    </a:lnTo>
                    <a:lnTo>
                      <a:pt x="198" y="559"/>
                    </a:lnTo>
                    <a:lnTo>
                      <a:pt x="174" y="545"/>
                    </a:lnTo>
                    <a:lnTo>
                      <a:pt x="151" y="531"/>
                    </a:lnTo>
                    <a:lnTo>
                      <a:pt x="129" y="517"/>
                    </a:lnTo>
                    <a:lnTo>
                      <a:pt x="108" y="501"/>
                    </a:lnTo>
                    <a:lnTo>
                      <a:pt x="88" y="484"/>
                    </a:lnTo>
                    <a:lnTo>
                      <a:pt x="70" y="467"/>
                    </a:lnTo>
                    <a:lnTo>
                      <a:pt x="53" y="449"/>
                    </a:lnTo>
                    <a:lnTo>
                      <a:pt x="38" y="430"/>
                    </a:lnTo>
                    <a:lnTo>
                      <a:pt x="25" y="410"/>
                    </a:lnTo>
                    <a:lnTo>
                      <a:pt x="20" y="400"/>
                    </a:lnTo>
                    <a:lnTo>
                      <a:pt x="16" y="390"/>
                    </a:lnTo>
                    <a:lnTo>
                      <a:pt x="11" y="379"/>
                    </a:lnTo>
                    <a:lnTo>
                      <a:pt x="7" y="367"/>
                    </a:lnTo>
                    <a:lnTo>
                      <a:pt x="4" y="357"/>
                    </a:lnTo>
                    <a:lnTo>
                      <a:pt x="2" y="345"/>
                    </a:lnTo>
                    <a:lnTo>
                      <a:pt x="1" y="333"/>
                    </a:lnTo>
                    <a:lnTo>
                      <a:pt x="0" y="322"/>
                    </a:lnTo>
                    <a:lnTo>
                      <a:pt x="0" y="310"/>
                    </a:lnTo>
                    <a:lnTo>
                      <a:pt x="1" y="297"/>
                    </a:lnTo>
                    <a:lnTo>
                      <a:pt x="1" y="297"/>
                    </a:lnTo>
                    <a:lnTo>
                      <a:pt x="4" y="274"/>
                    </a:lnTo>
                    <a:lnTo>
                      <a:pt x="8" y="253"/>
                    </a:lnTo>
                    <a:lnTo>
                      <a:pt x="13" y="233"/>
                    </a:lnTo>
                    <a:lnTo>
                      <a:pt x="21" y="215"/>
                    </a:lnTo>
                    <a:lnTo>
                      <a:pt x="28" y="199"/>
                    </a:lnTo>
                    <a:lnTo>
                      <a:pt x="37" y="184"/>
                    </a:lnTo>
                    <a:lnTo>
                      <a:pt x="46" y="171"/>
                    </a:lnTo>
                    <a:lnTo>
                      <a:pt x="57" y="160"/>
                    </a:lnTo>
                    <a:lnTo>
                      <a:pt x="67" y="150"/>
                    </a:lnTo>
                    <a:lnTo>
                      <a:pt x="79" y="142"/>
                    </a:lnTo>
                    <a:lnTo>
                      <a:pt x="92" y="135"/>
                    </a:lnTo>
                    <a:lnTo>
                      <a:pt x="104" y="130"/>
                    </a:lnTo>
                    <a:lnTo>
                      <a:pt x="117" y="127"/>
                    </a:lnTo>
                    <a:lnTo>
                      <a:pt x="131" y="124"/>
                    </a:lnTo>
                    <a:lnTo>
                      <a:pt x="145" y="123"/>
                    </a:lnTo>
                    <a:lnTo>
                      <a:pt x="160" y="123"/>
                    </a:lnTo>
                    <a:lnTo>
                      <a:pt x="173" y="124"/>
                    </a:lnTo>
                    <a:lnTo>
                      <a:pt x="188" y="126"/>
                    </a:lnTo>
                    <a:lnTo>
                      <a:pt x="203" y="129"/>
                    </a:lnTo>
                    <a:lnTo>
                      <a:pt x="217" y="133"/>
                    </a:lnTo>
                    <a:lnTo>
                      <a:pt x="232" y="139"/>
                    </a:lnTo>
                    <a:lnTo>
                      <a:pt x="245" y="145"/>
                    </a:lnTo>
                    <a:lnTo>
                      <a:pt x="259" y="151"/>
                    </a:lnTo>
                    <a:lnTo>
                      <a:pt x="273" y="160"/>
                    </a:lnTo>
                    <a:lnTo>
                      <a:pt x="286" y="168"/>
                    </a:lnTo>
                    <a:lnTo>
                      <a:pt x="298" y="178"/>
                    </a:lnTo>
                    <a:lnTo>
                      <a:pt x="311" y="187"/>
                    </a:lnTo>
                    <a:lnTo>
                      <a:pt x="323" y="198"/>
                    </a:lnTo>
                    <a:lnTo>
                      <a:pt x="333" y="208"/>
                    </a:lnTo>
                    <a:lnTo>
                      <a:pt x="344" y="220"/>
                    </a:lnTo>
                    <a:lnTo>
                      <a:pt x="352" y="232"/>
                    </a:lnTo>
                    <a:lnTo>
                      <a:pt x="361" y="244"/>
                    </a:lnTo>
                    <a:lnTo>
                      <a:pt x="361" y="244"/>
                    </a:lnTo>
                    <a:lnTo>
                      <a:pt x="360" y="234"/>
                    </a:lnTo>
                    <a:lnTo>
                      <a:pt x="356" y="205"/>
                    </a:lnTo>
                    <a:lnTo>
                      <a:pt x="356" y="187"/>
                    </a:lnTo>
                    <a:lnTo>
                      <a:pt x="356" y="166"/>
                    </a:lnTo>
                    <a:lnTo>
                      <a:pt x="359" y="144"/>
                    </a:lnTo>
                    <a:lnTo>
                      <a:pt x="362" y="121"/>
                    </a:lnTo>
                    <a:lnTo>
                      <a:pt x="367" y="97"/>
                    </a:lnTo>
                    <a:lnTo>
                      <a:pt x="370" y="87"/>
                    </a:lnTo>
                    <a:lnTo>
                      <a:pt x="376" y="75"/>
                    </a:lnTo>
                    <a:lnTo>
                      <a:pt x="380" y="64"/>
                    </a:lnTo>
                    <a:lnTo>
                      <a:pt x="386" y="55"/>
                    </a:lnTo>
                    <a:lnTo>
                      <a:pt x="392" y="45"/>
                    </a:lnTo>
                    <a:lnTo>
                      <a:pt x="400" y="36"/>
                    </a:lnTo>
                    <a:lnTo>
                      <a:pt x="409" y="28"/>
                    </a:lnTo>
                    <a:lnTo>
                      <a:pt x="418" y="21"/>
                    </a:lnTo>
                    <a:lnTo>
                      <a:pt x="428" y="15"/>
                    </a:lnTo>
                    <a:lnTo>
                      <a:pt x="440" y="9"/>
                    </a:lnTo>
                    <a:lnTo>
                      <a:pt x="453" y="5"/>
                    </a:lnTo>
                    <a:lnTo>
                      <a:pt x="468" y="2"/>
                    </a:lnTo>
                    <a:lnTo>
                      <a:pt x="482" y="0"/>
                    </a:lnTo>
                    <a:lnTo>
                      <a:pt x="498" y="0"/>
                    </a:lnTo>
                    <a:lnTo>
                      <a:pt x="498" y="0"/>
                    </a:lnTo>
                    <a:lnTo>
                      <a:pt x="515" y="1"/>
                    </a:lnTo>
                    <a:lnTo>
                      <a:pt x="532" y="3"/>
                    </a:lnTo>
                    <a:lnTo>
                      <a:pt x="548" y="6"/>
                    </a:lnTo>
                    <a:lnTo>
                      <a:pt x="563" y="10"/>
                    </a:lnTo>
                    <a:lnTo>
                      <a:pt x="578" y="16"/>
                    </a:lnTo>
                    <a:lnTo>
                      <a:pt x="590" y="22"/>
                    </a:lnTo>
                    <a:lnTo>
                      <a:pt x="604" y="31"/>
                    </a:lnTo>
                    <a:lnTo>
                      <a:pt x="616" y="39"/>
                    </a:lnTo>
                    <a:lnTo>
                      <a:pt x="628" y="50"/>
                    </a:lnTo>
                    <a:lnTo>
                      <a:pt x="637" y="61"/>
                    </a:lnTo>
                    <a:lnTo>
                      <a:pt x="647" y="74"/>
                    </a:lnTo>
                    <a:lnTo>
                      <a:pt x="655" y="88"/>
                    </a:lnTo>
                    <a:lnTo>
                      <a:pt x="661" y="103"/>
                    </a:lnTo>
                    <a:lnTo>
                      <a:pt x="668" y="119"/>
                    </a:lnTo>
                    <a:lnTo>
                      <a:pt x="672" y="137"/>
                    </a:lnTo>
                    <a:lnTo>
                      <a:pt x="675" y="158"/>
                    </a:lnTo>
                    <a:lnTo>
                      <a:pt x="677" y="178"/>
                    </a:lnTo>
                    <a:lnTo>
                      <a:pt x="678" y="200"/>
                    </a:lnTo>
                    <a:lnTo>
                      <a:pt x="677" y="224"/>
                    </a:lnTo>
                    <a:lnTo>
                      <a:pt x="675" y="249"/>
                    </a:lnTo>
                    <a:lnTo>
                      <a:pt x="671" y="275"/>
                    </a:lnTo>
                    <a:lnTo>
                      <a:pt x="666" y="304"/>
                    </a:lnTo>
                    <a:lnTo>
                      <a:pt x="659" y="333"/>
                    </a:lnTo>
                    <a:lnTo>
                      <a:pt x="650" y="364"/>
                    </a:lnTo>
                    <a:lnTo>
                      <a:pt x="639" y="397"/>
                    </a:lnTo>
                    <a:lnTo>
                      <a:pt x="628" y="432"/>
                    </a:lnTo>
                    <a:lnTo>
                      <a:pt x="613" y="467"/>
                    </a:lnTo>
                    <a:lnTo>
                      <a:pt x="597" y="505"/>
                    </a:lnTo>
                    <a:lnTo>
                      <a:pt x="579" y="544"/>
                    </a:lnTo>
                    <a:lnTo>
                      <a:pt x="559" y="584"/>
                    </a:lnTo>
                    <a:lnTo>
                      <a:pt x="536" y="627"/>
                    </a:lnTo>
                    <a:lnTo>
                      <a:pt x="512" y="671"/>
                    </a:lnTo>
                    <a:lnTo>
                      <a:pt x="512" y="671"/>
                    </a:lnTo>
                    <a:close/>
                  </a:path>
                </a:pathLst>
              </a:custGeom>
              <a:solidFill>
                <a:srgbClr val="FF667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0"/>
              <p:cNvSpPr>
                <a:spLocks noEditPoints="1"/>
              </p:cNvSpPr>
              <p:nvPr/>
            </p:nvSpPr>
            <p:spPr bwMode="auto">
              <a:xfrm>
                <a:off x="3092450" y="3705225"/>
                <a:ext cx="974725" cy="977900"/>
              </a:xfrm>
              <a:custGeom>
                <a:avLst/>
                <a:gdLst/>
                <a:ahLst/>
                <a:cxnLst>
                  <a:cxn ang="0">
                    <a:pos x="394" y="22"/>
                  </a:cxn>
                  <a:cxn ang="0">
                    <a:pos x="367" y="57"/>
                  </a:cxn>
                  <a:cxn ang="0">
                    <a:pos x="352" y="102"/>
                  </a:cxn>
                  <a:cxn ang="0">
                    <a:pos x="344" y="176"/>
                  </a:cxn>
                  <a:cxn ang="0">
                    <a:pos x="352" y="263"/>
                  </a:cxn>
                  <a:cxn ang="0">
                    <a:pos x="303" y="215"/>
                  </a:cxn>
                  <a:cxn ang="0">
                    <a:pos x="228" y="160"/>
                  </a:cxn>
                  <a:cxn ang="0">
                    <a:pos x="181" y="137"/>
                  </a:cxn>
                  <a:cxn ang="0">
                    <a:pos x="124" y="133"/>
                  </a:cxn>
                  <a:cxn ang="0">
                    <a:pos x="81" y="147"/>
                  </a:cxn>
                  <a:cxn ang="0">
                    <a:pos x="32" y="187"/>
                  </a:cxn>
                  <a:cxn ang="0">
                    <a:pos x="10" y="227"/>
                  </a:cxn>
                  <a:cxn ang="0">
                    <a:pos x="1" y="295"/>
                  </a:cxn>
                  <a:cxn ang="0">
                    <a:pos x="22" y="361"/>
                  </a:cxn>
                  <a:cxn ang="0">
                    <a:pos x="53" y="406"/>
                  </a:cxn>
                  <a:cxn ang="0">
                    <a:pos x="110" y="458"/>
                  </a:cxn>
                  <a:cxn ang="0">
                    <a:pos x="197" y="513"/>
                  </a:cxn>
                  <a:cxn ang="0">
                    <a:pos x="340" y="576"/>
                  </a:cxn>
                  <a:cxn ang="0">
                    <a:pos x="462" y="614"/>
                  </a:cxn>
                  <a:cxn ang="0">
                    <a:pos x="485" y="578"/>
                  </a:cxn>
                  <a:cxn ang="0">
                    <a:pos x="544" y="455"/>
                  </a:cxn>
                  <a:cxn ang="0">
                    <a:pos x="585" y="351"/>
                  </a:cxn>
                  <a:cxn ang="0">
                    <a:pos x="606" y="264"/>
                  </a:cxn>
                  <a:cxn ang="0">
                    <a:pos x="614" y="193"/>
                  </a:cxn>
                  <a:cxn ang="0">
                    <a:pos x="611" y="137"/>
                  </a:cxn>
                  <a:cxn ang="0">
                    <a:pos x="588" y="68"/>
                  </a:cxn>
                  <a:cxn ang="0">
                    <a:pos x="561" y="35"/>
                  </a:cxn>
                  <a:cxn ang="0">
                    <a:pos x="522" y="11"/>
                  </a:cxn>
                  <a:cxn ang="0">
                    <a:pos x="480" y="0"/>
                  </a:cxn>
                  <a:cxn ang="0">
                    <a:pos x="440" y="2"/>
                  </a:cxn>
                  <a:cxn ang="0">
                    <a:pos x="412" y="11"/>
                  </a:cxn>
                  <a:cxn ang="0">
                    <a:pos x="357" y="240"/>
                  </a:cxn>
                  <a:cxn ang="0">
                    <a:pos x="355" y="140"/>
                  </a:cxn>
                  <a:cxn ang="0">
                    <a:pos x="372" y="67"/>
                  </a:cxn>
                  <a:cxn ang="0">
                    <a:pos x="393" y="35"/>
                  </a:cxn>
                  <a:cxn ang="0">
                    <a:pos x="415" y="18"/>
                  </a:cxn>
                  <a:cxn ang="0">
                    <a:pos x="450" y="10"/>
                  </a:cxn>
                  <a:cxn ang="0">
                    <a:pos x="489" y="11"/>
                  </a:cxn>
                  <a:cxn ang="0">
                    <a:pos x="529" y="24"/>
                  </a:cxn>
                  <a:cxn ang="0">
                    <a:pos x="563" y="50"/>
                  </a:cxn>
                  <a:cxn ang="0">
                    <a:pos x="587" y="83"/>
                  </a:cxn>
                  <a:cxn ang="0">
                    <a:pos x="606" y="157"/>
                  </a:cxn>
                  <a:cxn ang="0">
                    <a:pos x="605" y="217"/>
                  </a:cxn>
                  <a:cxn ang="0">
                    <a:pos x="590" y="301"/>
                  </a:cxn>
                  <a:cxn ang="0">
                    <a:pos x="556" y="406"/>
                  </a:cxn>
                  <a:cxn ang="0">
                    <a:pos x="499" y="533"/>
                  </a:cxn>
                  <a:cxn ang="0">
                    <a:pos x="436" y="599"/>
                  </a:cxn>
                  <a:cxn ang="0">
                    <a:pos x="298" y="551"/>
                  </a:cxn>
                  <a:cxn ang="0">
                    <a:pos x="160" y="481"/>
                  </a:cxn>
                  <a:cxn ang="0">
                    <a:pos x="98" y="437"/>
                  </a:cxn>
                  <a:cxn ang="0">
                    <a:pos x="48" y="386"/>
                  </a:cxn>
                  <a:cxn ang="0">
                    <a:pos x="20" y="339"/>
                  </a:cxn>
                  <a:cxn ang="0">
                    <a:pos x="9" y="281"/>
                  </a:cxn>
                  <a:cxn ang="0">
                    <a:pos x="14" y="243"/>
                  </a:cxn>
                  <a:cxn ang="0">
                    <a:pos x="30" y="204"/>
                  </a:cxn>
                  <a:cxn ang="0">
                    <a:pos x="71" y="162"/>
                  </a:cxn>
                  <a:cxn ang="0">
                    <a:pos x="111" y="144"/>
                  </a:cxn>
                  <a:cxn ang="0">
                    <a:pos x="165" y="142"/>
                  </a:cxn>
                  <a:cxn ang="0">
                    <a:pos x="202" y="155"/>
                  </a:cxn>
                  <a:cxn ang="0">
                    <a:pos x="286" y="212"/>
                  </a:cxn>
                  <a:cxn ang="0">
                    <a:pos x="355" y="279"/>
                  </a:cxn>
                </a:cxnLst>
                <a:rect l="0" t="0" r="r" b="b"/>
                <a:pathLst>
                  <a:path w="614" h="616">
                    <a:moveTo>
                      <a:pt x="412" y="11"/>
                    </a:moveTo>
                    <a:lnTo>
                      <a:pt x="412" y="11"/>
                    </a:lnTo>
                    <a:lnTo>
                      <a:pt x="403" y="16"/>
                    </a:lnTo>
                    <a:lnTo>
                      <a:pt x="394" y="22"/>
                    </a:lnTo>
                    <a:lnTo>
                      <a:pt x="386" y="30"/>
                    </a:lnTo>
                    <a:lnTo>
                      <a:pt x="378" y="38"/>
                    </a:lnTo>
                    <a:lnTo>
                      <a:pt x="372" y="47"/>
                    </a:lnTo>
                    <a:lnTo>
                      <a:pt x="367" y="57"/>
                    </a:lnTo>
                    <a:lnTo>
                      <a:pt x="362" y="68"/>
                    </a:lnTo>
                    <a:lnTo>
                      <a:pt x="358" y="79"/>
                    </a:lnTo>
                    <a:lnTo>
                      <a:pt x="354" y="90"/>
                    </a:lnTo>
                    <a:lnTo>
                      <a:pt x="352" y="102"/>
                    </a:lnTo>
                    <a:lnTo>
                      <a:pt x="347" y="126"/>
                    </a:lnTo>
                    <a:lnTo>
                      <a:pt x="345" y="152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45" y="203"/>
                    </a:lnTo>
                    <a:lnTo>
                      <a:pt x="346" y="226"/>
                    </a:lnTo>
                    <a:lnTo>
                      <a:pt x="350" y="247"/>
                    </a:lnTo>
                    <a:lnTo>
                      <a:pt x="352" y="263"/>
                    </a:lnTo>
                    <a:lnTo>
                      <a:pt x="352" y="263"/>
                    </a:lnTo>
                    <a:lnTo>
                      <a:pt x="336" y="246"/>
                    </a:lnTo>
                    <a:lnTo>
                      <a:pt x="320" y="231"/>
                    </a:lnTo>
                    <a:lnTo>
                      <a:pt x="303" y="215"/>
                    </a:lnTo>
                    <a:lnTo>
                      <a:pt x="285" y="201"/>
                    </a:lnTo>
                    <a:lnTo>
                      <a:pt x="267" y="187"/>
                    </a:lnTo>
                    <a:lnTo>
                      <a:pt x="247" y="174"/>
                    </a:lnTo>
                    <a:lnTo>
                      <a:pt x="228" y="160"/>
                    </a:lnTo>
                    <a:lnTo>
                      <a:pt x="207" y="148"/>
                    </a:lnTo>
                    <a:lnTo>
                      <a:pt x="207" y="148"/>
                    </a:lnTo>
                    <a:lnTo>
                      <a:pt x="194" y="142"/>
                    </a:lnTo>
                    <a:lnTo>
                      <a:pt x="181" y="137"/>
                    </a:lnTo>
                    <a:lnTo>
                      <a:pt x="167" y="134"/>
                    </a:lnTo>
                    <a:lnTo>
                      <a:pt x="153" y="132"/>
                    </a:lnTo>
                    <a:lnTo>
                      <a:pt x="139" y="132"/>
                    </a:lnTo>
                    <a:lnTo>
                      <a:pt x="124" y="133"/>
                    </a:lnTo>
                    <a:lnTo>
                      <a:pt x="109" y="136"/>
                    </a:lnTo>
                    <a:lnTo>
                      <a:pt x="95" y="141"/>
                    </a:lnTo>
                    <a:lnTo>
                      <a:pt x="95" y="141"/>
                    </a:lnTo>
                    <a:lnTo>
                      <a:pt x="81" y="147"/>
                    </a:lnTo>
                    <a:lnTo>
                      <a:pt x="67" y="155"/>
                    </a:lnTo>
                    <a:lnTo>
                      <a:pt x="54" y="164"/>
                    </a:lnTo>
                    <a:lnTo>
                      <a:pt x="43" y="175"/>
                    </a:lnTo>
                    <a:lnTo>
                      <a:pt x="32" y="187"/>
                    </a:lnTo>
                    <a:lnTo>
                      <a:pt x="23" y="199"/>
                    </a:lnTo>
                    <a:lnTo>
                      <a:pt x="16" y="213"/>
                    </a:lnTo>
                    <a:lnTo>
                      <a:pt x="10" y="227"/>
                    </a:lnTo>
                    <a:lnTo>
                      <a:pt x="10" y="227"/>
                    </a:lnTo>
                    <a:lnTo>
                      <a:pt x="4" y="244"/>
                    </a:lnTo>
                    <a:lnTo>
                      <a:pt x="2" y="261"/>
                    </a:lnTo>
                    <a:lnTo>
                      <a:pt x="0" y="278"/>
                    </a:lnTo>
                    <a:lnTo>
                      <a:pt x="1" y="295"/>
                    </a:lnTo>
                    <a:lnTo>
                      <a:pt x="3" y="312"/>
                    </a:lnTo>
                    <a:lnTo>
                      <a:pt x="8" y="329"/>
                    </a:lnTo>
                    <a:lnTo>
                      <a:pt x="14" y="345"/>
                    </a:lnTo>
                    <a:lnTo>
                      <a:pt x="22" y="361"/>
                    </a:lnTo>
                    <a:lnTo>
                      <a:pt x="22" y="361"/>
                    </a:lnTo>
                    <a:lnTo>
                      <a:pt x="31" y="376"/>
                    </a:lnTo>
                    <a:lnTo>
                      <a:pt x="41" y="391"/>
                    </a:lnTo>
                    <a:lnTo>
                      <a:pt x="53" y="406"/>
                    </a:lnTo>
                    <a:lnTo>
                      <a:pt x="66" y="420"/>
                    </a:lnTo>
                    <a:lnTo>
                      <a:pt x="80" y="432"/>
                    </a:lnTo>
                    <a:lnTo>
                      <a:pt x="94" y="445"/>
                    </a:lnTo>
                    <a:lnTo>
                      <a:pt x="110" y="458"/>
                    </a:lnTo>
                    <a:lnTo>
                      <a:pt x="126" y="469"/>
                    </a:lnTo>
                    <a:lnTo>
                      <a:pt x="143" y="481"/>
                    </a:lnTo>
                    <a:lnTo>
                      <a:pt x="161" y="493"/>
                    </a:lnTo>
                    <a:lnTo>
                      <a:pt x="197" y="513"/>
                    </a:lnTo>
                    <a:lnTo>
                      <a:pt x="233" y="532"/>
                    </a:lnTo>
                    <a:lnTo>
                      <a:pt x="270" y="549"/>
                    </a:lnTo>
                    <a:lnTo>
                      <a:pt x="306" y="564"/>
                    </a:lnTo>
                    <a:lnTo>
                      <a:pt x="340" y="576"/>
                    </a:lnTo>
                    <a:lnTo>
                      <a:pt x="372" y="588"/>
                    </a:lnTo>
                    <a:lnTo>
                      <a:pt x="399" y="596"/>
                    </a:lnTo>
                    <a:lnTo>
                      <a:pt x="443" y="610"/>
                    </a:lnTo>
                    <a:lnTo>
                      <a:pt x="462" y="614"/>
                    </a:lnTo>
                    <a:lnTo>
                      <a:pt x="465" y="616"/>
                    </a:lnTo>
                    <a:lnTo>
                      <a:pt x="467" y="612"/>
                    </a:lnTo>
                    <a:lnTo>
                      <a:pt x="467" y="612"/>
                    </a:lnTo>
                    <a:lnTo>
                      <a:pt x="485" y="578"/>
                    </a:lnTo>
                    <a:lnTo>
                      <a:pt x="502" y="546"/>
                    </a:lnTo>
                    <a:lnTo>
                      <a:pt x="518" y="514"/>
                    </a:lnTo>
                    <a:lnTo>
                      <a:pt x="532" y="484"/>
                    </a:lnTo>
                    <a:lnTo>
                      <a:pt x="544" y="455"/>
                    </a:lnTo>
                    <a:lnTo>
                      <a:pt x="556" y="427"/>
                    </a:lnTo>
                    <a:lnTo>
                      <a:pt x="567" y="401"/>
                    </a:lnTo>
                    <a:lnTo>
                      <a:pt x="576" y="375"/>
                    </a:lnTo>
                    <a:lnTo>
                      <a:pt x="585" y="351"/>
                    </a:lnTo>
                    <a:lnTo>
                      <a:pt x="591" y="327"/>
                    </a:lnTo>
                    <a:lnTo>
                      <a:pt x="597" y="305"/>
                    </a:lnTo>
                    <a:lnTo>
                      <a:pt x="603" y="284"/>
                    </a:lnTo>
                    <a:lnTo>
                      <a:pt x="606" y="264"/>
                    </a:lnTo>
                    <a:lnTo>
                      <a:pt x="610" y="245"/>
                    </a:lnTo>
                    <a:lnTo>
                      <a:pt x="612" y="226"/>
                    </a:lnTo>
                    <a:lnTo>
                      <a:pt x="613" y="209"/>
                    </a:lnTo>
                    <a:lnTo>
                      <a:pt x="614" y="193"/>
                    </a:lnTo>
                    <a:lnTo>
                      <a:pt x="614" y="177"/>
                    </a:lnTo>
                    <a:lnTo>
                      <a:pt x="614" y="163"/>
                    </a:lnTo>
                    <a:lnTo>
                      <a:pt x="613" y="150"/>
                    </a:lnTo>
                    <a:lnTo>
                      <a:pt x="611" y="137"/>
                    </a:lnTo>
                    <a:lnTo>
                      <a:pt x="609" y="124"/>
                    </a:lnTo>
                    <a:lnTo>
                      <a:pt x="604" y="103"/>
                    </a:lnTo>
                    <a:lnTo>
                      <a:pt x="596" y="84"/>
                    </a:lnTo>
                    <a:lnTo>
                      <a:pt x="588" y="68"/>
                    </a:lnTo>
                    <a:lnTo>
                      <a:pt x="579" y="55"/>
                    </a:lnTo>
                    <a:lnTo>
                      <a:pt x="570" y="44"/>
                    </a:lnTo>
                    <a:lnTo>
                      <a:pt x="570" y="44"/>
                    </a:lnTo>
                    <a:lnTo>
                      <a:pt x="561" y="35"/>
                    </a:lnTo>
                    <a:lnTo>
                      <a:pt x="553" y="28"/>
                    </a:lnTo>
                    <a:lnTo>
                      <a:pt x="542" y="21"/>
                    </a:lnTo>
                    <a:lnTo>
                      <a:pt x="533" y="16"/>
                    </a:lnTo>
                    <a:lnTo>
                      <a:pt x="522" y="11"/>
                    </a:lnTo>
                    <a:lnTo>
                      <a:pt x="513" y="8"/>
                    </a:lnTo>
                    <a:lnTo>
                      <a:pt x="502" y="4"/>
                    </a:lnTo>
                    <a:lnTo>
                      <a:pt x="490" y="2"/>
                    </a:lnTo>
                    <a:lnTo>
                      <a:pt x="480" y="0"/>
                    </a:lnTo>
                    <a:lnTo>
                      <a:pt x="469" y="0"/>
                    </a:lnTo>
                    <a:lnTo>
                      <a:pt x="460" y="0"/>
                    </a:lnTo>
                    <a:lnTo>
                      <a:pt x="449" y="1"/>
                    </a:lnTo>
                    <a:lnTo>
                      <a:pt x="440" y="2"/>
                    </a:lnTo>
                    <a:lnTo>
                      <a:pt x="430" y="4"/>
                    </a:lnTo>
                    <a:lnTo>
                      <a:pt x="421" y="8"/>
                    </a:lnTo>
                    <a:lnTo>
                      <a:pt x="412" y="11"/>
                    </a:lnTo>
                    <a:lnTo>
                      <a:pt x="412" y="11"/>
                    </a:lnTo>
                    <a:close/>
                    <a:moveTo>
                      <a:pt x="362" y="275"/>
                    </a:moveTo>
                    <a:lnTo>
                      <a:pt x="362" y="275"/>
                    </a:lnTo>
                    <a:lnTo>
                      <a:pt x="360" y="265"/>
                    </a:lnTo>
                    <a:lnTo>
                      <a:pt x="357" y="240"/>
                    </a:lnTo>
                    <a:lnTo>
                      <a:pt x="354" y="205"/>
                    </a:lnTo>
                    <a:lnTo>
                      <a:pt x="354" y="183"/>
                    </a:lnTo>
                    <a:lnTo>
                      <a:pt x="354" y="162"/>
                    </a:lnTo>
                    <a:lnTo>
                      <a:pt x="355" y="140"/>
                    </a:lnTo>
                    <a:lnTo>
                      <a:pt x="357" y="118"/>
                    </a:lnTo>
                    <a:lnTo>
                      <a:pt x="361" y="97"/>
                    </a:lnTo>
                    <a:lnTo>
                      <a:pt x="368" y="76"/>
                    </a:lnTo>
                    <a:lnTo>
                      <a:pt x="372" y="67"/>
                    </a:lnTo>
                    <a:lnTo>
                      <a:pt x="376" y="57"/>
                    </a:lnTo>
                    <a:lnTo>
                      <a:pt x="381" y="50"/>
                    </a:lnTo>
                    <a:lnTo>
                      <a:pt x="387" y="42"/>
                    </a:lnTo>
                    <a:lnTo>
                      <a:pt x="393" y="35"/>
                    </a:lnTo>
                    <a:lnTo>
                      <a:pt x="399" y="29"/>
                    </a:lnTo>
                    <a:lnTo>
                      <a:pt x="408" y="24"/>
                    </a:lnTo>
                    <a:lnTo>
                      <a:pt x="415" y="18"/>
                    </a:lnTo>
                    <a:lnTo>
                      <a:pt x="415" y="18"/>
                    </a:lnTo>
                    <a:lnTo>
                      <a:pt x="424" y="15"/>
                    </a:lnTo>
                    <a:lnTo>
                      <a:pt x="432" y="13"/>
                    </a:lnTo>
                    <a:lnTo>
                      <a:pt x="441" y="11"/>
                    </a:lnTo>
                    <a:lnTo>
                      <a:pt x="450" y="10"/>
                    </a:lnTo>
                    <a:lnTo>
                      <a:pt x="460" y="9"/>
                    </a:lnTo>
                    <a:lnTo>
                      <a:pt x="469" y="9"/>
                    </a:lnTo>
                    <a:lnTo>
                      <a:pt x="480" y="9"/>
                    </a:lnTo>
                    <a:lnTo>
                      <a:pt x="489" y="11"/>
                    </a:lnTo>
                    <a:lnTo>
                      <a:pt x="500" y="12"/>
                    </a:lnTo>
                    <a:lnTo>
                      <a:pt x="509" y="15"/>
                    </a:lnTo>
                    <a:lnTo>
                      <a:pt x="519" y="18"/>
                    </a:lnTo>
                    <a:lnTo>
                      <a:pt x="529" y="24"/>
                    </a:lnTo>
                    <a:lnTo>
                      <a:pt x="538" y="29"/>
                    </a:lnTo>
                    <a:lnTo>
                      <a:pt x="548" y="34"/>
                    </a:lnTo>
                    <a:lnTo>
                      <a:pt x="556" y="42"/>
                    </a:lnTo>
                    <a:lnTo>
                      <a:pt x="563" y="50"/>
                    </a:lnTo>
                    <a:lnTo>
                      <a:pt x="563" y="50"/>
                    </a:lnTo>
                    <a:lnTo>
                      <a:pt x="572" y="58"/>
                    </a:lnTo>
                    <a:lnTo>
                      <a:pt x="579" y="70"/>
                    </a:lnTo>
                    <a:lnTo>
                      <a:pt x="587" y="83"/>
                    </a:lnTo>
                    <a:lnTo>
                      <a:pt x="593" y="98"/>
                    </a:lnTo>
                    <a:lnTo>
                      <a:pt x="598" y="116"/>
                    </a:lnTo>
                    <a:lnTo>
                      <a:pt x="603" y="135"/>
                    </a:lnTo>
                    <a:lnTo>
                      <a:pt x="606" y="157"/>
                    </a:lnTo>
                    <a:lnTo>
                      <a:pt x="606" y="181"/>
                    </a:lnTo>
                    <a:lnTo>
                      <a:pt x="606" y="181"/>
                    </a:lnTo>
                    <a:lnTo>
                      <a:pt x="606" y="198"/>
                    </a:lnTo>
                    <a:lnTo>
                      <a:pt x="605" y="217"/>
                    </a:lnTo>
                    <a:lnTo>
                      <a:pt x="603" y="236"/>
                    </a:lnTo>
                    <a:lnTo>
                      <a:pt x="600" y="257"/>
                    </a:lnTo>
                    <a:lnTo>
                      <a:pt x="595" y="278"/>
                    </a:lnTo>
                    <a:lnTo>
                      <a:pt x="590" y="301"/>
                    </a:lnTo>
                    <a:lnTo>
                      <a:pt x="584" y="325"/>
                    </a:lnTo>
                    <a:lnTo>
                      <a:pt x="575" y="351"/>
                    </a:lnTo>
                    <a:lnTo>
                      <a:pt x="567" y="377"/>
                    </a:lnTo>
                    <a:lnTo>
                      <a:pt x="556" y="406"/>
                    </a:lnTo>
                    <a:lnTo>
                      <a:pt x="544" y="436"/>
                    </a:lnTo>
                    <a:lnTo>
                      <a:pt x="531" y="466"/>
                    </a:lnTo>
                    <a:lnTo>
                      <a:pt x="516" y="499"/>
                    </a:lnTo>
                    <a:lnTo>
                      <a:pt x="499" y="533"/>
                    </a:lnTo>
                    <a:lnTo>
                      <a:pt x="481" y="569"/>
                    </a:lnTo>
                    <a:lnTo>
                      <a:pt x="461" y="606"/>
                    </a:lnTo>
                    <a:lnTo>
                      <a:pt x="461" y="606"/>
                    </a:lnTo>
                    <a:lnTo>
                      <a:pt x="436" y="599"/>
                    </a:lnTo>
                    <a:lnTo>
                      <a:pt x="391" y="585"/>
                    </a:lnTo>
                    <a:lnTo>
                      <a:pt x="362" y="575"/>
                    </a:lnTo>
                    <a:lnTo>
                      <a:pt x="332" y="564"/>
                    </a:lnTo>
                    <a:lnTo>
                      <a:pt x="298" y="551"/>
                    </a:lnTo>
                    <a:lnTo>
                      <a:pt x="264" y="536"/>
                    </a:lnTo>
                    <a:lnTo>
                      <a:pt x="229" y="519"/>
                    </a:lnTo>
                    <a:lnTo>
                      <a:pt x="194" y="501"/>
                    </a:lnTo>
                    <a:lnTo>
                      <a:pt x="160" y="481"/>
                    </a:lnTo>
                    <a:lnTo>
                      <a:pt x="143" y="470"/>
                    </a:lnTo>
                    <a:lnTo>
                      <a:pt x="127" y="460"/>
                    </a:lnTo>
                    <a:lnTo>
                      <a:pt x="111" y="448"/>
                    </a:lnTo>
                    <a:lnTo>
                      <a:pt x="98" y="437"/>
                    </a:lnTo>
                    <a:lnTo>
                      <a:pt x="84" y="424"/>
                    </a:lnTo>
                    <a:lnTo>
                      <a:pt x="70" y="411"/>
                    </a:lnTo>
                    <a:lnTo>
                      <a:pt x="58" y="398"/>
                    </a:lnTo>
                    <a:lnTo>
                      <a:pt x="48" y="386"/>
                    </a:lnTo>
                    <a:lnTo>
                      <a:pt x="38" y="372"/>
                    </a:lnTo>
                    <a:lnTo>
                      <a:pt x="30" y="357"/>
                    </a:lnTo>
                    <a:lnTo>
                      <a:pt x="30" y="357"/>
                    </a:lnTo>
                    <a:lnTo>
                      <a:pt x="20" y="339"/>
                    </a:lnTo>
                    <a:lnTo>
                      <a:pt x="14" y="320"/>
                    </a:lnTo>
                    <a:lnTo>
                      <a:pt x="11" y="300"/>
                    </a:lnTo>
                    <a:lnTo>
                      <a:pt x="10" y="290"/>
                    </a:lnTo>
                    <a:lnTo>
                      <a:pt x="9" y="281"/>
                    </a:lnTo>
                    <a:lnTo>
                      <a:pt x="9" y="281"/>
                    </a:lnTo>
                    <a:lnTo>
                      <a:pt x="10" y="268"/>
                    </a:lnTo>
                    <a:lnTo>
                      <a:pt x="11" y="255"/>
                    </a:lnTo>
                    <a:lnTo>
                      <a:pt x="14" y="243"/>
                    </a:lnTo>
                    <a:lnTo>
                      <a:pt x="18" y="230"/>
                    </a:lnTo>
                    <a:lnTo>
                      <a:pt x="18" y="230"/>
                    </a:lnTo>
                    <a:lnTo>
                      <a:pt x="23" y="216"/>
                    </a:lnTo>
                    <a:lnTo>
                      <a:pt x="30" y="204"/>
                    </a:lnTo>
                    <a:lnTo>
                      <a:pt x="38" y="192"/>
                    </a:lnTo>
                    <a:lnTo>
                      <a:pt x="49" y="180"/>
                    </a:lnTo>
                    <a:lnTo>
                      <a:pt x="59" y="171"/>
                    </a:lnTo>
                    <a:lnTo>
                      <a:pt x="71" y="162"/>
                    </a:lnTo>
                    <a:lnTo>
                      <a:pt x="84" y="155"/>
                    </a:lnTo>
                    <a:lnTo>
                      <a:pt x="98" y="148"/>
                    </a:lnTo>
                    <a:lnTo>
                      <a:pt x="98" y="148"/>
                    </a:lnTo>
                    <a:lnTo>
                      <a:pt x="111" y="144"/>
                    </a:lnTo>
                    <a:lnTo>
                      <a:pt x="125" y="141"/>
                    </a:lnTo>
                    <a:lnTo>
                      <a:pt x="139" y="140"/>
                    </a:lnTo>
                    <a:lnTo>
                      <a:pt x="153" y="140"/>
                    </a:lnTo>
                    <a:lnTo>
                      <a:pt x="165" y="142"/>
                    </a:lnTo>
                    <a:lnTo>
                      <a:pt x="178" y="145"/>
                    </a:lnTo>
                    <a:lnTo>
                      <a:pt x="191" y="150"/>
                    </a:lnTo>
                    <a:lnTo>
                      <a:pt x="202" y="155"/>
                    </a:lnTo>
                    <a:lnTo>
                      <a:pt x="202" y="155"/>
                    </a:lnTo>
                    <a:lnTo>
                      <a:pt x="225" y="169"/>
                    </a:lnTo>
                    <a:lnTo>
                      <a:pt x="246" y="182"/>
                    </a:lnTo>
                    <a:lnTo>
                      <a:pt x="266" y="197"/>
                    </a:lnTo>
                    <a:lnTo>
                      <a:pt x="286" y="212"/>
                    </a:lnTo>
                    <a:lnTo>
                      <a:pt x="304" y="228"/>
                    </a:lnTo>
                    <a:lnTo>
                      <a:pt x="322" y="245"/>
                    </a:lnTo>
                    <a:lnTo>
                      <a:pt x="339" y="261"/>
                    </a:lnTo>
                    <a:lnTo>
                      <a:pt x="355" y="279"/>
                    </a:lnTo>
                    <a:lnTo>
                      <a:pt x="364" y="290"/>
                    </a:lnTo>
                    <a:lnTo>
                      <a:pt x="362" y="275"/>
                    </a:lnTo>
                    <a:close/>
                  </a:path>
                </a:pathLst>
              </a:custGeom>
              <a:solidFill>
                <a:srgbClr val="AE306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1"/>
              <p:cNvSpPr>
                <a:spLocks noEditPoints="1"/>
              </p:cNvSpPr>
              <p:nvPr/>
            </p:nvSpPr>
            <p:spPr bwMode="auto">
              <a:xfrm>
                <a:off x="3135313" y="3743325"/>
                <a:ext cx="881063" cy="912813"/>
              </a:xfrm>
              <a:custGeom>
                <a:avLst/>
                <a:gdLst/>
                <a:ahLst/>
                <a:cxnLst>
                  <a:cxn ang="0">
                    <a:pos x="382" y="13"/>
                  </a:cxn>
                  <a:cxn ang="0">
                    <a:pos x="359" y="51"/>
                  </a:cxn>
                  <a:cxn ang="0">
                    <a:pos x="346" y="108"/>
                  </a:cxn>
                  <a:cxn ang="0">
                    <a:pos x="340" y="204"/>
                  </a:cxn>
                  <a:cxn ang="0">
                    <a:pos x="344" y="293"/>
                  </a:cxn>
                  <a:cxn ang="0">
                    <a:pos x="263" y="219"/>
                  </a:cxn>
                  <a:cxn ang="0">
                    <a:pos x="188" y="170"/>
                  </a:cxn>
                  <a:cxn ang="0">
                    <a:pos x="119" y="149"/>
                  </a:cxn>
                  <a:cxn ang="0">
                    <a:pos x="60" y="157"/>
                  </a:cxn>
                  <a:cxn ang="0">
                    <a:pos x="38" y="171"/>
                  </a:cxn>
                  <a:cxn ang="0">
                    <a:pos x="16" y="198"/>
                  </a:cxn>
                  <a:cxn ang="0">
                    <a:pos x="3" y="233"/>
                  </a:cxn>
                  <a:cxn ang="0">
                    <a:pos x="1" y="288"/>
                  </a:cxn>
                  <a:cxn ang="0">
                    <a:pos x="14" y="331"/>
                  </a:cxn>
                  <a:cxn ang="0">
                    <a:pos x="57" y="385"/>
                  </a:cxn>
                  <a:cxn ang="0">
                    <a:pos x="119" y="435"/>
                  </a:cxn>
                  <a:cxn ang="0">
                    <a:pos x="252" y="506"/>
                  </a:cxn>
                  <a:cxn ang="0">
                    <a:pos x="405" y="566"/>
                  </a:cxn>
                  <a:cxn ang="0">
                    <a:pos x="433" y="570"/>
                  </a:cxn>
                  <a:cxn ang="0">
                    <a:pos x="518" y="351"/>
                  </a:cxn>
                  <a:cxn ang="0">
                    <a:pos x="552" y="197"/>
                  </a:cxn>
                  <a:cxn ang="0">
                    <a:pos x="548" y="96"/>
                  </a:cxn>
                  <a:cxn ang="0">
                    <a:pos x="521" y="38"/>
                  </a:cxn>
                  <a:cxn ang="0">
                    <a:pos x="500" y="19"/>
                  </a:cxn>
                  <a:cxn ang="0">
                    <a:pos x="460" y="3"/>
                  </a:cxn>
                  <a:cxn ang="0">
                    <a:pos x="398" y="5"/>
                  </a:cxn>
                  <a:cxn ang="0">
                    <a:pos x="350" y="271"/>
                  </a:cxn>
                  <a:cxn ang="0">
                    <a:pos x="351" y="136"/>
                  </a:cxn>
                  <a:cxn ang="0">
                    <a:pos x="366" y="55"/>
                  </a:cxn>
                  <a:cxn ang="0">
                    <a:pos x="385" y="22"/>
                  </a:cxn>
                  <a:cxn ang="0">
                    <a:pos x="400" y="12"/>
                  </a:cxn>
                  <a:cxn ang="0">
                    <a:pos x="446" y="9"/>
                  </a:cxn>
                  <a:cxn ang="0">
                    <a:pos x="481" y="18"/>
                  </a:cxn>
                  <a:cxn ang="0">
                    <a:pos x="514" y="43"/>
                  </a:cxn>
                  <a:cxn ang="0">
                    <a:pos x="532" y="74"/>
                  </a:cxn>
                  <a:cxn ang="0">
                    <a:pos x="546" y="136"/>
                  </a:cxn>
                  <a:cxn ang="0">
                    <a:pos x="545" y="189"/>
                  </a:cxn>
                  <a:cxn ang="0">
                    <a:pos x="532" y="269"/>
                  </a:cxn>
                  <a:cxn ang="0">
                    <a:pos x="504" y="369"/>
                  </a:cxn>
                  <a:cxn ang="0">
                    <a:pos x="426" y="564"/>
                  </a:cxn>
                  <a:cxn ang="0">
                    <a:pos x="315" y="524"/>
                  </a:cxn>
                  <a:cxn ang="0">
                    <a:pos x="172" y="456"/>
                  </a:cxn>
                  <a:cxn ang="0">
                    <a:pos x="89" y="402"/>
                  </a:cxn>
                  <a:cxn ang="0">
                    <a:pos x="39" y="353"/>
                  </a:cxn>
                  <a:cxn ang="0">
                    <a:pos x="11" y="300"/>
                  </a:cxn>
                  <a:cxn ang="0">
                    <a:pos x="8" y="267"/>
                  </a:cxn>
                  <a:cxn ang="0">
                    <a:pos x="22" y="203"/>
                  </a:cxn>
                  <a:cxn ang="0">
                    <a:pos x="63" y="165"/>
                  </a:cxn>
                  <a:cxn ang="0">
                    <a:pos x="98" y="157"/>
                  </a:cxn>
                  <a:cxn ang="0">
                    <a:pos x="160" y="168"/>
                  </a:cxn>
                  <a:cxn ang="0">
                    <a:pos x="235" y="207"/>
                  </a:cxn>
                  <a:cxn ang="0">
                    <a:pos x="322" y="282"/>
                  </a:cxn>
                </a:cxnLst>
                <a:rect l="0" t="0" r="r" b="b"/>
                <a:pathLst>
                  <a:path w="555" h="575">
                    <a:moveTo>
                      <a:pt x="398" y="5"/>
                    </a:moveTo>
                    <a:lnTo>
                      <a:pt x="398" y="5"/>
                    </a:lnTo>
                    <a:lnTo>
                      <a:pt x="389" y="8"/>
                    </a:lnTo>
                    <a:lnTo>
                      <a:pt x="382" y="13"/>
                    </a:lnTo>
                    <a:lnTo>
                      <a:pt x="374" y="21"/>
                    </a:lnTo>
                    <a:lnTo>
                      <a:pt x="368" y="29"/>
                    </a:lnTo>
                    <a:lnTo>
                      <a:pt x="363" y="40"/>
                    </a:lnTo>
                    <a:lnTo>
                      <a:pt x="359" y="51"/>
                    </a:lnTo>
                    <a:lnTo>
                      <a:pt x="354" y="64"/>
                    </a:lnTo>
                    <a:lnTo>
                      <a:pt x="351" y="78"/>
                    </a:lnTo>
                    <a:lnTo>
                      <a:pt x="348" y="93"/>
                    </a:lnTo>
                    <a:lnTo>
                      <a:pt x="346" y="108"/>
                    </a:lnTo>
                    <a:lnTo>
                      <a:pt x="342" y="139"/>
                    </a:lnTo>
                    <a:lnTo>
                      <a:pt x="341" y="172"/>
                    </a:lnTo>
                    <a:lnTo>
                      <a:pt x="340" y="204"/>
                    </a:lnTo>
                    <a:lnTo>
                      <a:pt x="340" y="204"/>
                    </a:lnTo>
                    <a:lnTo>
                      <a:pt x="341" y="231"/>
                    </a:lnTo>
                    <a:lnTo>
                      <a:pt x="341" y="256"/>
                    </a:lnTo>
                    <a:lnTo>
                      <a:pt x="344" y="293"/>
                    </a:lnTo>
                    <a:lnTo>
                      <a:pt x="344" y="293"/>
                    </a:lnTo>
                    <a:lnTo>
                      <a:pt x="324" y="272"/>
                    </a:lnTo>
                    <a:lnTo>
                      <a:pt x="304" y="253"/>
                    </a:lnTo>
                    <a:lnTo>
                      <a:pt x="283" y="235"/>
                    </a:lnTo>
                    <a:lnTo>
                      <a:pt x="263" y="219"/>
                    </a:lnTo>
                    <a:lnTo>
                      <a:pt x="244" y="204"/>
                    </a:lnTo>
                    <a:lnTo>
                      <a:pt x="225" y="191"/>
                    </a:lnTo>
                    <a:lnTo>
                      <a:pt x="206" y="180"/>
                    </a:lnTo>
                    <a:lnTo>
                      <a:pt x="188" y="170"/>
                    </a:lnTo>
                    <a:lnTo>
                      <a:pt x="170" y="162"/>
                    </a:lnTo>
                    <a:lnTo>
                      <a:pt x="152" y="155"/>
                    </a:lnTo>
                    <a:lnTo>
                      <a:pt x="135" y="151"/>
                    </a:lnTo>
                    <a:lnTo>
                      <a:pt x="119" y="149"/>
                    </a:lnTo>
                    <a:lnTo>
                      <a:pt x="103" y="148"/>
                    </a:lnTo>
                    <a:lnTo>
                      <a:pt x="88" y="149"/>
                    </a:lnTo>
                    <a:lnTo>
                      <a:pt x="74" y="152"/>
                    </a:lnTo>
                    <a:lnTo>
                      <a:pt x="60" y="157"/>
                    </a:lnTo>
                    <a:lnTo>
                      <a:pt x="60" y="157"/>
                    </a:lnTo>
                    <a:lnTo>
                      <a:pt x="52" y="160"/>
                    </a:lnTo>
                    <a:lnTo>
                      <a:pt x="44" y="166"/>
                    </a:lnTo>
                    <a:lnTo>
                      <a:pt x="38" y="171"/>
                    </a:lnTo>
                    <a:lnTo>
                      <a:pt x="31" y="176"/>
                    </a:lnTo>
                    <a:lnTo>
                      <a:pt x="25" y="183"/>
                    </a:lnTo>
                    <a:lnTo>
                      <a:pt x="20" y="190"/>
                    </a:lnTo>
                    <a:lnTo>
                      <a:pt x="16" y="198"/>
                    </a:lnTo>
                    <a:lnTo>
                      <a:pt x="11" y="205"/>
                    </a:lnTo>
                    <a:lnTo>
                      <a:pt x="8" y="215"/>
                    </a:lnTo>
                    <a:lnTo>
                      <a:pt x="5" y="223"/>
                    </a:lnTo>
                    <a:lnTo>
                      <a:pt x="3" y="233"/>
                    </a:lnTo>
                    <a:lnTo>
                      <a:pt x="1" y="243"/>
                    </a:lnTo>
                    <a:lnTo>
                      <a:pt x="0" y="254"/>
                    </a:lnTo>
                    <a:lnTo>
                      <a:pt x="0" y="264"/>
                    </a:lnTo>
                    <a:lnTo>
                      <a:pt x="1" y="288"/>
                    </a:lnTo>
                    <a:lnTo>
                      <a:pt x="1" y="288"/>
                    </a:lnTo>
                    <a:lnTo>
                      <a:pt x="3" y="302"/>
                    </a:lnTo>
                    <a:lnTo>
                      <a:pt x="7" y="317"/>
                    </a:lnTo>
                    <a:lnTo>
                      <a:pt x="14" y="331"/>
                    </a:lnTo>
                    <a:lnTo>
                      <a:pt x="22" y="345"/>
                    </a:lnTo>
                    <a:lnTo>
                      <a:pt x="32" y="359"/>
                    </a:lnTo>
                    <a:lnTo>
                      <a:pt x="44" y="372"/>
                    </a:lnTo>
                    <a:lnTo>
                      <a:pt x="57" y="385"/>
                    </a:lnTo>
                    <a:lnTo>
                      <a:pt x="71" y="399"/>
                    </a:lnTo>
                    <a:lnTo>
                      <a:pt x="86" y="410"/>
                    </a:lnTo>
                    <a:lnTo>
                      <a:pt x="102" y="423"/>
                    </a:lnTo>
                    <a:lnTo>
                      <a:pt x="119" y="435"/>
                    </a:lnTo>
                    <a:lnTo>
                      <a:pt x="137" y="446"/>
                    </a:lnTo>
                    <a:lnTo>
                      <a:pt x="174" y="468"/>
                    </a:lnTo>
                    <a:lnTo>
                      <a:pt x="214" y="488"/>
                    </a:lnTo>
                    <a:lnTo>
                      <a:pt x="252" y="506"/>
                    </a:lnTo>
                    <a:lnTo>
                      <a:pt x="289" y="523"/>
                    </a:lnTo>
                    <a:lnTo>
                      <a:pt x="324" y="536"/>
                    </a:lnTo>
                    <a:lnTo>
                      <a:pt x="355" y="548"/>
                    </a:lnTo>
                    <a:lnTo>
                      <a:pt x="405" y="566"/>
                    </a:lnTo>
                    <a:lnTo>
                      <a:pt x="427" y="574"/>
                    </a:lnTo>
                    <a:lnTo>
                      <a:pt x="431" y="575"/>
                    </a:lnTo>
                    <a:lnTo>
                      <a:pt x="433" y="570"/>
                    </a:lnTo>
                    <a:lnTo>
                      <a:pt x="433" y="570"/>
                    </a:lnTo>
                    <a:lnTo>
                      <a:pt x="460" y="509"/>
                    </a:lnTo>
                    <a:lnTo>
                      <a:pt x="484" y="452"/>
                    </a:lnTo>
                    <a:lnTo>
                      <a:pt x="503" y="399"/>
                    </a:lnTo>
                    <a:lnTo>
                      <a:pt x="518" y="351"/>
                    </a:lnTo>
                    <a:lnTo>
                      <a:pt x="531" y="307"/>
                    </a:lnTo>
                    <a:lnTo>
                      <a:pt x="541" y="266"/>
                    </a:lnTo>
                    <a:lnTo>
                      <a:pt x="548" y="229"/>
                    </a:lnTo>
                    <a:lnTo>
                      <a:pt x="552" y="197"/>
                    </a:lnTo>
                    <a:lnTo>
                      <a:pt x="555" y="167"/>
                    </a:lnTo>
                    <a:lnTo>
                      <a:pt x="555" y="140"/>
                    </a:lnTo>
                    <a:lnTo>
                      <a:pt x="552" y="117"/>
                    </a:lnTo>
                    <a:lnTo>
                      <a:pt x="548" y="96"/>
                    </a:lnTo>
                    <a:lnTo>
                      <a:pt x="543" y="78"/>
                    </a:lnTo>
                    <a:lnTo>
                      <a:pt x="536" y="62"/>
                    </a:lnTo>
                    <a:lnTo>
                      <a:pt x="529" y="49"/>
                    </a:lnTo>
                    <a:lnTo>
                      <a:pt x="521" y="38"/>
                    </a:lnTo>
                    <a:lnTo>
                      <a:pt x="521" y="38"/>
                    </a:lnTo>
                    <a:lnTo>
                      <a:pt x="514" y="30"/>
                    </a:lnTo>
                    <a:lnTo>
                      <a:pt x="507" y="25"/>
                    </a:lnTo>
                    <a:lnTo>
                      <a:pt x="500" y="19"/>
                    </a:lnTo>
                    <a:lnTo>
                      <a:pt x="492" y="14"/>
                    </a:lnTo>
                    <a:lnTo>
                      <a:pt x="485" y="10"/>
                    </a:lnTo>
                    <a:lnTo>
                      <a:pt x="477" y="7"/>
                    </a:lnTo>
                    <a:lnTo>
                      <a:pt x="460" y="3"/>
                    </a:lnTo>
                    <a:lnTo>
                      <a:pt x="444" y="1"/>
                    </a:lnTo>
                    <a:lnTo>
                      <a:pt x="428" y="0"/>
                    </a:lnTo>
                    <a:lnTo>
                      <a:pt x="413" y="2"/>
                    </a:lnTo>
                    <a:lnTo>
                      <a:pt x="398" y="5"/>
                    </a:lnTo>
                    <a:lnTo>
                      <a:pt x="398" y="5"/>
                    </a:lnTo>
                    <a:close/>
                    <a:moveTo>
                      <a:pt x="353" y="305"/>
                    </a:moveTo>
                    <a:lnTo>
                      <a:pt x="353" y="305"/>
                    </a:lnTo>
                    <a:lnTo>
                      <a:pt x="350" y="271"/>
                    </a:lnTo>
                    <a:lnTo>
                      <a:pt x="349" y="229"/>
                    </a:lnTo>
                    <a:lnTo>
                      <a:pt x="349" y="184"/>
                    </a:lnTo>
                    <a:lnTo>
                      <a:pt x="349" y="159"/>
                    </a:lnTo>
                    <a:lnTo>
                      <a:pt x="351" y="136"/>
                    </a:lnTo>
                    <a:lnTo>
                      <a:pt x="353" y="114"/>
                    </a:lnTo>
                    <a:lnTo>
                      <a:pt x="356" y="93"/>
                    </a:lnTo>
                    <a:lnTo>
                      <a:pt x="361" y="73"/>
                    </a:lnTo>
                    <a:lnTo>
                      <a:pt x="366" y="55"/>
                    </a:lnTo>
                    <a:lnTo>
                      <a:pt x="372" y="39"/>
                    </a:lnTo>
                    <a:lnTo>
                      <a:pt x="377" y="32"/>
                    </a:lnTo>
                    <a:lnTo>
                      <a:pt x="381" y="27"/>
                    </a:lnTo>
                    <a:lnTo>
                      <a:pt x="385" y="22"/>
                    </a:lnTo>
                    <a:lnTo>
                      <a:pt x="389" y="18"/>
                    </a:lnTo>
                    <a:lnTo>
                      <a:pt x="395" y="14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7" y="11"/>
                    </a:lnTo>
                    <a:lnTo>
                      <a:pt x="417" y="9"/>
                    </a:lnTo>
                    <a:lnTo>
                      <a:pt x="431" y="8"/>
                    </a:lnTo>
                    <a:lnTo>
                      <a:pt x="446" y="9"/>
                    </a:lnTo>
                    <a:lnTo>
                      <a:pt x="455" y="10"/>
                    </a:lnTo>
                    <a:lnTo>
                      <a:pt x="463" y="12"/>
                    </a:lnTo>
                    <a:lnTo>
                      <a:pt x="472" y="14"/>
                    </a:lnTo>
                    <a:lnTo>
                      <a:pt x="481" y="18"/>
                    </a:lnTo>
                    <a:lnTo>
                      <a:pt x="490" y="23"/>
                    </a:lnTo>
                    <a:lnTo>
                      <a:pt x="498" y="28"/>
                    </a:lnTo>
                    <a:lnTo>
                      <a:pt x="507" y="36"/>
                    </a:lnTo>
                    <a:lnTo>
                      <a:pt x="514" y="43"/>
                    </a:lnTo>
                    <a:lnTo>
                      <a:pt x="514" y="43"/>
                    </a:lnTo>
                    <a:lnTo>
                      <a:pt x="521" y="51"/>
                    </a:lnTo>
                    <a:lnTo>
                      <a:pt x="527" y="62"/>
                    </a:lnTo>
                    <a:lnTo>
                      <a:pt x="532" y="74"/>
                    </a:lnTo>
                    <a:lnTo>
                      <a:pt x="538" y="86"/>
                    </a:lnTo>
                    <a:lnTo>
                      <a:pt x="541" y="101"/>
                    </a:lnTo>
                    <a:lnTo>
                      <a:pt x="544" y="117"/>
                    </a:lnTo>
                    <a:lnTo>
                      <a:pt x="546" y="136"/>
                    </a:lnTo>
                    <a:lnTo>
                      <a:pt x="546" y="156"/>
                    </a:lnTo>
                    <a:lnTo>
                      <a:pt x="546" y="156"/>
                    </a:lnTo>
                    <a:lnTo>
                      <a:pt x="546" y="172"/>
                    </a:lnTo>
                    <a:lnTo>
                      <a:pt x="545" y="189"/>
                    </a:lnTo>
                    <a:lnTo>
                      <a:pt x="543" y="207"/>
                    </a:lnTo>
                    <a:lnTo>
                      <a:pt x="541" y="226"/>
                    </a:lnTo>
                    <a:lnTo>
                      <a:pt x="536" y="247"/>
                    </a:lnTo>
                    <a:lnTo>
                      <a:pt x="532" y="269"/>
                    </a:lnTo>
                    <a:lnTo>
                      <a:pt x="527" y="292"/>
                    </a:lnTo>
                    <a:lnTo>
                      <a:pt x="521" y="316"/>
                    </a:lnTo>
                    <a:lnTo>
                      <a:pt x="513" y="342"/>
                    </a:lnTo>
                    <a:lnTo>
                      <a:pt x="504" y="369"/>
                    </a:lnTo>
                    <a:lnTo>
                      <a:pt x="494" y="398"/>
                    </a:lnTo>
                    <a:lnTo>
                      <a:pt x="484" y="428"/>
                    </a:lnTo>
                    <a:lnTo>
                      <a:pt x="457" y="493"/>
                    </a:lnTo>
                    <a:lnTo>
                      <a:pt x="426" y="564"/>
                    </a:lnTo>
                    <a:lnTo>
                      <a:pt x="426" y="564"/>
                    </a:lnTo>
                    <a:lnTo>
                      <a:pt x="398" y="554"/>
                    </a:lnTo>
                    <a:lnTo>
                      <a:pt x="347" y="535"/>
                    </a:lnTo>
                    <a:lnTo>
                      <a:pt x="315" y="524"/>
                    </a:lnTo>
                    <a:lnTo>
                      <a:pt x="281" y="509"/>
                    </a:lnTo>
                    <a:lnTo>
                      <a:pt x="245" y="493"/>
                    </a:lnTo>
                    <a:lnTo>
                      <a:pt x="208" y="475"/>
                    </a:lnTo>
                    <a:lnTo>
                      <a:pt x="172" y="456"/>
                    </a:lnTo>
                    <a:lnTo>
                      <a:pt x="136" y="435"/>
                    </a:lnTo>
                    <a:lnTo>
                      <a:pt x="120" y="424"/>
                    </a:lnTo>
                    <a:lnTo>
                      <a:pt x="104" y="413"/>
                    </a:lnTo>
                    <a:lnTo>
                      <a:pt x="89" y="402"/>
                    </a:lnTo>
                    <a:lnTo>
                      <a:pt x="75" y="389"/>
                    </a:lnTo>
                    <a:lnTo>
                      <a:pt x="61" y="378"/>
                    </a:lnTo>
                    <a:lnTo>
                      <a:pt x="49" y="365"/>
                    </a:lnTo>
                    <a:lnTo>
                      <a:pt x="39" y="353"/>
                    </a:lnTo>
                    <a:lnTo>
                      <a:pt x="29" y="341"/>
                    </a:lnTo>
                    <a:lnTo>
                      <a:pt x="22" y="327"/>
                    </a:lnTo>
                    <a:lnTo>
                      <a:pt x="16" y="314"/>
                    </a:lnTo>
                    <a:lnTo>
                      <a:pt x="11" y="300"/>
                    </a:lnTo>
                    <a:lnTo>
                      <a:pt x="9" y="287"/>
                    </a:lnTo>
                    <a:lnTo>
                      <a:pt x="9" y="287"/>
                    </a:lnTo>
                    <a:lnTo>
                      <a:pt x="8" y="267"/>
                    </a:lnTo>
                    <a:lnTo>
                      <a:pt x="8" y="267"/>
                    </a:lnTo>
                    <a:lnTo>
                      <a:pt x="9" y="249"/>
                    </a:lnTo>
                    <a:lnTo>
                      <a:pt x="11" y="233"/>
                    </a:lnTo>
                    <a:lnTo>
                      <a:pt x="16" y="217"/>
                    </a:lnTo>
                    <a:lnTo>
                      <a:pt x="22" y="203"/>
                    </a:lnTo>
                    <a:lnTo>
                      <a:pt x="30" y="191"/>
                    </a:lnTo>
                    <a:lnTo>
                      <a:pt x="40" y="181"/>
                    </a:lnTo>
                    <a:lnTo>
                      <a:pt x="50" y="171"/>
                    </a:lnTo>
                    <a:lnTo>
                      <a:pt x="63" y="165"/>
                    </a:lnTo>
                    <a:lnTo>
                      <a:pt x="63" y="165"/>
                    </a:lnTo>
                    <a:lnTo>
                      <a:pt x="74" y="160"/>
                    </a:lnTo>
                    <a:lnTo>
                      <a:pt x="85" y="158"/>
                    </a:lnTo>
                    <a:lnTo>
                      <a:pt x="98" y="157"/>
                    </a:lnTo>
                    <a:lnTo>
                      <a:pt x="112" y="157"/>
                    </a:lnTo>
                    <a:lnTo>
                      <a:pt x="127" y="159"/>
                    </a:lnTo>
                    <a:lnTo>
                      <a:pt x="143" y="163"/>
                    </a:lnTo>
                    <a:lnTo>
                      <a:pt x="160" y="168"/>
                    </a:lnTo>
                    <a:lnTo>
                      <a:pt x="176" y="174"/>
                    </a:lnTo>
                    <a:lnTo>
                      <a:pt x="196" y="184"/>
                    </a:lnTo>
                    <a:lnTo>
                      <a:pt x="215" y="194"/>
                    </a:lnTo>
                    <a:lnTo>
                      <a:pt x="235" y="207"/>
                    </a:lnTo>
                    <a:lnTo>
                      <a:pt x="256" y="223"/>
                    </a:lnTo>
                    <a:lnTo>
                      <a:pt x="277" y="240"/>
                    </a:lnTo>
                    <a:lnTo>
                      <a:pt x="299" y="260"/>
                    </a:lnTo>
                    <a:lnTo>
                      <a:pt x="322" y="282"/>
                    </a:lnTo>
                    <a:lnTo>
                      <a:pt x="346" y="308"/>
                    </a:lnTo>
                    <a:lnTo>
                      <a:pt x="354" y="317"/>
                    </a:lnTo>
                    <a:lnTo>
                      <a:pt x="353" y="305"/>
                    </a:lnTo>
                    <a:close/>
                  </a:path>
                </a:pathLst>
              </a:custGeom>
              <a:solidFill>
                <a:srgbClr val="FFD29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2"/>
              <p:cNvSpPr>
                <a:spLocks noEditPoints="1"/>
              </p:cNvSpPr>
              <p:nvPr/>
            </p:nvSpPr>
            <p:spPr bwMode="auto">
              <a:xfrm>
                <a:off x="3197225" y="3786188"/>
                <a:ext cx="765175" cy="835025"/>
              </a:xfrm>
              <a:custGeom>
                <a:avLst/>
                <a:gdLst/>
                <a:ahLst/>
                <a:cxnLst>
                  <a:cxn ang="0">
                    <a:pos x="362" y="10"/>
                  </a:cxn>
                  <a:cxn ang="0">
                    <a:pos x="335" y="48"/>
                  </a:cxn>
                  <a:cxn ang="0">
                    <a:pos x="321" y="107"/>
                  </a:cxn>
                  <a:cxn ang="0">
                    <a:pos x="314" y="208"/>
                  </a:cxn>
                  <a:cxn ang="0">
                    <a:pos x="320" y="315"/>
                  </a:cxn>
                  <a:cxn ang="0">
                    <a:pos x="221" y="231"/>
                  </a:cxn>
                  <a:cxn ang="0">
                    <a:pos x="147" y="186"/>
                  </a:cxn>
                  <a:cxn ang="0">
                    <a:pos x="92" y="171"/>
                  </a:cxn>
                  <a:cxn ang="0">
                    <a:pos x="54" y="176"/>
                  </a:cxn>
                  <a:cxn ang="0">
                    <a:pos x="23" y="199"/>
                  </a:cxn>
                  <a:cxn ang="0">
                    <a:pos x="2" y="256"/>
                  </a:cxn>
                  <a:cxn ang="0">
                    <a:pos x="3" y="297"/>
                  </a:cxn>
                  <a:cxn ang="0">
                    <a:pos x="32" y="341"/>
                  </a:cxn>
                  <a:cxn ang="0">
                    <a:pos x="82" y="385"/>
                  </a:cxn>
                  <a:cxn ang="0">
                    <a:pos x="218" y="460"/>
                  </a:cxn>
                  <a:cxn ang="0">
                    <a:pos x="361" y="518"/>
                  </a:cxn>
                  <a:cxn ang="0">
                    <a:pos x="387" y="523"/>
                  </a:cxn>
                  <a:cxn ang="0">
                    <a:pos x="460" y="303"/>
                  </a:cxn>
                  <a:cxn ang="0">
                    <a:pos x="482" y="157"/>
                  </a:cxn>
                  <a:cxn ang="0">
                    <a:pos x="472" y="69"/>
                  </a:cxn>
                  <a:cxn ang="0">
                    <a:pos x="450" y="27"/>
                  </a:cxn>
                  <a:cxn ang="0">
                    <a:pos x="428" y="7"/>
                  </a:cxn>
                  <a:cxn ang="0">
                    <a:pos x="391" y="0"/>
                  </a:cxn>
                  <a:cxn ang="0">
                    <a:pos x="329" y="325"/>
                  </a:cxn>
                  <a:cxn ang="0">
                    <a:pos x="323" y="201"/>
                  </a:cxn>
                  <a:cxn ang="0">
                    <a:pos x="332" y="90"/>
                  </a:cxn>
                  <a:cxn ang="0">
                    <a:pos x="350" y="36"/>
                  </a:cxn>
                  <a:cxn ang="0">
                    <a:pos x="374" y="12"/>
                  </a:cxn>
                  <a:cxn ang="0">
                    <a:pos x="399" y="9"/>
                  </a:cxn>
                  <a:cxn ang="0">
                    <a:pos x="431" y="19"/>
                  </a:cxn>
                  <a:cxn ang="0">
                    <a:pos x="449" y="39"/>
                  </a:cxn>
                  <a:cxn ang="0">
                    <a:pos x="468" y="87"/>
                  </a:cxn>
                  <a:cxn ang="0">
                    <a:pos x="473" y="146"/>
                  </a:cxn>
                  <a:cxn ang="0">
                    <a:pos x="468" y="221"/>
                  </a:cxn>
                  <a:cxn ang="0">
                    <a:pos x="431" y="378"/>
                  </a:cxn>
                  <a:cxn ang="0">
                    <a:pos x="381" y="516"/>
                  </a:cxn>
                  <a:cxn ang="0">
                    <a:pos x="247" y="462"/>
                  </a:cxn>
                  <a:cxn ang="0">
                    <a:pos x="116" y="396"/>
                  </a:cxn>
                  <a:cxn ang="0">
                    <a:pos x="50" y="347"/>
                  </a:cxn>
                  <a:cxn ang="0">
                    <a:pos x="17" y="307"/>
                  </a:cxn>
                  <a:cxn ang="0">
                    <a:pos x="8" y="278"/>
                  </a:cxn>
                  <a:cxn ang="0">
                    <a:pos x="13" y="243"/>
                  </a:cxn>
                  <a:cxn ang="0">
                    <a:pos x="38" y="196"/>
                  </a:cxn>
                  <a:cxn ang="0">
                    <a:pos x="68" y="180"/>
                  </a:cxn>
                  <a:cxn ang="0">
                    <a:pos x="119" y="184"/>
                  </a:cxn>
                  <a:cxn ang="0">
                    <a:pos x="183" y="215"/>
                  </a:cxn>
                  <a:cxn ang="0">
                    <a:pos x="258" y="271"/>
                  </a:cxn>
                  <a:cxn ang="0">
                    <a:pos x="330" y="337"/>
                  </a:cxn>
                </a:cxnLst>
                <a:rect l="0" t="0" r="r" b="b"/>
                <a:pathLst>
                  <a:path w="482" h="526">
                    <a:moveTo>
                      <a:pt x="380" y="1"/>
                    </a:moveTo>
                    <a:lnTo>
                      <a:pt x="380" y="1"/>
                    </a:lnTo>
                    <a:lnTo>
                      <a:pt x="370" y="4"/>
                    </a:lnTo>
                    <a:lnTo>
                      <a:pt x="362" y="10"/>
                    </a:lnTo>
                    <a:lnTo>
                      <a:pt x="353" y="17"/>
                    </a:lnTo>
                    <a:lnTo>
                      <a:pt x="347" y="25"/>
                    </a:lnTo>
                    <a:lnTo>
                      <a:pt x="341" y="36"/>
                    </a:lnTo>
                    <a:lnTo>
                      <a:pt x="335" y="48"/>
                    </a:lnTo>
                    <a:lnTo>
                      <a:pt x="330" y="61"/>
                    </a:lnTo>
                    <a:lnTo>
                      <a:pt x="327" y="75"/>
                    </a:lnTo>
                    <a:lnTo>
                      <a:pt x="324" y="91"/>
                    </a:lnTo>
                    <a:lnTo>
                      <a:pt x="321" y="107"/>
                    </a:lnTo>
                    <a:lnTo>
                      <a:pt x="316" y="140"/>
                    </a:lnTo>
                    <a:lnTo>
                      <a:pt x="314" y="174"/>
                    </a:lnTo>
                    <a:lnTo>
                      <a:pt x="314" y="208"/>
                    </a:lnTo>
                    <a:lnTo>
                      <a:pt x="314" y="208"/>
                    </a:lnTo>
                    <a:lnTo>
                      <a:pt x="314" y="242"/>
                    </a:lnTo>
                    <a:lnTo>
                      <a:pt x="316" y="271"/>
                    </a:lnTo>
                    <a:lnTo>
                      <a:pt x="320" y="315"/>
                    </a:lnTo>
                    <a:lnTo>
                      <a:pt x="320" y="315"/>
                    </a:lnTo>
                    <a:lnTo>
                      <a:pt x="292" y="289"/>
                    </a:lnTo>
                    <a:lnTo>
                      <a:pt x="268" y="267"/>
                    </a:lnTo>
                    <a:lnTo>
                      <a:pt x="243" y="248"/>
                    </a:lnTo>
                    <a:lnTo>
                      <a:pt x="221" y="231"/>
                    </a:lnTo>
                    <a:lnTo>
                      <a:pt x="201" y="216"/>
                    </a:lnTo>
                    <a:lnTo>
                      <a:pt x="181" y="204"/>
                    </a:lnTo>
                    <a:lnTo>
                      <a:pt x="163" y="194"/>
                    </a:lnTo>
                    <a:lnTo>
                      <a:pt x="147" y="186"/>
                    </a:lnTo>
                    <a:lnTo>
                      <a:pt x="131" y="180"/>
                    </a:lnTo>
                    <a:lnTo>
                      <a:pt x="117" y="176"/>
                    </a:lnTo>
                    <a:lnTo>
                      <a:pt x="104" y="173"/>
                    </a:lnTo>
                    <a:lnTo>
                      <a:pt x="92" y="171"/>
                    </a:lnTo>
                    <a:lnTo>
                      <a:pt x="81" y="171"/>
                    </a:lnTo>
                    <a:lnTo>
                      <a:pt x="71" y="172"/>
                    </a:lnTo>
                    <a:lnTo>
                      <a:pt x="62" y="173"/>
                    </a:lnTo>
                    <a:lnTo>
                      <a:pt x="54" y="176"/>
                    </a:lnTo>
                    <a:lnTo>
                      <a:pt x="54" y="176"/>
                    </a:lnTo>
                    <a:lnTo>
                      <a:pt x="42" y="181"/>
                    </a:lnTo>
                    <a:lnTo>
                      <a:pt x="33" y="190"/>
                    </a:lnTo>
                    <a:lnTo>
                      <a:pt x="23" y="199"/>
                    </a:lnTo>
                    <a:lnTo>
                      <a:pt x="16" y="211"/>
                    </a:lnTo>
                    <a:lnTo>
                      <a:pt x="9" y="225"/>
                    </a:lnTo>
                    <a:lnTo>
                      <a:pt x="5" y="239"/>
                    </a:lnTo>
                    <a:lnTo>
                      <a:pt x="2" y="256"/>
                    </a:lnTo>
                    <a:lnTo>
                      <a:pt x="0" y="275"/>
                    </a:lnTo>
                    <a:lnTo>
                      <a:pt x="0" y="275"/>
                    </a:lnTo>
                    <a:lnTo>
                      <a:pt x="1" y="286"/>
                    </a:lnTo>
                    <a:lnTo>
                      <a:pt x="3" y="297"/>
                    </a:lnTo>
                    <a:lnTo>
                      <a:pt x="7" y="308"/>
                    </a:lnTo>
                    <a:lnTo>
                      <a:pt x="14" y="319"/>
                    </a:lnTo>
                    <a:lnTo>
                      <a:pt x="22" y="330"/>
                    </a:lnTo>
                    <a:lnTo>
                      <a:pt x="32" y="341"/>
                    </a:lnTo>
                    <a:lnTo>
                      <a:pt x="42" y="352"/>
                    </a:lnTo>
                    <a:lnTo>
                      <a:pt x="55" y="363"/>
                    </a:lnTo>
                    <a:lnTo>
                      <a:pt x="69" y="374"/>
                    </a:lnTo>
                    <a:lnTo>
                      <a:pt x="82" y="385"/>
                    </a:lnTo>
                    <a:lnTo>
                      <a:pt x="114" y="405"/>
                    </a:lnTo>
                    <a:lnTo>
                      <a:pt x="148" y="424"/>
                    </a:lnTo>
                    <a:lnTo>
                      <a:pt x="183" y="442"/>
                    </a:lnTo>
                    <a:lnTo>
                      <a:pt x="218" y="460"/>
                    </a:lnTo>
                    <a:lnTo>
                      <a:pt x="253" y="475"/>
                    </a:lnTo>
                    <a:lnTo>
                      <a:pt x="286" y="488"/>
                    </a:lnTo>
                    <a:lnTo>
                      <a:pt x="315" y="501"/>
                    </a:lnTo>
                    <a:lnTo>
                      <a:pt x="361" y="518"/>
                    </a:lnTo>
                    <a:lnTo>
                      <a:pt x="382" y="525"/>
                    </a:lnTo>
                    <a:lnTo>
                      <a:pt x="386" y="526"/>
                    </a:lnTo>
                    <a:lnTo>
                      <a:pt x="387" y="523"/>
                    </a:lnTo>
                    <a:lnTo>
                      <a:pt x="387" y="523"/>
                    </a:lnTo>
                    <a:lnTo>
                      <a:pt x="412" y="461"/>
                    </a:lnTo>
                    <a:lnTo>
                      <a:pt x="432" y="404"/>
                    </a:lnTo>
                    <a:lnTo>
                      <a:pt x="448" y="351"/>
                    </a:lnTo>
                    <a:lnTo>
                      <a:pt x="460" y="303"/>
                    </a:lnTo>
                    <a:lnTo>
                      <a:pt x="470" y="261"/>
                    </a:lnTo>
                    <a:lnTo>
                      <a:pt x="476" y="221"/>
                    </a:lnTo>
                    <a:lnTo>
                      <a:pt x="481" y="188"/>
                    </a:lnTo>
                    <a:lnTo>
                      <a:pt x="482" y="157"/>
                    </a:lnTo>
                    <a:lnTo>
                      <a:pt x="482" y="130"/>
                    </a:lnTo>
                    <a:lnTo>
                      <a:pt x="479" y="106"/>
                    </a:lnTo>
                    <a:lnTo>
                      <a:pt x="476" y="86"/>
                    </a:lnTo>
                    <a:lnTo>
                      <a:pt x="472" y="69"/>
                    </a:lnTo>
                    <a:lnTo>
                      <a:pt x="467" y="55"/>
                    </a:lnTo>
                    <a:lnTo>
                      <a:pt x="461" y="42"/>
                    </a:lnTo>
                    <a:lnTo>
                      <a:pt x="456" y="33"/>
                    </a:lnTo>
                    <a:lnTo>
                      <a:pt x="450" y="27"/>
                    </a:lnTo>
                    <a:lnTo>
                      <a:pt x="450" y="27"/>
                    </a:lnTo>
                    <a:lnTo>
                      <a:pt x="443" y="19"/>
                    </a:lnTo>
                    <a:lnTo>
                      <a:pt x="436" y="13"/>
                    </a:lnTo>
                    <a:lnTo>
                      <a:pt x="428" y="7"/>
                    </a:lnTo>
                    <a:lnTo>
                      <a:pt x="419" y="3"/>
                    </a:lnTo>
                    <a:lnTo>
                      <a:pt x="410" y="1"/>
                    </a:lnTo>
                    <a:lnTo>
                      <a:pt x="400" y="0"/>
                    </a:lnTo>
                    <a:lnTo>
                      <a:pt x="391" y="0"/>
                    </a:lnTo>
                    <a:lnTo>
                      <a:pt x="380" y="1"/>
                    </a:lnTo>
                    <a:lnTo>
                      <a:pt x="380" y="1"/>
                    </a:lnTo>
                    <a:close/>
                    <a:moveTo>
                      <a:pt x="329" y="325"/>
                    </a:moveTo>
                    <a:lnTo>
                      <a:pt x="329" y="325"/>
                    </a:lnTo>
                    <a:lnTo>
                      <a:pt x="327" y="311"/>
                    </a:lnTo>
                    <a:lnTo>
                      <a:pt x="325" y="276"/>
                    </a:lnTo>
                    <a:lnTo>
                      <a:pt x="323" y="229"/>
                    </a:lnTo>
                    <a:lnTo>
                      <a:pt x="323" y="201"/>
                    </a:lnTo>
                    <a:lnTo>
                      <a:pt x="324" y="173"/>
                    </a:lnTo>
                    <a:lnTo>
                      <a:pt x="325" y="144"/>
                    </a:lnTo>
                    <a:lnTo>
                      <a:pt x="328" y="115"/>
                    </a:lnTo>
                    <a:lnTo>
                      <a:pt x="332" y="90"/>
                    </a:lnTo>
                    <a:lnTo>
                      <a:pt x="338" y="66"/>
                    </a:lnTo>
                    <a:lnTo>
                      <a:pt x="342" y="55"/>
                    </a:lnTo>
                    <a:lnTo>
                      <a:pt x="345" y="45"/>
                    </a:lnTo>
                    <a:lnTo>
                      <a:pt x="350" y="36"/>
                    </a:lnTo>
                    <a:lnTo>
                      <a:pt x="356" y="28"/>
                    </a:lnTo>
                    <a:lnTo>
                      <a:pt x="361" y="21"/>
                    </a:lnTo>
                    <a:lnTo>
                      <a:pt x="367" y="16"/>
                    </a:lnTo>
                    <a:lnTo>
                      <a:pt x="374" y="12"/>
                    </a:lnTo>
                    <a:lnTo>
                      <a:pt x="382" y="10"/>
                    </a:lnTo>
                    <a:lnTo>
                      <a:pt x="382" y="10"/>
                    </a:lnTo>
                    <a:lnTo>
                      <a:pt x="391" y="9"/>
                    </a:lnTo>
                    <a:lnTo>
                      <a:pt x="399" y="9"/>
                    </a:lnTo>
                    <a:lnTo>
                      <a:pt x="407" y="10"/>
                    </a:lnTo>
                    <a:lnTo>
                      <a:pt x="416" y="12"/>
                    </a:lnTo>
                    <a:lnTo>
                      <a:pt x="423" y="15"/>
                    </a:lnTo>
                    <a:lnTo>
                      <a:pt x="431" y="19"/>
                    </a:lnTo>
                    <a:lnTo>
                      <a:pt x="437" y="24"/>
                    </a:lnTo>
                    <a:lnTo>
                      <a:pt x="443" y="32"/>
                    </a:lnTo>
                    <a:lnTo>
                      <a:pt x="443" y="32"/>
                    </a:lnTo>
                    <a:lnTo>
                      <a:pt x="449" y="39"/>
                    </a:lnTo>
                    <a:lnTo>
                      <a:pt x="454" y="48"/>
                    </a:lnTo>
                    <a:lnTo>
                      <a:pt x="459" y="58"/>
                    </a:lnTo>
                    <a:lnTo>
                      <a:pt x="464" y="71"/>
                    </a:lnTo>
                    <a:lnTo>
                      <a:pt x="468" y="87"/>
                    </a:lnTo>
                    <a:lnTo>
                      <a:pt x="471" y="104"/>
                    </a:lnTo>
                    <a:lnTo>
                      <a:pt x="473" y="124"/>
                    </a:lnTo>
                    <a:lnTo>
                      <a:pt x="473" y="146"/>
                    </a:lnTo>
                    <a:lnTo>
                      <a:pt x="473" y="146"/>
                    </a:lnTo>
                    <a:lnTo>
                      <a:pt x="473" y="166"/>
                    </a:lnTo>
                    <a:lnTo>
                      <a:pt x="472" y="188"/>
                    </a:lnTo>
                    <a:lnTo>
                      <a:pt x="472" y="188"/>
                    </a:lnTo>
                    <a:lnTo>
                      <a:pt x="468" y="221"/>
                    </a:lnTo>
                    <a:lnTo>
                      <a:pt x="461" y="257"/>
                    </a:lnTo>
                    <a:lnTo>
                      <a:pt x="453" y="296"/>
                    </a:lnTo>
                    <a:lnTo>
                      <a:pt x="443" y="336"/>
                    </a:lnTo>
                    <a:lnTo>
                      <a:pt x="431" y="378"/>
                    </a:lnTo>
                    <a:lnTo>
                      <a:pt x="416" y="423"/>
                    </a:lnTo>
                    <a:lnTo>
                      <a:pt x="400" y="468"/>
                    </a:lnTo>
                    <a:lnTo>
                      <a:pt x="381" y="516"/>
                    </a:lnTo>
                    <a:lnTo>
                      <a:pt x="381" y="516"/>
                    </a:lnTo>
                    <a:lnTo>
                      <a:pt x="355" y="506"/>
                    </a:lnTo>
                    <a:lnTo>
                      <a:pt x="307" y="488"/>
                    </a:lnTo>
                    <a:lnTo>
                      <a:pt x="277" y="476"/>
                    </a:lnTo>
                    <a:lnTo>
                      <a:pt x="247" y="462"/>
                    </a:lnTo>
                    <a:lnTo>
                      <a:pt x="214" y="447"/>
                    </a:lnTo>
                    <a:lnTo>
                      <a:pt x="180" y="431"/>
                    </a:lnTo>
                    <a:lnTo>
                      <a:pt x="147" y="414"/>
                    </a:lnTo>
                    <a:lnTo>
                      <a:pt x="116" y="396"/>
                    </a:lnTo>
                    <a:lnTo>
                      <a:pt x="87" y="377"/>
                    </a:lnTo>
                    <a:lnTo>
                      <a:pt x="74" y="368"/>
                    </a:lnTo>
                    <a:lnTo>
                      <a:pt x="61" y="357"/>
                    </a:lnTo>
                    <a:lnTo>
                      <a:pt x="50" y="347"/>
                    </a:lnTo>
                    <a:lnTo>
                      <a:pt x="39" y="338"/>
                    </a:lnTo>
                    <a:lnTo>
                      <a:pt x="31" y="327"/>
                    </a:lnTo>
                    <a:lnTo>
                      <a:pt x="23" y="318"/>
                    </a:lnTo>
                    <a:lnTo>
                      <a:pt x="17" y="307"/>
                    </a:lnTo>
                    <a:lnTo>
                      <a:pt x="13" y="298"/>
                    </a:lnTo>
                    <a:lnTo>
                      <a:pt x="9" y="288"/>
                    </a:lnTo>
                    <a:lnTo>
                      <a:pt x="8" y="278"/>
                    </a:lnTo>
                    <a:lnTo>
                      <a:pt x="8" y="278"/>
                    </a:lnTo>
                    <a:lnTo>
                      <a:pt x="8" y="275"/>
                    </a:lnTo>
                    <a:lnTo>
                      <a:pt x="8" y="275"/>
                    </a:lnTo>
                    <a:lnTo>
                      <a:pt x="10" y="258"/>
                    </a:lnTo>
                    <a:lnTo>
                      <a:pt x="13" y="243"/>
                    </a:lnTo>
                    <a:lnTo>
                      <a:pt x="18" y="228"/>
                    </a:lnTo>
                    <a:lnTo>
                      <a:pt x="23" y="216"/>
                    </a:lnTo>
                    <a:lnTo>
                      <a:pt x="29" y="204"/>
                    </a:lnTo>
                    <a:lnTo>
                      <a:pt x="38" y="196"/>
                    </a:lnTo>
                    <a:lnTo>
                      <a:pt x="46" y="189"/>
                    </a:lnTo>
                    <a:lnTo>
                      <a:pt x="57" y="183"/>
                    </a:lnTo>
                    <a:lnTo>
                      <a:pt x="57" y="183"/>
                    </a:lnTo>
                    <a:lnTo>
                      <a:pt x="68" y="180"/>
                    </a:lnTo>
                    <a:lnTo>
                      <a:pt x="79" y="179"/>
                    </a:lnTo>
                    <a:lnTo>
                      <a:pt x="92" y="179"/>
                    </a:lnTo>
                    <a:lnTo>
                      <a:pt x="105" y="181"/>
                    </a:lnTo>
                    <a:lnTo>
                      <a:pt x="119" y="184"/>
                    </a:lnTo>
                    <a:lnTo>
                      <a:pt x="134" y="190"/>
                    </a:lnTo>
                    <a:lnTo>
                      <a:pt x="150" y="197"/>
                    </a:lnTo>
                    <a:lnTo>
                      <a:pt x="166" y="206"/>
                    </a:lnTo>
                    <a:lnTo>
                      <a:pt x="183" y="215"/>
                    </a:lnTo>
                    <a:lnTo>
                      <a:pt x="201" y="227"/>
                    </a:lnTo>
                    <a:lnTo>
                      <a:pt x="220" y="240"/>
                    </a:lnTo>
                    <a:lnTo>
                      <a:pt x="239" y="254"/>
                    </a:lnTo>
                    <a:lnTo>
                      <a:pt x="258" y="271"/>
                    </a:lnTo>
                    <a:lnTo>
                      <a:pt x="279" y="288"/>
                    </a:lnTo>
                    <a:lnTo>
                      <a:pt x="299" y="308"/>
                    </a:lnTo>
                    <a:lnTo>
                      <a:pt x="322" y="328"/>
                    </a:lnTo>
                    <a:lnTo>
                      <a:pt x="330" y="337"/>
                    </a:lnTo>
                    <a:lnTo>
                      <a:pt x="329" y="325"/>
                    </a:lnTo>
                    <a:close/>
                  </a:path>
                </a:pathLst>
              </a:custGeom>
              <a:solidFill>
                <a:srgbClr val="B6EBF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7" name="组合 256"/>
            <p:cNvGrpSpPr/>
            <p:nvPr userDrawn="1"/>
          </p:nvGrpSpPr>
          <p:grpSpPr>
            <a:xfrm>
              <a:off x="1285885" y="1500174"/>
              <a:ext cx="771540" cy="775607"/>
              <a:chOff x="7616825" y="1616075"/>
              <a:chExt cx="903288" cy="908050"/>
            </a:xfrm>
          </p:grpSpPr>
          <p:sp>
            <p:nvSpPr>
              <p:cNvPr id="258" name="Freeform 165"/>
              <p:cNvSpPr>
                <a:spLocks/>
              </p:cNvSpPr>
              <p:nvPr/>
            </p:nvSpPr>
            <p:spPr bwMode="auto">
              <a:xfrm>
                <a:off x="7616825" y="1616075"/>
                <a:ext cx="903288" cy="908050"/>
              </a:xfrm>
              <a:custGeom>
                <a:avLst/>
                <a:gdLst/>
                <a:ahLst/>
                <a:cxnLst>
                  <a:cxn ang="0">
                    <a:pos x="5" y="514"/>
                  </a:cxn>
                  <a:cxn ang="0">
                    <a:pos x="2" y="474"/>
                  </a:cxn>
                  <a:cxn ang="0">
                    <a:pos x="0" y="412"/>
                  </a:cxn>
                  <a:cxn ang="0">
                    <a:pos x="2" y="332"/>
                  </a:cxn>
                  <a:cxn ang="0">
                    <a:pos x="8" y="267"/>
                  </a:cxn>
                  <a:cxn ang="0">
                    <a:pos x="16" y="222"/>
                  </a:cxn>
                  <a:cxn ang="0">
                    <a:pos x="26" y="179"/>
                  </a:cxn>
                  <a:cxn ang="0">
                    <a:pos x="40" y="139"/>
                  </a:cxn>
                  <a:cxn ang="0">
                    <a:pos x="57" y="100"/>
                  </a:cxn>
                  <a:cxn ang="0">
                    <a:pos x="79" y="68"/>
                  </a:cxn>
                  <a:cxn ang="0">
                    <a:pos x="106" y="41"/>
                  </a:cxn>
                  <a:cxn ang="0">
                    <a:pos x="136" y="21"/>
                  </a:cxn>
                  <a:cxn ang="0">
                    <a:pos x="154" y="14"/>
                  </a:cxn>
                  <a:cxn ang="0">
                    <a:pos x="189" y="4"/>
                  </a:cxn>
                  <a:cxn ang="0">
                    <a:pos x="219" y="0"/>
                  </a:cxn>
                  <a:cxn ang="0">
                    <a:pos x="245" y="2"/>
                  </a:cxn>
                  <a:cxn ang="0">
                    <a:pos x="268" y="7"/>
                  </a:cxn>
                  <a:cxn ang="0">
                    <a:pos x="286" y="18"/>
                  </a:cxn>
                  <a:cxn ang="0">
                    <a:pos x="301" y="33"/>
                  </a:cxn>
                  <a:cxn ang="0">
                    <a:pos x="313" y="50"/>
                  </a:cxn>
                  <a:cxn ang="0">
                    <a:pos x="321" y="70"/>
                  </a:cxn>
                  <a:cxn ang="0">
                    <a:pos x="326" y="93"/>
                  </a:cxn>
                  <a:cxn ang="0">
                    <a:pos x="329" y="118"/>
                  </a:cxn>
                  <a:cxn ang="0">
                    <a:pos x="328" y="145"/>
                  </a:cxn>
                  <a:cxn ang="0">
                    <a:pos x="319" y="201"/>
                  </a:cxn>
                  <a:cxn ang="0">
                    <a:pos x="303" y="259"/>
                  </a:cxn>
                  <a:cxn ang="0">
                    <a:pos x="291" y="288"/>
                  </a:cxn>
                  <a:cxn ang="0">
                    <a:pos x="310" y="272"/>
                  </a:cxn>
                  <a:cxn ang="0">
                    <a:pos x="332" y="259"/>
                  </a:cxn>
                  <a:cxn ang="0">
                    <a:pos x="362" y="248"/>
                  </a:cxn>
                  <a:cxn ang="0">
                    <a:pos x="399" y="242"/>
                  </a:cxn>
                  <a:cxn ang="0">
                    <a:pos x="419" y="243"/>
                  </a:cxn>
                  <a:cxn ang="0">
                    <a:pos x="440" y="248"/>
                  </a:cxn>
                  <a:cxn ang="0">
                    <a:pos x="462" y="255"/>
                  </a:cxn>
                  <a:cxn ang="0">
                    <a:pos x="486" y="267"/>
                  </a:cxn>
                  <a:cxn ang="0">
                    <a:pos x="510" y="283"/>
                  </a:cxn>
                  <a:cxn ang="0">
                    <a:pos x="535" y="304"/>
                  </a:cxn>
                  <a:cxn ang="0">
                    <a:pos x="547" y="316"/>
                  </a:cxn>
                  <a:cxn ang="0">
                    <a:pos x="563" y="343"/>
                  </a:cxn>
                  <a:cxn ang="0">
                    <a:pos x="569" y="372"/>
                  </a:cxn>
                  <a:cxn ang="0">
                    <a:pos x="567" y="400"/>
                  </a:cxn>
                  <a:cxn ang="0">
                    <a:pos x="558" y="430"/>
                  </a:cxn>
                  <a:cxn ang="0">
                    <a:pos x="540" y="458"/>
                  </a:cxn>
                  <a:cxn ang="0">
                    <a:pos x="514" y="485"/>
                  </a:cxn>
                  <a:cxn ang="0">
                    <a:pos x="483" y="510"/>
                  </a:cxn>
                  <a:cxn ang="0">
                    <a:pos x="444" y="531"/>
                  </a:cxn>
                  <a:cxn ang="0">
                    <a:pos x="400" y="549"/>
                  </a:cxn>
                  <a:cxn ang="0">
                    <a:pos x="351" y="563"/>
                  </a:cxn>
                  <a:cxn ang="0">
                    <a:pos x="297" y="571"/>
                  </a:cxn>
                  <a:cxn ang="0">
                    <a:pos x="238" y="572"/>
                  </a:cxn>
                  <a:cxn ang="0">
                    <a:pos x="175" y="566"/>
                  </a:cxn>
                  <a:cxn ang="0">
                    <a:pos x="110" y="553"/>
                  </a:cxn>
                  <a:cxn ang="0">
                    <a:pos x="40" y="529"/>
                  </a:cxn>
                  <a:cxn ang="0">
                    <a:pos x="5" y="514"/>
                  </a:cxn>
                </a:cxnLst>
                <a:rect l="0" t="0" r="r" b="b"/>
                <a:pathLst>
                  <a:path w="569" h="572">
                    <a:moveTo>
                      <a:pt x="5" y="514"/>
                    </a:moveTo>
                    <a:lnTo>
                      <a:pt x="5" y="514"/>
                    </a:lnTo>
                    <a:lnTo>
                      <a:pt x="3" y="496"/>
                    </a:lnTo>
                    <a:lnTo>
                      <a:pt x="2" y="474"/>
                    </a:lnTo>
                    <a:lnTo>
                      <a:pt x="1" y="446"/>
                    </a:lnTo>
                    <a:lnTo>
                      <a:pt x="0" y="412"/>
                    </a:lnTo>
                    <a:lnTo>
                      <a:pt x="1" y="374"/>
                    </a:lnTo>
                    <a:lnTo>
                      <a:pt x="2" y="332"/>
                    </a:lnTo>
                    <a:lnTo>
                      <a:pt x="6" y="289"/>
                    </a:lnTo>
                    <a:lnTo>
                      <a:pt x="8" y="267"/>
                    </a:lnTo>
                    <a:lnTo>
                      <a:pt x="12" y="244"/>
                    </a:lnTo>
                    <a:lnTo>
                      <a:pt x="16" y="222"/>
                    </a:lnTo>
                    <a:lnTo>
                      <a:pt x="21" y="201"/>
                    </a:lnTo>
                    <a:lnTo>
                      <a:pt x="26" y="179"/>
                    </a:lnTo>
                    <a:lnTo>
                      <a:pt x="33" y="159"/>
                    </a:lnTo>
                    <a:lnTo>
                      <a:pt x="40" y="139"/>
                    </a:lnTo>
                    <a:lnTo>
                      <a:pt x="48" y="119"/>
                    </a:lnTo>
                    <a:lnTo>
                      <a:pt x="57" y="100"/>
                    </a:lnTo>
                    <a:lnTo>
                      <a:pt x="67" y="83"/>
                    </a:lnTo>
                    <a:lnTo>
                      <a:pt x="79" y="68"/>
                    </a:lnTo>
                    <a:lnTo>
                      <a:pt x="92" y="54"/>
                    </a:lnTo>
                    <a:lnTo>
                      <a:pt x="106" y="41"/>
                    </a:lnTo>
                    <a:lnTo>
                      <a:pt x="120" y="29"/>
                    </a:lnTo>
                    <a:lnTo>
                      <a:pt x="136" y="21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72" y="8"/>
                    </a:lnTo>
                    <a:lnTo>
                      <a:pt x="189" y="4"/>
                    </a:lnTo>
                    <a:lnTo>
                      <a:pt x="204" y="2"/>
                    </a:lnTo>
                    <a:lnTo>
                      <a:pt x="219" y="0"/>
                    </a:lnTo>
                    <a:lnTo>
                      <a:pt x="233" y="1"/>
                    </a:lnTo>
                    <a:lnTo>
                      <a:pt x="245" y="2"/>
                    </a:lnTo>
                    <a:lnTo>
                      <a:pt x="257" y="4"/>
                    </a:lnTo>
                    <a:lnTo>
                      <a:pt x="268" y="7"/>
                    </a:lnTo>
                    <a:lnTo>
                      <a:pt x="277" y="12"/>
                    </a:lnTo>
                    <a:lnTo>
                      <a:pt x="286" y="18"/>
                    </a:lnTo>
                    <a:lnTo>
                      <a:pt x="294" y="24"/>
                    </a:lnTo>
                    <a:lnTo>
                      <a:pt x="301" y="33"/>
                    </a:lnTo>
                    <a:lnTo>
                      <a:pt x="307" y="40"/>
                    </a:lnTo>
                    <a:lnTo>
                      <a:pt x="313" y="50"/>
                    </a:lnTo>
                    <a:lnTo>
                      <a:pt x="317" y="59"/>
                    </a:lnTo>
                    <a:lnTo>
                      <a:pt x="321" y="70"/>
                    </a:lnTo>
                    <a:lnTo>
                      <a:pt x="324" y="81"/>
                    </a:lnTo>
                    <a:lnTo>
                      <a:pt x="326" y="93"/>
                    </a:lnTo>
                    <a:lnTo>
                      <a:pt x="328" y="106"/>
                    </a:lnTo>
                    <a:lnTo>
                      <a:pt x="329" y="118"/>
                    </a:lnTo>
                    <a:lnTo>
                      <a:pt x="329" y="131"/>
                    </a:lnTo>
                    <a:lnTo>
                      <a:pt x="328" y="145"/>
                    </a:lnTo>
                    <a:lnTo>
                      <a:pt x="325" y="172"/>
                    </a:lnTo>
                    <a:lnTo>
                      <a:pt x="319" y="201"/>
                    </a:lnTo>
                    <a:lnTo>
                      <a:pt x="312" y="231"/>
                    </a:lnTo>
                    <a:lnTo>
                      <a:pt x="303" y="259"/>
                    </a:lnTo>
                    <a:lnTo>
                      <a:pt x="291" y="288"/>
                    </a:lnTo>
                    <a:lnTo>
                      <a:pt x="291" y="288"/>
                    </a:lnTo>
                    <a:lnTo>
                      <a:pt x="296" y="283"/>
                    </a:lnTo>
                    <a:lnTo>
                      <a:pt x="310" y="272"/>
                    </a:lnTo>
                    <a:lnTo>
                      <a:pt x="321" y="266"/>
                    </a:lnTo>
                    <a:lnTo>
                      <a:pt x="332" y="259"/>
                    </a:lnTo>
                    <a:lnTo>
                      <a:pt x="347" y="253"/>
                    </a:lnTo>
                    <a:lnTo>
                      <a:pt x="362" y="248"/>
                    </a:lnTo>
                    <a:lnTo>
                      <a:pt x="380" y="244"/>
                    </a:lnTo>
                    <a:lnTo>
                      <a:pt x="399" y="242"/>
                    </a:lnTo>
                    <a:lnTo>
                      <a:pt x="408" y="243"/>
                    </a:lnTo>
                    <a:lnTo>
                      <a:pt x="419" y="243"/>
                    </a:lnTo>
                    <a:lnTo>
                      <a:pt x="430" y="245"/>
                    </a:lnTo>
                    <a:lnTo>
                      <a:pt x="440" y="248"/>
                    </a:lnTo>
                    <a:lnTo>
                      <a:pt x="451" y="251"/>
                    </a:lnTo>
                    <a:lnTo>
                      <a:pt x="462" y="255"/>
                    </a:lnTo>
                    <a:lnTo>
                      <a:pt x="474" y="260"/>
                    </a:lnTo>
                    <a:lnTo>
                      <a:pt x="486" y="267"/>
                    </a:lnTo>
                    <a:lnTo>
                      <a:pt x="498" y="274"/>
                    </a:lnTo>
                    <a:lnTo>
                      <a:pt x="510" y="283"/>
                    </a:lnTo>
                    <a:lnTo>
                      <a:pt x="523" y="293"/>
                    </a:lnTo>
                    <a:lnTo>
                      <a:pt x="535" y="304"/>
                    </a:lnTo>
                    <a:lnTo>
                      <a:pt x="535" y="304"/>
                    </a:lnTo>
                    <a:lnTo>
                      <a:pt x="547" y="316"/>
                    </a:lnTo>
                    <a:lnTo>
                      <a:pt x="556" y="329"/>
                    </a:lnTo>
                    <a:lnTo>
                      <a:pt x="563" y="343"/>
                    </a:lnTo>
                    <a:lnTo>
                      <a:pt x="567" y="357"/>
                    </a:lnTo>
                    <a:lnTo>
                      <a:pt x="569" y="372"/>
                    </a:lnTo>
                    <a:lnTo>
                      <a:pt x="569" y="385"/>
                    </a:lnTo>
                    <a:lnTo>
                      <a:pt x="567" y="400"/>
                    </a:lnTo>
                    <a:lnTo>
                      <a:pt x="563" y="415"/>
                    </a:lnTo>
                    <a:lnTo>
                      <a:pt x="558" y="430"/>
                    </a:lnTo>
                    <a:lnTo>
                      <a:pt x="549" y="444"/>
                    </a:lnTo>
                    <a:lnTo>
                      <a:pt x="540" y="458"/>
                    </a:lnTo>
                    <a:lnTo>
                      <a:pt x="528" y="472"/>
                    </a:lnTo>
                    <a:lnTo>
                      <a:pt x="514" y="485"/>
                    </a:lnTo>
                    <a:lnTo>
                      <a:pt x="499" y="498"/>
                    </a:lnTo>
                    <a:lnTo>
                      <a:pt x="483" y="510"/>
                    </a:lnTo>
                    <a:lnTo>
                      <a:pt x="465" y="522"/>
                    </a:lnTo>
                    <a:lnTo>
                      <a:pt x="444" y="531"/>
                    </a:lnTo>
                    <a:lnTo>
                      <a:pt x="423" y="541"/>
                    </a:lnTo>
                    <a:lnTo>
                      <a:pt x="400" y="549"/>
                    </a:lnTo>
                    <a:lnTo>
                      <a:pt x="377" y="557"/>
                    </a:lnTo>
                    <a:lnTo>
                      <a:pt x="351" y="563"/>
                    </a:lnTo>
                    <a:lnTo>
                      <a:pt x="325" y="567"/>
                    </a:lnTo>
                    <a:lnTo>
                      <a:pt x="297" y="571"/>
                    </a:lnTo>
                    <a:lnTo>
                      <a:pt x="268" y="572"/>
                    </a:lnTo>
                    <a:lnTo>
                      <a:pt x="238" y="572"/>
                    </a:lnTo>
                    <a:lnTo>
                      <a:pt x="207" y="570"/>
                    </a:lnTo>
                    <a:lnTo>
                      <a:pt x="175" y="566"/>
                    </a:lnTo>
                    <a:lnTo>
                      <a:pt x="143" y="560"/>
                    </a:lnTo>
                    <a:lnTo>
                      <a:pt x="110" y="553"/>
                    </a:lnTo>
                    <a:lnTo>
                      <a:pt x="75" y="542"/>
                    </a:lnTo>
                    <a:lnTo>
                      <a:pt x="40" y="529"/>
                    </a:lnTo>
                    <a:lnTo>
                      <a:pt x="5" y="514"/>
                    </a:lnTo>
                    <a:lnTo>
                      <a:pt x="5" y="514"/>
                    </a:lnTo>
                    <a:close/>
                  </a:path>
                </a:pathLst>
              </a:custGeom>
              <a:solidFill>
                <a:srgbClr val="FF6A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66"/>
              <p:cNvSpPr>
                <a:spLocks/>
              </p:cNvSpPr>
              <p:nvPr/>
            </p:nvSpPr>
            <p:spPr bwMode="auto">
              <a:xfrm>
                <a:off x="7966075" y="1649413"/>
                <a:ext cx="57150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6" y="35"/>
                  </a:cxn>
                  <a:cxn ang="0">
                    <a:pos x="12" y="34"/>
                  </a:cxn>
                  <a:cxn ang="0">
                    <a:pos x="8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7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3" y="8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4" y="0"/>
                  </a:cxn>
                  <a:cxn ang="0">
                    <a:pos x="27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3" y="6"/>
                  </a:cxn>
                  <a:cxn ang="0">
                    <a:pos x="34" y="9"/>
                  </a:cxn>
                  <a:cxn ang="0">
                    <a:pos x="35" y="13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3"/>
                  </a:cxn>
                  <a:cxn ang="0">
                    <a:pos x="33" y="26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2" y="34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7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3" y="6"/>
                    </a:lnTo>
                    <a:lnTo>
                      <a:pt x="34" y="9"/>
                    </a:lnTo>
                    <a:lnTo>
                      <a:pt x="35" y="13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3"/>
                    </a:lnTo>
                    <a:lnTo>
                      <a:pt x="33" y="26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67"/>
              <p:cNvSpPr>
                <a:spLocks/>
              </p:cNvSpPr>
              <p:nvPr/>
            </p:nvSpPr>
            <p:spPr bwMode="auto">
              <a:xfrm>
                <a:off x="7745413" y="1754188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29"/>
                  </a:cxn>
                  <a:cxn ang="0">
                    <a:pos x="32" y="29"/>
                  </a:cxn>
                  <a:cxn ang="0">
                    <a:pos x="29" y="31"/>
                  </a:cxn>
                  <a:cxn ang="0">
                    <a:pos x="26" y="34"/>
                  </a:cxn>
                  <a:cxn ang="0">
                    <a:pos x="22" y="35"/>
                  </a:cxn>
                  <a:cxn ang="0">
                    <a:pos x="19" y="36"/>
                  </a:cxn>
                  <a:cxn ang="0">
                    <a:pos x="16" y="35"/>
                  </a:cxn>
                  <a:cxn ang="0">
                    <a:pos x="12" y="35"/>
                  </a:cxn>
                  <a:cxn ang="0">
                    <a:pos x="10" y="32"/>
                  </a:cxn>
                  <a:cxn ang="0">
                    <a:pos x="7" y="30"/>
                  </a:cxn>
                  <a:cxn ang="0">
                    <a:pos x="7" y="30"/>
                  </a:cxn>
                  <a:cxn ang="0">
                    <a:pos x="4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8" y="3"/>
                  </a:cxn>
                  <a:cxn ang="0">
                    <a:pos x="11" y="2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5" y="1"/>
                  </a:cxn>
                  <a:cxn ang="0">
                    <a:pos x="28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3" y="7"/>
                  </a:cxn>
                  <a:cxn ang="0">
                    <a:pos x="34" y="10"/>
                  </a:cxn>
                  <a:cxn ang="0">
                    <a:pos x="35" y="13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3"/>
                  </a:cxn>
                  <a:cxn ang="0">
                    <a:pos x="34" y="26"/>
                  </a:cxn>
                  <a:cxn ang="0">
                    <a:pos x="32" y="29"/>
                  </a:cxn>
                  <a:cxn ang="0">
                    <a:pos x="32" y="29"/>
                  </a:cxn>
                </a:cxnLst>
                <a:rect l="0" t="0" r="r" b="b"/>
                <a:pathLst>
                  <a:path w="36" h="36">
                    <a:moveTo>
                      <a:pt x="32" y="29"/>
                    </a:moveTo>
                    <a:lnTo>
                      <a:pt x="32" y="29"/>
                    </a:lnTo>
                    <a:lnTo>
                      <a:pt x="29" y="31"/>
                    </a:lnTo>
                    <a:lnTo>
                      <a:pt x="26" y="34"/>
                    </a:lnTo>
                    <a:lnTo>
                      <a:pt x="22" y="35"/>
                    </a:lnTo>
                    <a:lnTo>
                      <a:pt x="19" y="36"/>
                    </a:lnTo>
                    <a:lnTo>
                      <a:pt x="16" y="35"/>
                    </a:lnTo>
                    <a:lnTo>
                      <a:pt x="12" y="35"/>
                    </a:lnTo>
                    <a:lnTo>
                      <a:pt x="10" y="32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4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5" y="1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3" y="7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3"/>
                    </a:lnTo>
                    <a:lnTo>
                      <a:pt x="34" y="26"/>
                    </a:lnTo>
                    <a:lnTo>
                      <a:pt x="32" y="29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68"/>
              <p:cNvSpPr>
                <a:spLocks/>
              </p:cNvSpPr>
              <p:nvPr/>
            </p:nvSpPr>
            <p:spPr bwMode="auto">
              <a:xfrm>
                <a:off x="8008938" y="1936750"/>
                <a:ext cx="55563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6" y="34"/>
                  </a:cxn>
                  <a:cxn ang="0">
                    <a:pos x="23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8"/>
                  </a:cxn>
                  <a:cxn ang="0">
                    <a:pos x="2" y="25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2" y="12"/>
                  </a:cxn>
                  <a:cxn ang="0">
                    <a:pos x="3" y="9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2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5" y="23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6" y="34"/>
                    </a:lnTo>
                    <a:lnTo>
                      <a:pt x="23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8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2"/>
                    </a:lnTo>
                    <a:lnTo>
                      <a:pt x="3" y="9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5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69"/>
              <p:cNvSpPr>
                <a:spLocks/>
              </p:cNvSpPr>
              <p:nvPr/>
            </p:nvSpPr>
            <p:spPr bwMode="auto">
              <a:xfrm>
                <a:off x="7804150" y="1951038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29"/>
                  </a:cxn>
                  <a:cxn ang="0">
                    <a:pos x="32" y="29"/>
                  </a:cxn>
                  <a:cxn ang="0">
                    <a:pos x="29" y="32"/>
                  </a:cxn>
                  <a:cxn ang="0">
                    <a:pos x="26" y="33"/>
                  </a:cxn>
                  <a:cxn ang="0">
                    <a:pos x="23" y="34"/>
                  </a:cxn>
                  <a:cxn ang="0">
                    <a:pos x="19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0" y="33"/>
                  </a:cxn>
                  <a:cxn ang="0">
                    <a:pos x="7" y="31"/>
                  </a:cxn>
                  <a:cxn ang="0">
                    <a:pos x="7" y="31"/>
                  </a:cxn>
                  <a:cxn ang="0">
                    <a:pos x="5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1" y="15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8" y="3"/>
                  </a:cxn>
                  <a:cxn ang="0">
                    <a:pos x="11" y="2"/>
                  </a:cxn>
                  <a:cxn ang="0">
                    <a:pos x="14" y="1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1" y="5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4" y="10"/>
                  </a:cxn>
                  <a:cxn ang="0">
                    <a:pos x="36" y="13"/>
                  </a:cxn>
                  <a:cxn ang="0">
                    <a:pos x="36" y="16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4" y="27"/>
                  </a:cxn>
                  <a:cxn ang="0">
                    <a:pos x="32" y="29"/>
                  </a:cxn>
                  <a:cxn ang="0">
                    <a:pos x="32" y="29"/>
                  </a:cxn>
                </a:cxnLst>
                <a:rect l="0" t="0" r="r" b="b"/>
                <a:pathLst>
                  <a:path w="36" h="36">
                    <a:moveTo>
                      <a:pt x="32" y="29"/>
                    </a:moveTo>
                    <a:lnTo>
                      <a:pt x="32" y="29"/>
                    </a:lnTo>
                    <a:lnTo>
                      <a:pt x="29" y="32"/>
                    </a:lnTo>
                    <a:lnTo>
                      <a:pt x="26" y="33"/>
                    </a:lnTo>
                    <a:lnTo>
                      <a:pt x="23" y="34"/>
                    </a:lnTo>
                    <a:lnTo>
                      <a:pt x="19" y="36"/>
                    </a:lnTo>
                    <a:lnTo>
                      <a:pt x="16" y="36"/>
                    </a:lnTo>
                    <a:lnTo>
                      <a:pt x="13" y="34"/>
                    </a:lnTo>
                    <a:lnTo>
                      <a:pt x="10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5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4" y="10"/>
                    </a:lnTo>
                    <a:lnTo>
                      <a:pt x="36" y="13"/>
                    </a:lnTo>
                    <a:lnTo>
                      <a:pt x="36" y="16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4" y="27"/>
                    </a:lnTo>
                    <a:lnTo>
                      <a:pt x="32" y="29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70"/>
              <p:cNvSpPr>
                <a:spLocks/>
              </p:cNvSpPr>
              <p:nvPr/>
            </p:nvSpPr>
            <p:spPr bwMode="auto">
              <a:xfrm>
                <a:off x="7764463" y="2162175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30"/>
                  </a:cxn>
                  <a:cxn ang="0">
                    <a:pos x="32" y="30"/>
                  </a:cxn>
                  <a:cxn ang="0">
                    <a:pos x="28" y="33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6"/>
                  </a:cxn>
                  <a:cxn ang="0">
                    <a:pos x="16" y="36"/>
                  </a:cxn>
                  <a:cxn ang="0">
                    <a:pos x="13" y="35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1" y="16"/>
                  </a:cxn>
                  <a:cxn ang="0">
                    <a:pos x="1" y="12"/>
                  </a:cxn>
                  <a:cxn ang="0">
                    <a:pos x="3" y="8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7" y="3"/>
                  </a:cxn>
                  <a:cxn ang="0">
                    <a:pos x="10" y="2"/>
                  </a:cxn>
                  <a:cxn ang="0">
                    <a:pos x="14" y="1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3"/>
                  </a:cxn>
                  <a:cxn ang="0">
                    <a:pos x="31" y="5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4"/>
                  </a:cxn>
                  <a:cxn ang="0">
                    <a:pos x="34" y="28"/>
                  </a:cxn>
                  <a:cxn ang="0">
                    <a:pos x="32" y="30"/>
                  </a:cxn>
                  <a:cxn ang="0">
                    <a:pos x="32" y="30"/>
                  </a:cxn>
                </a:cxnLst>
                <a:rect l="0" t="0" r="r" b="b"/>
                <a:pathLst>
                  <a:path w="36" h="36">
                    <a:moveTo>
                      <a:pt x="32" y="30"/>
                    </a:moveTo>
                    <a:lnTo>
                      <a:pt x="32" y="30"/>
                    </a:lnTo>
                    <a:lnTo>
                      <a:pt x="28" y="33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6"/>
                    </a:lnTo>
                    <a:lnTo>
                      <a:pt x="16" y="36"/>
                    </a:lnTo>
                    <a:lnTo>
                      <a:pt x="13" y="35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1" y="16"/>
                    </a:lnTo>
                    <a:lnTo>
                      <a:pt x="1" y="12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3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4"/>
                    </a:lnTo>
                    <a:lnTo>
                      <a:pt x="34" y="28"/>
                    </a:lnTo>
                    <a:lnTo>
                      <a:pt x="32" y="30"/>
                    </a:lnTo>
                    <a:lnTo>
                      <a:pt x="32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71"/>
              <p:cNvSpPr>
                <a:spLocks/>
              </p:cNvSpPr>
              <p:nvPr/>
            </p:nvSpPr>
            <p:spPr bwMode="auto">
              <a:xfrm>
                <a:off x="8005763" y="2286000"/>
                <a:ext cx="55563" cy="57150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2" y="35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0" y="19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8" y="4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5"/>
                  </a:cxn>
                  <a:cxn ang="0">
                    <a:pos x="30" y="5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6">
                    <a:moveTo>
                      <a:pt x="31" y="30"/>
                    </a:move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2" y="35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4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72"/>
              <p:cNvSpPr>
                <a:spLocks/>
              </p:cNvSpPr>
              <p:nvPr/>
            </p:nvSpPr>
            <p:spPr bwMode="auto">
              <a:xfrm>
                <a:off x="7739063" y="2359025"/>
                <a:ext cx="57150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5" y="35"/>
                  </a:cxn>
                  <a:cxn ang="0">
                    <a:pos x="12" y="35"/>
                  </a:cxn>
                  <a:cxn ang="0">
                    <a:pos x="8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8"/>
                  </a:cxn>
                  <a:cxn ang="0">
                    <a:pos x="2" y="25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8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3" y="1"/>
                  </a:cxn>
                  <a:cxn ang="0">
                    <a:pos x="26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2" y="7"/>
                  </a:cxn>
                  <a:cxn ang="0">
                    <a:pos x="34" y="10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5" y="20"/>
                  </a:cxn>
                  <a:cxn ang="0">
                    <a:pos x="35" y="23"/>
                  </a:cxn>
                  <a:cxn ang="0">
                    <a:pos x="33" y="26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5" y="35"/>
                    </a:lnTo>
                    <a:lnTo>
                      <a:pt x="12" y="35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8"/>
                    </a:lnTo>
                    <a:lnTo>
                      <a:pt x="2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8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3" y="1"/>
                    </a:lnTo>
                    <a:lnTo>
                      <a:pt x="26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7"/>
                    </a:lnTo>
                    <a:lnTo>
                      <a:pt x="34" y="10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5" y="20"/>
                    </a:lnTo>
                    <a:lnTo>
                      <a:pt x="35" y="23"/>
                    </a:lnTo>
                    <a:lnTo>
                      <a:pt x="33" y="26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73"/>
              <p:cNvSpPr>
                <a:spLocks/>
              </p:cNvSpPr>
              <p:nvPr/>
            </p:nvSpPr>
            <p:spPr bwMode="auto">
              <a:xfrm>
                <a:off x="7632700" y="1993900"/>
                <a:ext cx="36513" cy="57150"/>
              </a:xfrm>
              <a:custGeom>
                <a:avLst/>
                <a:gdLst/>
                <a:ahLst/>
                <a:cxnLst>
                  <a:cxn ang="0">
                    <a:pos x="18" y="30"/>
                  </a:cxn>
                  <a:cxn ang="0">
                    <a:pos x="18" y="30"/>
                  </a:cxn>
                  <a:cxn ang="0">
                    <a:pos x="20" y="28"/>
                  </a:cxn>
                  <a:cxn ang="0">
                    <a:pos x="21" y="24"/>
                  </a:cxn>
                  <a:cxn ang="0">
                    <a:pos x="23" y="21"/>
                  </a:cxn>
                  <a:cxn ang="0">
                    <a:pos x="23" y="17"/>
                  </a:cxn>
                  <a:cxn ang="0">
                    <a:pos x="23" y="14"/>
                  </a:cxn>
                  <a:cxn ang="0">
                    <a:pos x="21" y="11"/>
                  </a:cxn>
                  <a:cxn ang="0">
                    <a:pos x="19" y="7"/>
                  </a:cxn>
                  <a:cxn ang="0">
                    <a:pos x="17" y="5"/>
                  </a:cxn>
                  <a:cxn ang="0">
                    <a:pos x="17" y="5"/>
                  </a:cxn>
                  <a:cxn ang="0">
                    <a:pos x="14" y="3"/>
                  </a:cxn>
                  <a:cxn ang="0">
                    <a:pos x="11" y="1"/>
                  </a:cxn>
                  <a:cxn ang="0">
                    <a:pos x="8" y="1"/>
                  </a:cxn>
                  <a:cxn ang="0">
                    <a:pos x="3" y="0"/>
                  </a:cxn>
                  <a:cxn ang="0">
                    <a:pos x="0" y="35"/>
                  </a:cxn>
                  <a:cxn ang="0">
                    <a:pos x="0" y="35"/>
                  </a:cxn>
                  <a:cxn ang="0">
                    <a:pos x="5" y="36"/>
                  </a:cxn>
                  <a:cxn ang="0">
                    <a:pos x="10" y="35"/>
                  </a:cxn>
                  <a:cxn ang="0">
                    <a:pos x="14" y="34"/>
                  </a:cxn>
                  <a:cxn ang="0">
                    <a:pos x="18" y="30"/>
                  </a:cxn>
                  <a:cxn ang="0">
                    <a:pos x="18" y="30"/>
                  </a:cxn>
                </a:cxnLst>
                <a:rect l="0" t="0" r="r" b="b"/>
                <a:pathLst>
                  <a:path w="23" h="36">
                    <a:moveTo>
                      <a:pt x="18" y="30"/>
                    </a:moveTo>
                    <a:lnTo>
                      <a:pt x="18" y="30"/>
                    </a:lnTo>
                    <a:lnTo>
                      <a:pt x="20" y="28"/>
                    </a:lnTo>
                    <a:lnTo>
                      <a:pt x="21" y="24"/>
                    </a:lnTo>
                    <a:lnTo>
                      <a:pt x="23" y="21"/>
                    </a:lnTo>
                    <a:lnTo>
                      <a:pt x="23" y="17"/>
                    </a:lnTo>
                    <a:lnTo>
                      <a:pt x="23" y="14"/>
                    </a:lnTo>
                    <a:lnTo>
                      <a:pt x="21" y="11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3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5" y="36"/>
                    </a:lnTo>
                    <a:lnTo>
                      <a:pt x="10" y="35"/>
                    </a:lnTo>
                    <a:lnTo>
                      <a:pt x="14" y="34"/>
                    </a:lnTo>
                    <a:lnTo>
                      <a:pt x="18" y="30"/>
                    </a:lnTo>
                    <a:lnTo>
                      <a:pt x="18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74"/>
              <p:cNvSpPr>
                <a:spLocks/>
              </p:cNvSpPr>
              <p:nvPr/>
            </p:nvSpPr>
            <p:spPr bwMode="auto">
              <a:xfrm>
                <a:off x="7951788" y="2112963"/>
                <a:ext cx="57150" cy="57150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3"/>
                  </a:cxn>
                  <a:cxn ang="0">
                    <a:pos x="26" y="34"/>
                  </a:cxn>
                  <a:cxn ang="0">
                    <a:pos x="23" y="35"/>
                  </a:cxn>
                  <a:cxn ang="0">
                    <a:pos x="20" y="36"/>
                  </a:cxn>
                  <a:cxn ang="0">
                    <a:pos x="15" y="36"/>
                  </a:cxn>
                  <a:cxn ang="0">
                    <a:pos x="12" y="35"/>
                  </a:cxn>
                  <a:cxn ang="0">
                    <a:pos x="9" y="34"/>
                  </a:cxn>
                  <a:cxn ang="0">
                    <a:pos x="7" y="32"/>
                  </a:cxn>
                  <a:cxn ang="0">
                    <a:pos x="7" y="32"/>
                  </a:cxn>
                  <a:cxn ang="0">
                    <a:pos x="4" y="29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19"/>
                  </a:cxn>
                  <a:cxn ang="0">
                    <a:pos x="0" y="16"/>
                  </a:cxn>
                  <a:cxn ang="0">
                    <a:pos x="2" y="13"/>
                  </a:cxn>
                  <a:cxn ang="0">
                    <a:pos x="3" y="10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8" y="5"/>
                  </a:cxn>
                  <a:cxn ang="0">
                    <a:pos x="11" y="2"/>
                  </a:cxn>
                  <a:cxn ang="0">
                    <a:pos x="14" y="1"/>
                  </a:cxn>
                  <a:cxn ang="0">
                    <a:pos x="17" y="0"/>
                  </a:cxn>
                  <a:cxn ang="0">
                    <a:pos x="21" y="1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33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6" y="21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6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3"/>
                    </a:lnTo>
                    <a:lnTo>
                      <a:pt x="26" y="34"/>
                    </a:lnTo>
                    <a:lnTo>
                      <a:pt x="23" y="35"/>
                    </a:lnTo>
                    <a:lnTo>
                      <a:pt x="20" y="36"/>
                    </a:lnTo>
                    <a:lnTo>
                      <a:pt x="15" y="36"/>
                    </a:lnTo>
                    <a:lnTo>
                      <a:pt x="12" y="35"/>
                    </a:lnTo>
                    <a:lnTo>
                      <a:pt x="9" y="34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4" y="29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1" y="1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3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6" y="21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75"/>
              <p:cNvSpPr>
                <a:spLocks/>
              </p:cNvSpPr>
              <p:nvPr/>
            </p:nvSpPr>
            <p:spPr bwMode="auto">
              <a:xfrm>
                <a:off x="8110538" y="1754188"/>
                <a:ext cx="26988" cy="555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8" y="1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3" y="7"/>
                  </a:cxn>
                  <a:cxn ang="0">
                    <a:pos x="1" y="10"/>
                  </a:cxn>
                  <a:cxn ang="0">
                    <a:pos x="0" y="13"/>
                  </a:cxn>
                  <a:cxn ang="0">
                    <a:pos x="0" y="18"/>
                  </a:cxn>
                  <a:cxn ang="0">
                    <a:pos x="1" y="21"/>
                  </a:cxn>
                  <a:cxn ang="0">
                    <a:pos x="2" y="24"/>
                  </a:cxn>
                  <a:cxn ang="0">
                    <a:pos x="3" y="27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12" y="32"/>
                  </a:cxn>
                  <a:cxn ang="0">
                    <a:pos x="17" y="35"/>
                  </a:cxn>
                  <a:cxn ang="0">
                    <a:pos x="14" y="0"/>
                  </a:cxn>
                </a:cxnLst>
                <a:rect l="0" t="0" r="r" b="b"/>
                <a:pathLst>
                  <a:path w="17" h="35">
                    <a:moveTo>
                      <a:pt x="14" y="0"/>
                    </a:moveTo>
                    <a:lnTo>
                      <a:pt x="14" y="0"/>
                    </a:lnTo>
                    <a:lnTo>
                      <a:pt x="8" y="1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12" y="32"/>
                    </a:lnTo>
                    <a:lnTo>
                      <a:pt x="17" y="3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76"/>
              <p:cNvSpPr>
                <a:spLocks/>
              </p:cNvSpPr>
              <p:nvPr/>
            </p:nvSpPr>
            <p:spPr bwMode="auto">
              <a:xfrm>
                <a:off x="7923213" y="1800225"/>
                <a:ext cx="55563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2" y="26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2" y="12"/>
                  </a:cxn>
                  <a:cxn ang="0">
                    <a:pos x="3" y="9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8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5"/>
                  </a:cxn>
                  <a:cxn ang="0">
                    <a:pos x="30" y="5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2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2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77"/>
              <p:cNvSpPr>
                <a:spLocks/>
              </p:cNvSpPr>
              <p:nvPr/>
            </p:nvSpPr>
            <p:spPr bwMode="auto">
              <a:xfrm>
                <a:off x="7616825" y="2235200"/>
                <a:ext cx="42863" cy="57150"/>
              </a:xfrm>
              <a:custGeom>
                <a:avLst/>
                <a:gdLst/>
                <a:ahLst/>
                <a:cxnLst>
                  <a:cxn ang="0">
                    <a:pos x="23" y="29"/>
                  </a:cxn>
                  <a:cxn ang="0">
                    <a:pos x="23" y="29"/>
                  </a:cxn>
                  <a:cxn ang="0">
                    <a:pos x="25" y="27"/>
                  </a:cxn>
                  <a:cxn ang="0">
                    <a:pos x="26" y="24"/>
                  </a:cxn>
                  <a:cxn ang="0">
                    <a:pos x="27" y="21"/>
                  </a:cxn>
                  <a:cxn ang="0">
                    <a:pos x="27" y="16"/>
                  </a:cxn>
                  <a:cxn ang="0">
                    <a:pos x="26" y="13"/>
                  </a:cxn>
                  <a:cxn ang="0">
                    <a:pos x="25" y="10"/>
                  </a:cxn>
                  <a:cxn ang="0">
                    <a:pos x="24" y="7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17" y="2"/>
                  </a:cxn>
                  <a:cxn ang="0">
                    <a:pos x="10" y="0"/>
                  </a:cxn>
                  <a:cxn ang="0">
                    <a:pos x="5" y="1"/>
                  </a:cxn>
                  <a:cxn ang="0">
                    <a:pos x="0" y="3"/>
                  </a:cxn>
                  <a:cxn ang="0">
                    <a:pos x="1" y="33"/>
                  </a:cxn>
                  <a:cxn ang="0">
                    <a:pos x="1" y="33"/>
                  </a:cxn>
                  <a:cxn ang="0">
                    <a:pos x="6" y="36"/>
                  </a:cxn>
                  <a:cxn ang="0">
                    <a:pos x="12" y="36"/>
                  </a:cxn>
                  <a:cxn ang="0">
                    <a:pos x="18" y="33"/>
                  </a:cxn>
                  <a:cxn ang="0">
                    <a:pos x="23" y="29"/>
                  </a:cxn>
                  <a:cxn ang="0">
                    <a:pos x="23" y="29"/>
                  </a:cxn>
                </a:cxnLst>
                <a:rect l="0" t="0" r="r" b="b"/>
                <a:pathLst>
                  <a:path w="27" h="36">
                    <a:moveTo>
                      <a:pt x="23" y="29"/>
                    </a:moveTo>
                    <a:lnTo>
                      <a:pt x="23" y="29"/>
                    </a:lnTo>
                    <a:lnTo>
                      <a:pt x="25" y="27"/>
                    </a:lnTo>
                    <a:lnTo>
                      <a:pt x="26" y="24"/>
                    </a:lnTo>
                    <a:lnTo>
                      <a:pt x="27" y="21"/>
                    </a:lnTo>
                    <a:lnTo>
                      <a:pt x="27" y="16"/>
                    </a:lnTo>
                    <a:lnTo>
                      <a:pt x="26" y="13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7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0" y="3"/>
                    </a:lnTo>
                    <a:lnTo>
                      <a:pt x="1" y="33"/>
                    </a:lnTo>
                    <a:lnTo>
                      <a:pt x="1" y="33"/>
                    </a:lnTo>
                    <a:lnTo>
                      <a:pt x="6" y="36"/>
                    </a:lnTo>
                    <a:lnTo>
                      <a:pt x="12" y="36"/>
                    </a:lnTo>
                    <a:lnTo>
                      <a:pt x="18" y="33"/>
                    </a:lnTo>
                    <a:lnTo>
                      <a:pt x="23" y="29"/>
                    </a:lnTo>
                    <a:lnTo>
                      <a:pt x="23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78"/>
              <p:cNvSpPr>
                <a:spLocks/>
              </p:cNvSpPr>
              <p:nvPr/>
            </p:nvSpPr>
            <p:spPr bwMode="auto">
              <a:xfrm>
                <a:off x="7934325" y="2459038"/>
                <a:ext cx="55563" cy="57150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7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1" y="35"/>
                  </a:cxn>
                  <a:cxn ang="0">
                    <a:pos x="8" y="33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3" y="2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7" y="4"/>
                  </a:cxn>
                  <a:cxn ang="0">
                    <a:pos x="10" y="3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3" y="1"/>
                  </a:cxn>
                  <a:cxn ang="0">
                    <a:pos x="26" y="3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6">
                    <a:moveTo>
                      <a:pt x="31" y="30"/>
                    </a:moveTo>
                    <a:lnTo>
                      <a:pt x="31" y="30"/>
                    </a:lnTo>
                    <a:lnTo>
                      <a:pt x="27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1" y="35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3" y="29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3" y="1"/>
                    </a:lnTo>
                    <a:lnTo>
                      <a:pt x="26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79"/>
              <p:cNvSpPr>
                <a:spLocks/>
              </p:cNvSpPr>
              <p:nvPr/>
            </p:nvSpPr>
            <p:spPr bwMode="auto">
              <a:xfrm>
                <a:off x="8189913" y="2378075"/>
                <a:ext cx="57150" cy="57150"/>
              </a:xfrm>
              <a:custGeom>
                <a:avLst/>
                <a:gdLst/>
                <a:ahLst/>
                <a:cxnLst>
                  <a:cxn ang="0">
                    <a:pos x="30" y="29"/>
                  </a:cxn>
                  <a:cxn ang="0">
                    <a:pos x="30" y="29"/>
                  </a:cxn>
                  <a:cxn ang="0">
                    <a:pos x="28" y="32"/>
                  </a:cxn>
                  <a:cxn ang="0">
                    <a:pos x="25" y="33"/>
                  </a:cxn>
                  <a:cxn ang="0">
                    <a:pos x="22" y="34"/>
                  </a:cxn>
                  <a:cxn ang="0">
                    <a:pos x="19" y="36"/>
                  </a:cxn>
                  <a:cxn ang="0">
                    <a:pos x="15" y="36"/>
                  </a:cxn>
                  <a:cxn ang="0">
                    <a:pos x="11" y="34"/>
                  </a:cxn>
                  <a:cxn ang="0">
                    <a:pos x="8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4" y="1"/>
                  </a:cxn>
                  <a:cxn ang="0">
                    <a:pos x="17" y="0"/>
                  </a:cxn>
                  <a:cxn ang="0">
                    <a:pos x="20" y="1"/>
                  </a:cxn>
                  <a:cxn ang="0">
                    <a:pos x="24" y="1"/>
                  </a:cxn>
                  <a:cxn ang="0">
                    <a:pos x="26" y="3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32" y="7"/>
                  </a:cxn>
                  <a:cxn ang="0">
                    <a:pos x="34" y="10"/>
                  </a:cxn>
                  <a:cxn ang="0">
                    <a:pos x="35" y="13"/>
                  </a:cxn>
                  <a:cxn ang="0">
                    <a:pos x="36" y="16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3" y="27"/>
                  </a:cxn>
                  <a:cxn ang="0">
                    <a:pos x="30" y="29"/>
                  </a:cxn>
                  <a:cxn ang="0">
                    <a:pos x="30" y="29"/>
                  </a:cxn>
                </a:cxnLst>
                <a:rect l="0" t="0" r="r" b="b"/>
                <a:pathLst>
                  <a:path w="36" h="36">
                    <a:moveTo>
                      <a:pt x="30" y="29"/>
                    </a:moveTo>
                    <a:lnTo>
                      <a:pt x="30" y="29"/>
                    </a:lnTo>
                    <a:lnTo>
                      <a:pt x="28" y="32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6"/>
                    </a:lnTo>
                    <a:lnTo>
                      <a:pt x="15" y="36"/>
                    </a:lnTo>
                    <a:lnTo>
                      <a:pt x="11" y="34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0" y="1"/>
                    </a:lnTo>
                    <a:lnTo>
                      <a:pt x="24" y="1"/>
                    </a:lnTo>
                    <a:lnTo>
                      <a:pt x="26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2" y="7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6" y="16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3" y="27"/>
                    </a:lnTo>
                    <a:lnTo>
                      <a:pt x="30" y="29"/>
                    </a:lnTo>
                    <a:lnTo>
                      <a:pt x="30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80"/>
              <p:cNvSpPr>
                <a:spLocks/>
              </p:cNvSpPr>
              <p:nvPr/>
            </p:nvSpPr>
            <p:spPr bwMode="auto">
              <a:xfrm>
                <a:off x="8188325" y="2117725"/>
                <a:ext cx="57150" cy="55563"/>
              </a:xfrm>
              <a:custGeom>
                <a:avLst/>
                <a:gdLst/>
                <a:ahLst/>
                <a:cxnLst>
                  <a:cxn ang="0">
                    <a:pos x="30" y="30"/>
                  </a:cxn>
                  <a:cxn ang="0">
                    <a:pos x="30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5" y="35"/>
                  </a:cxn>
                  <a:cxn ang="0">
                    <a:pos x="11" y="34"/>
                  </a:cxn>
                  <a:cxn ang="0">
                    <a:pos x="8" y="33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3" y="2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31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5" y="21"/>
                  </a:cxn>
                  <a:cxn ang="0">
                    <a:pos x="35" y="24"/>
                  </a:cxn>
                  <a:cxn ang="0">
                    <a:pos x="33" y="27"/>
                  </a:cxn>
                  <a:cxn ang="0">
                    <a:pos x="30" y="30"/>
                  </a:cxn>
                  <a:cxn ang="0">
                    <a:pos x="30" y="30"/>
                  </a:cxn>
                </a:cxnLst>
                <a:rect l="0" t="0" r="r" b="b"/>
                <a:pathLst>
                  <a:path w="36" h="35">
                    <a:moveTo>
                      <a:pt x="30" y="30"/>
                    </a:moveTo>
                    <a:lnTo>
                      <a:pt x="30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5" y="35"/>
                    </a:lnTo>
                    <a:lnTo>
                      <a:pt x="11" y="34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3" y="29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1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3" y="27"/>
                    </a:lnTo>
                    <a:lnTo>
                      <a:pt x="30" y="30"/>
                    </a:lnTo>
                    <a:lnTo>
                      <a:pt x="30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81"/>
              <p:cNvSpPr>
                <a:spLocks/>
              </p:cNvSpPr>
              <p:nvPr/>
            </p:nvSpPr>
            <p:spPr bwMode="auto">
              <a:xfrm>
                <a:off x="8378825" y="2046288"/>
                <a:ext cx="55563" cy="5556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2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3" y="7"/>
                  </a:cxn>
                  <a:cxn ang="0">
                    <a:pos x="1" y="10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4" y="27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9" y="32"/>
                  </a:cxn>
                  <a:cxn ang="0">
                    <a:pos x="12" y="34"/>
                  </a:cxn>
                  <a:cxn ang="0">
                    <a:pos x="15" y="34"/>
                  </a:cxn>
                  <a:cxn ang="0">
                    <a:pos x="18" y="35"/>
                  </a:cxn>
                  <a:cxn ang="0">
                    <a:pos x="23" y="34"/>
                  </a:cxn>
                  <a:cxn ang="0">
                    <a:pos x="26" y="33"/>
                  </a:cxn>
                  <a:cxn ang="0">
                    <a:pos x="29" y="31"/>
                  </a:cxn>
                  <a:cxn ang="0">
                    <a:pos x="31" y="28"/>
                  </a:cxn>
                  <a:cxn ang="0">
                    <a:pos x="31" y="28"/>
                  </a:cxn>
                  <a:cxn ang="0">
                    <a:pos x="34" y="24"/>
                  </a:cxn>
                  <a:cxn ang="0">
                    <a:pos x="35" y="19"/>
                  </a:cxn>
                  <a:cxn ang="0">
                    <a:pos x="12" y="0"/>
                  </a:cxn>
                </a:cxnLst>
                <a:rect l="0" t="0" r="r" b="b"/>
                <a:pathLst>
                  <a:path w="35" h="35">
                    <a:moveTo>
                      <a:pt x="12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1" y="24"/>
                    </a:lnTo>
                    <a:lnTo>
                      <a:pt x="4" y="27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9" y="32"/>
                    </a:lnTo>
                    <a:lnTo>
                      <a:pt x="12" y="34"/>
                    </a:lnTo>
                    <a:lnTo>
                      <a:pt x="15" y="34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6" y="33"/>
                    </a:lnTo>
                    <a:lnTo>
                      <a:pt x="29" y="31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4" y="24"/>
                    </a:lnTo>
                    <a:lnTo>
                      <a:pt x="35" y="1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82"/>
              <p:cNvSpPr>
                <a:spLocks/>
              </p:cNvSpPr>
              <p:nvPr/>
            </p:nvSpPr>
            <p:spPr bwMode="auto">
              <a:xfrm>
                <a:off x="8493125" y="2244725"/>
                <a:ext cx="26988" cy="4762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3" y="8"/>
                  </a:cxn>
                  <a:cxn ang="0">
                    <a:pos x="1" y="12"/>
                  </a:cxn>
                  <a:cxn ang="0">
                    <a:pos x="0" y="18"/>
                  </a:cxn>
                  <a:cxn ang="0">
                    <a:pos x="1" y="24"/>
                  </a:cxn>
                  <a:cxn ang="0">
                    <a:pos x="3" y="26"/>
                  </a:cxn>
                  <a:cxn ang="0">
                    <a:pos x="5" y="3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1" y="1"/>
                  </a:cxn>
                  <a:cxn ang="0">
                    <a:pos x="8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7" h="30">
                    <a:moveTo>
                      <a:pt x="5" y="5"/>
                    </a:moveTo>
                    <a:lnTo>
                      <a:pt x="5" y="5"/>
                    </a:lnTo>
                    <a:lnTo>
                      <a:pt x="3" y="8"/>
                    </a:lnTo>
                    <a:lnTo>
                      <a:pt x="1" y="12"/>
                    </a:lnTo>
                    <a:lnTo>
                      <a:pt x="0" y="18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5" y="3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83"/>
              <p:cNvSpPr>
                <a:spLocks/>
              </p:cNvSpPr>
              <p:nvPr/>
            </p:nvSpPr>
            <p:spPr bwMode="auto">
              <a:xfrm>
                <a:off x="8312150" y="2222500"/>
                <a:ext cx="57150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6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9"/>
                  </a:cxn>
                  <a:cxn ang="0">
                    <a:pos x="2" y="26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3" y="9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4" y="1"/>
                  </a:cxn>
                  <a:cxn ang="0">
                    <a:pos x="28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3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3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9"/>
                    </a:lnTo>
                    <a:lnTo>
                      <a:pt x="2" y="26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1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3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84"/>
              <p:cNvSpPr>
                <a:spLocks/>
              </p:cNvSpPr>
              <p:nvPr/>
            </p:nvSpPr>
            <p:spPr bwMode="auto">
              <a:xfrm>
                <a:off x="8364538" y="2374900"/>
                <a:ext cx="55563" cy="47625"/>
              </a:xfrm>
              <a:custGeom>
                <a:avLst/>
                <a:gdLst/>
                <a:ahLst/>
                <a:cxnLst>
                  <a:cxn ang="0">
                    <a:pos x="30" y="5"/>
                  </a:cxn>
                  <a:cxn ang="0">
                    <a:pos x="30" y="5"/>
                  </a:cxn>
                  <a:cxn ang="0">
                    <a:pos x="26" y="3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7" y="4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3" y="9"/>
                  </a:cxn>
                  <a:cxn ang="0">
                    <a:pos x="1" y="11"/>
                  </a:cxn>
                  <a:cxn ang="0">
                    <a:pos x="0" y="18"/>
                  </a:cxn>
                  <a:cxn ang="0">
                    <a:pos x="1" y="25"/>
                  </a:cxn>
                  <a:cxn ang="0">
                    <a:pos x="3" y="27"/>
                  </a:cxn>
                  <a:cxn ang="0">
                    <a:pos x="5" y="30"/>
                  </a:cxn>
                  <a:cxn ang="0">
                    <a:pos x="35" y="12"/>
                  </a:cxn>
                  <a:cxn ang="0">
                    <a:pos x="35" y="12"/>
                  </a:cxn>
                  <a:cxn ang="0">
                    <a:pos x="33" y="8"/>
                  </a:cxn>
                  <a:cxn ang="0">
                    <a:pos x="30" y="5"/>
                  </a:cxn>
                  <a:cxn ang="0">
                    <a:pos x="30" y="5"/>
                  </a:cxn>
                </a:cxnLst>
                <a:rect l="0" t="0" r="r" b="b"/>
                <a:pathLst>
                  <a:path w="35" h="30">
                    <a:moveTo>
                      <a:pt x="30" y="5"/>
                    </a:moveTo>
                    <a:lnTo>
                      <a:pt x="30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8"/>
                    </a:lnTo>
                    <a:lnTo>
                      <a:pt x="1" y="25"/>
                    </a:lnTo>
                    <a:lnTo>
                      <a:pt x="3" y="27"/>
                    </a:lnTo>
                    <a:lnTo>
                      <a:pt x="5" y="30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0" y="5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8" name="组合 277"/>
            <p:cNvGrpSpPr/>
            <p:nvPr userDrawn="1"/>
          </p:nvGrpSpPr>
          <p:grpSpPr>
            <a:xfrm rot="19624130">
              <a:off x="3756267" y="1343872"/>
              <a:ext cx="1029498" cy="982673"/>
              <a:chOff x="5924550" y="234950"/>
              <a:chExt cx="873125" cy="1081088"/>
            </a:xfrm>
          </p:grpSpPr>
          <p:sp>
            <p:nvSpPr>
              <p:cNvPr id="279" name="Freeform 25"/>
              <p:cNvSpPr>
                <a:spLocks/>
              </p:cNvSpPr>
              <p:nvPr/>
            </p:nvSpPr>
            <p:spPr bwMode="auto">
              <a:xfrm>
                <a:off x="5924550" y="234950"/>
                <a:ext cx="873125" cy="1081088"/>
              </a:xfrm>
              <a:custGeom>
                <a:avLst/>
                <a:gdLst/>
                <a:ahLst/>
                <a:cxnLst>
                  <a:cxn ang="0">
                    <a:pos x="205" y="681"/>
                  </a:cxn>
                  <a:cxn ang="0">
                    <a:pos x="162" y="617"/>
                  </a:cxn>
                  <a:cxn ang="0">
                    <a:pos x="121" y="547"/>
                  </a:cxn>
                  <a:cxn ang="0">
                    <a:pos x="77" y="461"/>
                  </a:cxn>
                  <a:cxn ang="0">
                    <a:pos x="45" y="389"/>
                  </a:cxn>
                  <a:cxn ang="0">
                    <a:pos x="28" y="340"/>
                  </a:cxn>
                  <a:cxn ang="0">
                    <a:pos x="14" y="292"/>
                  </a:cxn>
                  <a:cxn ang="0">
                    <a:pos x="5" y="244"/>
                  </a:cxn>
                  <a:cxn ang="0">
                    <a:pos x="0" y="197"/>
                  </a:cxn>
                  <a:cxn ang="0">
                    <a:pos x="3" y="154"/>
                  </a:cxn>
                  <a:cxn ang="0">
                    <a:pos x="13" y="114"/>
                  </a:cxn>
                  <a:cxn ang="0">
                    <a:pos x="21" y="95"/>
                  </a:cxn>
                  <a:cxn ang="0">
                    <a:pos x="40" y="63"/>
                  </a:cxn>
                  <a:cxn ang="0">
                    <a:pos x="60" y="37"/>
                  </a:cxn>
                  <a:cxn ang="0">
                    <a:pos x="81" y="19"/>
                  </a:cxn>
                  <a:cxn ang="0">
                    <a:pos x="102" y="8"/>
                  </a:cxn>
                  <a:cxn ang="0">
                    <a:pos x="123" y="1"/>
                  </a:cxn>
                  <a:cxn ang="0">
                    <a:pos x="144" y="0"/>
                  </a:cxn>
                  <a:cxn ang="0">
                    <a:pos x="166" y="5"/>
                  </a:cxn>
                  <a:cxn ang="0">
                    <a:pos x="186" y="12"/>
                  </a:cxn>
                  <a:cxn ang="0">
                    <a:pos x="205" y="24"/>
                  </a:cxn>
                  <a:cxn ang="0">
                    <a:pos x="223" y="38"/>
                  </a:cxn>
                  <a:cxn ang="0">
                    <a:pos x="239" y="55"/>
                  </a:cxn>
                  <a:cxn ang="0">
                    <a:pos x="254" y="75"/>
                  </a:cxn>
                  <a:cxn ang="0">
                    <a:pos x="266" y="96"/>
                  </a:cxn>
                  <a:cxn ang="0">
                    <a:pos x="276" y="118"/>
                  </a:cxn>
                  <a:cxn ang="0">
                    <a:pos x="283" y="140"/>
                  </a:cxn>
                  <a:cxn ang="0">
                    <a:pos x="287" y="162"/>
                  </a:cxn>
                  <a:cxn ang="0">
                    <a:pos x="291" y="157"/>
                  </a:cxn>
                  <a:cxn ang="0">
                    <a:pos x="305" y="133"/>
                  </a:cxn>
                  <a:cxn ang="0">
                    <a:pos x="322" y="111"/>
                  </a:cxn>
                  <a:cxn ang="0">
                    <a:pos x="346" y="90"/>
                  </a:cxn>
                  <a:cxn ang="0">
                    <a:pos x="376" y="73"/>
                  </a:cxn>
                  <a:cxn ang="0">
                    <a:pos x="394" y="68"/>
                  </a:cxn>
                  <a:cxn ang="0">
                    <a:pos x="413" y="65"/>
                  </a:cxn>
                  <a:cxn ang="0">
                    <a:pos x="436" y="64"/>
                  </a:cxn>
                  <a:cxn ang="0">
                    <a:pos x="458" y="67"/>
                  </a:cxn>
                  <a:cxn ang="0">
                    <a:pos x="483" y="73"/>
                  </a:cxn>
                  <a:cxn ang="0">
                    <a:pos x="496" y="79"/>
                  </a:cxn>
                  <a:cxn ang="0">
                    <a:pos x="517" y="93"/>
                  </a:cxn>
                  <a:cxn ang="0">
                    <a:pos x="533" y="111"/>
                  </a:cxn>
                  <a:cxn ang="0">
                    <a:pos x="544" y="136"/>
                  </a:cxn>
                  <a:cxn ang="0">
                    <a:pos x="549" y="163"/>
                  </a:cxn>
                  <a:cxn ang="0">
                    <a:pos x="549" y="195"/>
                  </a:cxn>
                  <a:cxn ang="0">
                    <a:pos x="544" y="230"/>
                  </a:cxn>
                  <a:cxn ang="0">
                    <a:pos x="533" y="268"/>
                  </a:cxn>
                  <a:cxn ang="0">
                    <a:pos x="516" y="310"/>
                  </a:cxn>
                  <a:cxn ang="0">
                    <a:pos x="494" y="354"/>
                  </a:cxn>
                  <a:cxn ang="0">
                    <a:pos x="466" y="401"/>
                  </a:cxn>
                  <a:cxn ang="0">
                    <a:pos x="432" y="448"/>
                  </a:cxn>
                  <a:cxn ang="0">
                    <a:pos x="392" y="498"/>
                  </a:cxn>
                  <a:cxn ang="0">
                    <a:pos x="347" y="550"/>
                  </a:cxn>
                  <a:cxn ang="0">
                    <a:pos x="295" y="602"/>
                  </a:cxn>
                  <a:cxn ang="0">
                    <a:pos x="237" y="655"/>
                  </a:cxn>
                  <a:cxn ang="0">
                    <a:pos x="205" y="681"/>
                  </a:cxn>
                </a:cxnLst>
                <a:rect l="0" t="0" r="r" b="b"/>
                <a:pathLst>
                  <a:path w="550" h="681">
                    <a:moveTo>
                      <a:pt x="205" y="681"/>
                    </a:moveTo>
                    <a:lnTo>
                      <a:pt x="205" y="681"/>
                    </a:lnTo>
                    <a:lnTo>
                      <a:pt x="193" y="664"/>
                    </a:lnTo>
                    <a:lnTo>
                      <a:pt x="162" y="617"/>
                    </a:lnTo>
                    <a:lnTo>
                      <a:pt x="142" y="585"/>
                    </a:lnTo>
                    <a:lnTo>
                      <a:pt x="121" y="547"/>
                    </a:lnTo>
                    <a:lnTo>
                      <a:pt x="99" y="505"/>
                    </a:lnTo>
                    <a:lnTo>
                      <a:pt x="77" y="461"/>
                    </a:lnTo>
                    <a:lnTo>
                      <a:pt x="55" y="413"/>
                    </a:lnTo>
                    <a:lnTo>
                      <a:pt x="45" y="389"/>
                    </a:lnTo>
                    <a:lnTo>
                      <a:pt x="36" y="365"/>
                    </a:lnTo>
                    <a:lnTo>
                      <a:pt x="28" y="340"/>
                    </a:lnTo>
                    <a:lnTo>
                      <a:pt x="21" y="316"/>
                    </a:lnTo>
                    <a:lnTo>
                      <a:pt x="14" y="292"/>
                    </a:lnTo>
                    <a:lnTo>
                      <a:pt x="9" y="267"/>
                    </a:lnTo>
                    <a:lnTo>
                      <a:pt x="5" y="244"/>
                    </a:lnTo>
                    <a:lnTo>
                      <a:pt x="1" y="221"/>
                    </a:lnTo>
                    <a:lnTo>
                      <a:pt x="0" y="197"/>
                    </a:lnTo>
                    <a:lnTo>
                      <a:pt x="0" y="175"/>
                    </a:lnTo>
                    <a:lnTo>
                      <a:pt x="3" y="154"/>
                    </a:lnTo>
                    <a:lnTo>
                      <a:pt x="7" y="133"/>
                    </a:lnTo>
                    <a:lnTo>
                      <a:pt x="13" y="114"/>
                    </a:lnTo>
                    <a:lnTo>
                      <a:pt x="21" y="95"/>
                    </a:lnTo>
                    <a:lnTo>
                      <a:pt x="21" y="95"/>
                    </a:lnTo>
                    <a:lnTo>
                      <a:pt x="30" y="78"/>
                    </a:lnTo>
                    <a:lnTo>
                      <a:pt x="40" y="63"/>
                    </a:lnTo>
                    <a:lnTo>
                      <a:pt x="50" y="49"/>
                    </a:lnTo>
                    <a:lnTo>
                      <a:pt x="60" y="37"/>
                    </a:lnTo>
                    <a:lnTo>
                      <a:pt x="70" y="28"/>
                    </a:lnTo>
                    <a:lnTo>
                      <a:pt x="81" y="19"/>
                    </a:lnTo>
                    <a:lnTo>
                      <a:pt x="91" y="13"/>
                    </a:lnTo>
                    <a:lnTo>
                      <a:pt x="102" y="8"/>
                    </a:lnTo>
                    <a:lnTo>
                      <a:pt x="113" y="3"/>
                    </a:lnTo>
                    <a:lnTo>
                      <a:pt x="123" y="1"/>
                    </a:lnTo>
                    <a:lnTo>
                      <a:pt x="134" y="0"/>
                    </a:lnTo>
                    <a:lnTo>
                      <a:pt x="144" y="0"/>
                    </a:lnTo>
                    <a:lnTo>
                      <a:pt x="155" y="1"/>
                    </a:lnTo>
                    <a:lnTo>
                      <a:pt x="166" y="5"/>
                    </a:lnTo>
                    <a:lnTo>
                      <a:pt x="175" y="8"/>
                    </a:lnTo>
                    <a:lnTo>
                      <a:pt x="186" y="12"/>
                    </a:lnTo>
                    <a:lnTo>
                      <a:pt x="195" y="17"/>
                    </a:lnTo>
                    <a:lnTo>
                      <a:pt x="205" y="24"/>
                    </a:lnTo>
                    <a:lnTo>
                      <a:pt x="214" y="31"/>
                    </a:lnTo>
                    <a:lnTo>
                      <a:pt x="223" y="38"/>
                    </a:lnTo>
                    <a:lnTo>
                      <a:pt x="231" y="47"/>
                    </a:lnTo>
                    <a:lnTo>
                      <a:pt x="239" y="55"/>
                    </a:lnTo>
                    <a:lnTo>
                      <a:pt x="247" y="65"/>
                    </a:lnTo>
                    <a:lnTo>
                      <a:pt x="254" y="75"/>
                    </a:lnTo>
                    <a:lnTo>
                      <a:pt x="260" y="85"/>
                    </a:lnTo>
                    <a:lnTo>
                      <a:pt x="266" y="96"/>
                    </a:lnTo>
                    <a:lnTo>
                      <a:pt x="272" y="107"/>
                    </a:lnTo>
                    <a:lnTo>
                      <a:pt x="276" y="118"/>
                    </a:lnTo>
                    <a:lnTo>
                      <a:pt x="280" y="129"/>
                    </a:lnTo>
                    <a:lnTo>
                      <a:pt x="283" y="140"/>
                    </a:lnTo>
                    <a:lnTo>
                      <a:pt x="286" y="152"/>
                    </a:lnTo>
                    <a:lnTo>
                      <a:pt x="287" y="162"/>
                    </a:lnTo>
                    <a:lnTo>
                      <a:pt x="287" y="162"/>
                    </a:lnTo>
                    <a:lnTo>
                      <a:pt x="291" y="157"/>
                    </a:lnTo>
                    <a:lnTo>
                      <a:pt x="299" y="142"/>
                    </a:lnTo>
                    <a:lnTo>
                      <a:pt x="305" y="133"/>
                    </a:lnTo>
                    <a:lnTo>
                      <a:pt x="313" y="122"/>
                    </a:lnTo>
                    <a:lnTo>
                      <a:pt x="322" y="111"/>
                    </a:lnTo>
                    <a:lnTo>
                      <a:pt x="334" y="101"/>
                    </a:lnTo>
                    <a:lnTo>
                      <a:pt x="346" y="90"/>
                    </a:lnTo>
                    <a:lnTo>
                      <a:pt x="360" y="81"/>
                    </a:lnTo>
                    <a:lnTo>
                      <a:pt x="376" y="73"/>
                    </a:lnTo>
                    <a:lnTo>
                      <a:pt x="385" y="70"/>
                    </a:lnTo>
                    <a:lnTo>
                      <a:pt x="394" y="68"/>
                    </a:lnTo>
                    <a:lnTo>
                      <a:pt x="404" y="66"/>
                    </a:lnTo>
                    <a:lnTo>
                      <a:pt x="413" y="65"/>
                    </a:lnTo>
                    <a:lnTo>
                      <a:pt x="424" y="64"/>
                    </a:lnTo>
                    <a:lnTo>
                      <a:pt x="436" y="64"/>
                    </a:lnTo>
                    <a:lnTo>
                      <a:pt x="446" y="65"/>
                    </a:lnTo>
                    <a:lnTo>
                      <a:pt x="458" y="67"/>
                    </a:lnTo>
                    <a:lnTo>
                      <a:pt x="471" y="70"/>
                    </a:lnTo>
                    <a:lnTo>
                      <a:pt x="483" y="73"/>
                    </a:lnTo>
                    <a:lnTo>
                      <a:pt x="483" y="73"/>
                    </a:lnTo>
                    <a:lnTo>
                      <a:pt x="496" y="79"/>
                    </a:lnTo>
                    <a:lnTo>
                      <a:pt x="508" y="85"/>
                    </a:lnTo>
                    <a:lnTo>
                      <a:pt x="517" y="93"/>
                    </a:lnTo>
                    <a:lnTo>
                      <a:pt x="526" y="102"/>
                    </a:lnTo>
                    <a:lnTo>
                      <a:pt x="533" y="111"/>
                    </a:lnTo>
                    <a:lnTo>
                      <a:pt x="539" y="123"/>
                    </a:lnTo>
                    <a:lnTo>
                      <a:pt x="544" y="136"/>
                    </a:lnTo>
                    <a:lnTo>
                      <a:pt x="547" y="149"/>
                    </a:lnTo>
                    <a:lnTo>
                      <a:pt x="549" y="163"/>
                    </a:lnTo>
                    <a:lnTo>
                      <a:pt x="550" y="178"/>
                    </a:lnTo>
                    <a:lnTo>
                      <a:pt x="549" y="195"/>
                    </a:lnTo>
                    <a:lnTo>
                      <a:pt x="547" y="212"/>
                    </a:lnTo>
                    <a:lnTo>
                      <a:pt x="544" y="230"/>
                    </a:lnTo>
                    <a:lnTo>
                      <a:pt x="539" y="249"/>
                    </a:lnTo>
                    <a:lnTo>
                      <a:pt x="533" y="268"/>
                    </a:lnTo>
                    <a:lnTo>
                      <a:pt x="526" y="288"/>
                    </a:lnTo>
                    <a:lnTo>
                      <a:pt x="516" y="310"/>
                    </a:lnTo>
                    <a:lnTo>
                      <a:pt x="507" y="332"/>
                    </a:lnTo>
                    <a:lnTo>
                      <a:pt x="494" y="354"/>
                    </a:lnTo>
                    <a:lnTo>
                      <a:pt x="481" y="377"/>
                    </a:lnTo>
                    <a:lnTo>
                      <a:pt x="466" y="401"/>
                    </a:lnTo>
                    <a:lnTo>
                      <a:pt x="450" y="424"/>
                    </a:lnTo>
                    <a:lnTo>
                      <a:pt x="432" y="448"/>
                    </a:lnTo>
                    <a:lnTo>
                      <a:pt x="413" y="474"/>
                    </a:lnTo>
                    <a:lnTo>
                      <a:pt x="392" y="498"/>
                    </a:lnTo>
                    <a:lnTo>
                      <a:pt x="370" y="525"/>
                    </a:lnTo>
                    <a:lnTo>
                      <a:pt x="347" y="550"/>
                    </a:lnTo>
                    <a:lnTo>
                      <a:pt x="321" y="575"/>
                    </a:lnTo>
                    <a:lnTo>
                      <a:pt x="295" y="602"/>
                    </a:lnTo>
                    <a:lnTo>
                      <a:pt x="266" y="628"/>
                    </a:lnTo>
                    <a:lnTo>
                      <a:pt x="237" y="655"/>
                    </a:lnTo>
                    <a:lnTo>
                      <a:pt x="205" y="681"/>
                    </a:lnTo>
                    <a:lnTo>
                      <a:pt x="205" y="681"/>
                    </a:lnTo>
                    <a:close/>
                  </a:path>
                </a:pathLst>
              </a:custGeom>
              <a:solidFill>
                <a:srgbClr val="FFBD0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6"/>
              <p:cNvSpPr>
                <a:spLocks/>
              </p:cNvSpPr>
              <p:nvPr/>
            </p:nvSpPr>
            <p:spPr bwMode="auto">
              <a:xfrm>
                <a:off x="6026150" y="322263"/>
                <a:ext cx="57150" cy="63500"/>
              </a:xfrm>
              <a:custGeom>
                <a:avLst/>
                <a:gdLst/>
                <a:ahLst/>
                <a:cxnLst>
                  <a:cxn ang="0">
                    <a:pos x="3" y="38"/>
                  </a:cxn>
                  <a:cxn ang="0">
                    <a:pos x="3" y="38"/>
                  </a:cxn>
                  <a:cxn ang="0">
                    <a:pos x="2" y="33"/>
                  </a:cxn>
                  <a:cxn ang="0">
                    <a:pos x="0" y="23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2" y="6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11" y="0"/>
                  </a:cxn>
                  <a:cxn ang="0">
                    <a:pos x="16" y="1"/>
                  </a:cxn>
                  <a:cxn ang="0">
                    <a:pos x="20" y="4"/>
                  </a:cxn>
                  <a:cxn ang="0">
                    <a:pos x="25" y="7"/>
                  </a:cxn>
                  <a:cxn ang="0">
                    <a:pos x="29" y="10"/>
                  </a:cxn>
                  <a:cxn ang="0">
                    <a:pos x="33" y="14"/>
                  </a:cxn>
                  <a:cxn ang="0">
                    <a:pos x="35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5" y="23"/>
                  </a:cxn>
                  <a:cxn ang="0">
                    <a:pos x="33" y="26"/>
                  </a:cxn>
                  <a:cxn ang="0">
                    <a:pos x="30" y="30"/>
                  </a:cxn>
                  <a:cxn ang="0">
                    <a:pos x="25" y="34"/>
                  </a:cxn>
                  <a:cxn ang="0">
                    <a:pos x="20" y="37"/>
                  </a:cxn>
                  <a:cxn ang="0">
                    <a:pos x="15" y="40"/>
                  </a:cxn>
                  <a:cxn ang="0">
                    <a:pos x="8" y="40"/>
                  </a:cxn>
                  <a:cxn ang="0">
                    <a:pos x="3" y="38"/>
                  </a:cxn>
                  <a:cxn ang="0">
                    <a:pos x="3" y="38"/>
                  </a:cxn>
                </a:cxnLst>
                <a:rect l="0" t="0" r="r" b="b"/>
                <a:pathLst>
                  <a:path w="36" h="40">
                    <a:moveTo>
                      <a:pt x="3" y="38"/>
                    </a:moveTo>
                    <a:lnTo>
                      <a:pt x="3" y="38"/>
                    </a:lnTo>
                    <a:lnTo>
                      <a:pt x="2" y="33"/>
                    </a:lnTo>
                    <a:lnTo>
                      <a:pt x="0" y="23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6" y="1"/>
                    </a:lnTo>
                    <a:lnTo>
                      <a:pt x="20" y="4"/>
                    </a:lnTo>
                    <a:lnTo>
                      <a:pt x="25" y="7"/>
                    </a:lnTo>
                    <a:lnTo>
                      <a:pt x="29" y="10"/>
                    </a:lnTo>
                    <a:lnTo>
                      <a:pt x="33" y="14"/>
                    </a:lnTo>
                    <a:lnTo>
                      <a:pt x="35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5" y="23"/>
                    </a:lnTo>
                    <a:lnTo>
                      <a:pt x="33" y="26"/>
                    </a:lnTo>
                    <a:lnTo>
                      <a:pt x="30" y="30"/>
                    </a:lnTo>
                    <a:lnTo>
                      <a:pt x="25" y="34"/>
                    </a:lnTo>
                    <a:lnTo>
                      <a:pt x="20" y="37"/>
                    </a:lnTo>
                    <a:lnTo>
                      <a:pt x="15" y="40"/>
                    </a:lnTo>
                    <a:lnTo>
                      <a:pt x="8" y="40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7"/>
              <p:cNvSpPr>
                <a:spLocks/>
              </p:cNvSpPr>
              <p:nvPr/>
            </p:nvSpPr>
            <p:spPr bwMode="auto">
              <a:xfrm>
                <a:off x="6075363" y="323850"/>
                <a:ext cx="61913" cy="58738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0" y="21"/>
                  </a:cxn>
                  <a:cxn ang="0">
                    <a:pos x="3" y="17"/>
                  </a:cxn>
                  <a:cxn ang="0">
                    <a:pos x="11" y="9"/>
                  </a:cxn>
                  <a:cxn ang="0">
                    <a:pos x="16" y="5"/>
                  </a:cxn>
                  <a:cxn ang="0">
                    <a:pos x="21" y="3"/>
                  </a:cxn>
                  <a:cxn ang="0">
                    <a:pos x="26" y="0"/>
                  </a:cxn>
                  <a:cxn ang="0">
                    <a:pos x="29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5" y="5"/>
                  </a:cxn>
                  <a:cxn ang="0">
                    <a:pos x="38" y="9"/>
                  </a:cxn>
                  <a:cxn ang="0">
                    <a:pos x="39" y="14"/>
                  </a:cxn>
                  <a:cxn ang="0">
                    <a:pos x="39" y="19"/>
                  </a:cxn>
                  <a:cxn ang="0">
                    <a:pos x="38" y="25"/>
                  </a:cxn>
                  <a:cxn ang="0">
                    <a:pos x="37" y="30"/>
                  </a:cxn>
                  <a:cxn ang="0">
                    <a:pos x="36" y="33"/>
                  </a:cxn>
                  <a:cxn ang="0">
                    <a:pos x="35" y="36"/>
                  </a:cxn>
                  <a:cxn ang="0">
                    <a:pos x="35" y="36"/>
                  </a:cxn>
                  <a:cxn ang="0">
                    <a:pos x="32" y="37"/>
                  </a:cxn>
                  <a:cxn ang="0">
                    <a:pos x="28" y="37"/>
                  </a:cxn>
                  <a:cxn ang="0">
                    <a:pos x="23" y="37"/>
                  </a:cxn>
                  <a:cxn ang="0">
                    <a:pos x="17" y="36"/>
                  </a:cxn>
                  <a:cxn ang="0">
                    <a:pos x="11" y="34"/>
                  </a:cxn>
                  <a:cxn ang="0">
                    <a:pos x="6" y="31"/>
                  </a:cxn>
                  <a:cxn ang="0">
                    <a:pos x="2" y="26"/>
                  </a:cxn>
                  <a:cxn ang="0">
                    <a:pos x="0" y="21"/>
                  </a:cxn>
                  <a:cxn ang="0">
                    <a:pos x="0" y="21"/>
                  </a:cxn>
                </a:cxnLst>
                <a:rect l="0" t="0" r="r" b="b"/>
                <a:pathLst>
                  <a:path w="39" h="37">
                    <a:moveTo>
                      <a:pt x="0" y="21"/>
                    </a:moveTo>
                    <a:lnTo>
                      <a:pt x="0" y="21"/>
                    </a:lnTo>
                    <a:lnTo>
                      <a:pt x="3" y="17"/>
                    </a:lnTo>
                    <a:lnTo>
                      <a:pt x="11" y="9"/>
                    </a:lnTo>
                    <a:lnTo>
                      <a:pt x="16" y="5"/>
                    </a:lnTo>
                    <a:lnTo>
                      <a:pt x="21" y="3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5" y="5"/>
                    </a:lnTo>
                    <a:lnTo>
                      <a:pt x="38" y="9"/>
                    </a:lnTo>
                    <a:lnTo>
                      <a:pt x="39" y="14"/>
                    </a:lnTo>
                    <a:lnTo>
                      <a:pt x="39" y="19"/>
                    </a:lnTo>
                    <a:lnTo>
                      <a:pt x="38" y="25"/>
                    </a:lnTo>
                    <a:lnTo>
                      <a:pt x="37" y="30"/>
                    </a:lnTo>
                    <a:lnTo>
                      <a:pt x="36" y="33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2" y="37"/>
                    </a:lnTo>
                    <a:lnTo>
                      <a:pt x="28" y="37"/>
                    </a:lnTo>
                    <a:lnTo>
                      <a:pt x="23" y="37"/>
                    </a:lnTo>
                    <a:lnTo>
                      <a:pt x="17" y="36"/>
                    </a:lnTo>
                    <a:lnTo>
                      <a:pt x="11" y="34"/>
                    </a:lnTo>
                    <a:lnTo>
                      <a:pt x="6" y="31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28"/>
              <p:cNvSpPr>
                <a:spLocks/>
              </p:cNvSpPr>
              <p:nvPr/>
            </p:nvSpPr>
            <p:spPr bwMode="auto">
              <a:xfrm>
                <a:off x="6111875" y="379413"/>
                <a:ext cx="60325" cy="603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1" y="1"/>
                  </a:cxn>
                  <a:cxn ang="0">
                    <a:pos x="22" y="5"/>
                  </a:cxn>
                  <a:cxn ang="0">
                    <a:pos x="27" y="7"/>
                  </a:cxn>
                  <a:cxn ang="0">
                    <a:pos x="33" y="10"/>
                  </a:cxn>
                  <a:cxn ang="0">
                    <a:pos x="36" y="14"/>
                  </a:cxn>
                  <a:cxn ang="0">
                    <a:pos x="37" y="16"/>
                  </a:cxn>
                  <a:cxn ang="0">
                    <a:pos x="38" y="18"/>
                  </a:cxn>
                  <a:cxn ang="0">
                    <a:pos x="38" y="18"/>
                  </a:cxn>
                  <a:cxn ang="0">
                    <a:pos x="37" y="24"/>
                  </a:cxn>
                  <a:cxn ang="0">
                    <a:pos x="34" y="28"/>
                  </a:cxn>
                  <a:cxn ang="0">
                    <a:pos x="30" y="31"/>
                  </a:cxn>
                  <a:cxn ang="0">
                    <a:pos x="25" y="34"/>
                  </a:cxn>
                  <a:cxn ang="0">
                    <a:pos x="20" y="36"/>
                  </a:cxn>
                  <a:cxn ang="0">
                    <a:pos x="16" y="37"/>
                  </a:cxn>
                  <a:cxn ang="0">
                    <a:pos x="12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6" y="36"/>
                  </a:cxn>
                  <a:cxn ang="0">
                    <a:pos x="4" y="33"/>
                  </a:cxn>
                  <a:cxn ang="0">
                    <a:pos x="2" y="28"/>
                  </a:cxn>
                  <a:cxn ang="0">
                    <a:pos x="1" y="23"/>
                  </a:cxn>
                  <a:cxn ang="0">
                    <a:pos x="0" y="16"/>
                  </a:cxn>
                  <a:cxn ang="0">
                    <a:pos x="0" y="11"/>
                  </a:cxn>
                  <a:cxn ang="0">
                    <a:pos x="2" y="5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38" h="38">
                    <a:moveTo>
                      <a:pt x="6" y="0"/>
                    </a:moveTo>
                    <a:lnTo>
                      <a:pt x="6" y="0"/>
                    </a:lnTo>
                    <a:lnTo>
                      <a:pt x="11" y="1"/>
                    </a:lnTo>
                    <a:lnTo>
                      <a:pt x="22" y="5"/>
                    </a:lnTo>
                    <a:lnTo>
                      <a:pt x="27" y="7"/>
                    </a:lnTo>
                    <a:lnTo>
                      <a:pt x="33" y="10"/>
                    </a:lnTo>
                    <a:lnTo>
                      <a:pt x="36" y="14"/>
                    </a:lnTo>
                    <a:lnTo>
                      <a:pt x="37" y="16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7" y="24"/>
                    </a:lnTo>
                    <a:lnTo>
                      <a:pt x="34" y="28"/>
                    </a:lnTo>
                    <a:lnTo>
                      <a:pt x="30" y="31"/>
                    </a:lnTo>
                    <a:lnTo>
                      <a:pt x="25" y="34"/>
                    </a:lnTo>
                    <a:lnTo>
                      <a:pt x="20" y="36"/>
                    </a:lnTo>
                    <a:lnTo>
                      <a:pt x="16" y="37"/>
                    </a:lnTo>
                    <a:lnTo>
                      <a:pt x="12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6" y="36"/>
                    </a:lnTo>
                    <a:lnTo>
                      <a:pt x="4" y="33"/>
                    </a:lnTo>
                    <a:lnTo>
                      <a:pt x="2" y="28"/>
                    </a:lnTo>
                    <a:lnTo>
                      <a:pt x="1" y="23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5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29"/>
              <p:cNvSpPr>
                <a:spLocks/>
              </p:cNvSpPr>
              <p:nvPr/>
            </p:nvSpPr>
            <p:spPr bwMode="auto">
              <a:xfrm>
                <a:off x="6072188" y="428625"/>
                <a:ext cx="57150" cy="63500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1" y="2"/>
                  </a:cxn>
                  <a:cxn ang="0">
                    <a:pos x="33" y="6"/>
                  </a:cxn>
                  <a:cxn ang="0">
                    <a:pos x="36" y="18"/>
                  </a:cxn>
                  <a:cxn ang="0">
                    <a:pos x="36" y="23"/>
                  </a:cxn>
                  <a:cxn ang="0">
                    <a:pos x="36" y="30"/>
                  </a:cxn>
                  <a:cxn ang="0">
                    <a:pos x="33" y="35"/>
                  </a:cxn>
                  <a:cxn ang="0">
                    <a:pos x="32" y="37"/>
                  </a:cxn>
                  <a:cxn ang="0">
                    <a:pos x="30" y="38"/>
                  </a:cxn>
                  <a:cxn ang="0">
                    <a:pos x="30" y="38"/>
                  </a:cxn>
                  <a:cxn ang="0">
                    <a:pos x="26" y="40"/>
                  </a:cxn>
                  <a:cxn ang="0">
                    <a:pos x="21" y="39"/>
                  </a:cxn>
                  <a:cxn ang="0">
                    <a:pos x="15" y="37"/>
                  </a:cxn>
                  <a:cxn ang="0">
                    <a:pos x="11" y="35"/>
                  </a:cxn>
                  <a:cxn ang="0">
                    <a:pos x="7" y="31"/>
                  </a:cxn>
                  <a:cxn ang="0">
                    <a:pos x="4" y="28"/>
                  </a:cxn>
                  <a:cxn ang="0">
                    <a:pos x="1" y="2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" y="19"/>
                  </a:cxn>
                  <a:cxn ang="0">
                    <a:pos x="2" y="16"/>
                  </a:cxn>
                  <a:cxn ang="0">
                    <a:pos x="6" y="12"/>
                  </a:cxn>
                  <a:cxn ang="0">
                    <a:pos x="10" y="7"/>
                  </a:cxn>
                  <a:cxn ang="0">
                    <a:pos x="14" y="4"/>
                  </a:cxn>
                  <a:cxn ang="0">
                    <a:pos x="20" y="1"/>
                  </a:cxn>
                  <a:cxn ang="0">
                    <a:pos x="26" y="0"/>
                  </a:cxn>
                  <a:cxn ang="0">
                    <a:pos x="31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40">
                    <a:moveTo>
                      <a:pt x="31" y="2"/>
                    </a:moveTo>
                    <a:lnTo>
                      <a:pt x="31" y="2"/>
                    </a:lnTo>
                    <a:lnTo>
                      <a:pt x="33" y="6"/>
                    </a:lnTo>
                    <a:lnTo>
                      <a:pt x="36" y="18"/>
                    </a:lnTo>
                    <a:lnTo>
                      <a:pt x="36" y="23"/>
                    </a:lnTo>
                    <a:lnTo>
                      <a:pt x="36" y="30"/>
                    </a:lnTo>
                    <a:lnTo>
                      <a:pt x="33" y="35"/>
                    </a:lnTo>
                    <a:lnTo>
                      <a:pt x="32" y="37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26" y="40"/>
                    </a:lnTo>
                    <a:lnTo>
                      <a:pt x="21" y="39"/>
                    </a:lnTo>
                    <a:lnTo>
                      <a:pt x="15" y="37"/>
                    </a:lnTo>
                    <a:lnTo>
                      <a:pt x="11" y="35"/>
                    </a:lnTo>
                    <a:lnTo>
                      <a:pt x="7" y="31"/>
                    </a:lnTo>
                    <a:lnTo>
                      <a:pt x="4" y="28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" y="19"/>
                    </a:lnTo>
                    <a:lnTo>
                      <a:pt x="2" y="16"/>
                    </a:lnTo>
                    <a:lnTo>
                      <a:pt x="6" y="12"/>
                    </a:lnTo>
                    <a:lnTo>
                      <a:pt x="10" y="7"/>
                    </a:lnTo>
                    <a:lnTo>
                      <a:pt x="14" y="4"/>
                    </a:lnTo>
                    <a:lnTo>
                      <a:pt x="20" y="1"/>
                    </a:lnTo>
                    <a:lnTo>
                      <a:pt x="26" y="0"/>
                    </a:lnTo>
                    <a:lnTo>
                      <a:pt x="31" y="2"/>
                    </a:lnTo>
                    <a:lnTo>
                      <a:pt x="31" y="2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30"/>
              <p:cNvSpPr>
                <a:spLocks/>
              </p:cNvSpPr>
              <p:nvPr/>
            </p:nvSpPr>
            <p:spPr bwMode="auto">
              <a:xfrm>
                <a:off x="6018213" y="430213"/>
                <a:ext cx="61913" cy="58738"/>
              </a:xfrm>
              <a:custGeom>
                <a:avLst/>
                <a:gdLst/>
                <a:ahLst/>
                <a:cxnLst>
                  <a:cxn ang="0">
                    <a:pos x="39" y="19"/>
                  </a:cxn>
                  <a:cxn ang="0">
                    <a:pos x="39" y="19"/>
                  </a:cxn>
                  <a:cxn ang="0">
                    <a:pos x="35" y="23"/>
                  </a:cxn>
                  <a:cxn ang="0">
                    <a:pos x="26" y="30"/>
                  </a:cxn>
                  <a:cxn ang="0">
                    <a:pos x="21" y="34"/>
                  </a:cxn>
                  <a:cxn ang="0">
                    <a:pos x="16" y="36"/>
                  </a:cxn>
                  <a:cxn ang="0">
                    <a:pos x="10" y="37"/>
                  </a:cxn>
                  <a:cxn ang="0">
                    <a:pos x="8" y="36"/>
                  </a:cxn>
                  <a:cxn ang="0">
                    <a:pos x="6" y="35"/>
                  </a:cxn>
                  <a:cxn ang="0">
                    <a:pos x="6" y="35"/>
                  </a:cxn>
                  <a:cxn ang="0">
                    <a:pos x="2" y="32"/>
                  </a:cxn>
                  <a:cxn ang="0">
                    <a:pos x="0" y="28"/>
                  </a:cxn>
                  <a:cxn ang="0">
                    <a:pos x="0" y="22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3" y="6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0"/>
                  </a:cxn>
                  <a:cxn ang="0">
                    <a:pos x="12" y="0"/>
                  </a:cxn>
                  <a:cxn ang="0">
                    <a:pos x="18" y="1"/>
                  </a:cxn>
                  <a:cxn ang="0">
                    <a:pos x="23" y="2"/>
                  </a:cxn>
                  <a:cxn ang="0">
                    <a:pos x="28" y="5"/>
                  </a:cxn>
                  <a:cxn ang="0">
                    <a:pos x="34" y="9"/>
                  </a:cxn>
                  <a:cxn ang="0">
                    <a:pos x="37" y="14"/>
                  </a:cxn>
                  <a:cxn ang="0">
                    <a:pos x="39" y="19"/>
                  </a:cxn>
                  <a:cxn ang="0">
                    <a:pos x="39" y="19"/>
                  </a:cxn>
                </a:cxnLst>
                <a:rect l="0" t="0" r="r" b="b"/>
                <a:pathLst>
                  <a:path w="39" h="37">
                    <a:moveTo>
                      <a:pt x="39" y="19"/>
                    </a:moveTo>
                    <a:lnTo>
                      <a:pt x="39" y="19"/>
                    </a:lnTo>
                    <a:lnTo>
                      <a:pt x="35" y="23"/>
                    </a:lnTo>
                    <a:lnTo>
                      <a:pt x="26" y="30"/>
                    </a:lnTo>
                    <a:lnTo>
                      <a:pt x="21" y="34"/>
                    </a:lnTo>
                    <a:lnTo>
                      <a:pt x="16" y="36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3" y="6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8" y="1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34" y="9"/>
                    </a:lnTo>
                    <a:lnTo>
                      <a:pt x="37" y="14"/>
                    </a:lnTo>
                    <a:lnTo>
                      <a:pt x="39" y="19"/>
                    </a:ln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31"/>
              <p:cNvSpPr>
                <a:spLocks/>
              </p:cNvSpPr>
              <p:nvPr/>
            </p:nvSpPr>
            <p:spPr bwMode="auto">
              <a:xfrm>
                <a:off x="5989638" y="373063"/>
                <a:ext cx="58738" cy="60325"/>
              </a:xfrm>
              <a:custGeom>
                <a:avLst/>
                <a:gdLst/>
                <a:ahLst/>
                <a:cxnLst>
                  <a:cxn ang="0">
                    <a:pos x="29" y="38"/>
                  </a:cxn>
                  <a:cxn ang="0">
                    <a:pos x="29" y="38"/>
                  </a:cxn>
                  <a:cxn ang="0">
                    <a:pos x="24" y="36"/>
                  </a:cxn>
                  <a:cxn ang="0">
                    <a:pos x="13" y="32"/>
                  </a:cxn>
                  <a:cxn ang="0">
                    <a:pos x="8" y="30"/>
                  </a:cxn>
                  <a:cxn ang="0">
                    <a:pos x="4" y="26"/>
                  </a:cxn>
                  <a:cxn ang="0">
                    <a:pos x="1" y="21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4" y="8"/>
                  </a:cxn>
                  <a:cxn ang="0">
                    <a:pos x="8" y="5"/>
                  </a:cxn>
                  <a:cxn ang="0">
                    <a:pos x="13" y="2"/>
                  </a:cxn>
                  <a:cxn ang="0">
                    <a:pos x="19" y="1"/>
                  </a:cxn>
                  <a:cxn ang="0">
                    <a:pos x="23" y="0"/>
                  </a:cxn>
                  <a:cxn ang="0">
                    <a:pos x="27" y="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2" y="2"/>
                  </a:cxn>
                  <a:cxn ang="0">
                    <a:pos x="34" y="5"/>
                  </a:cxn>
                  <a:cxn ang="0">
                    <a:pos x="36" y="11"/>
                  </a:cxn>
                  <a:cxn ang="0">
                    <a:pos x="37" y="16"/>
                  </a:cxn>
                  <a:cxn ang="0">
                    <a:pos x="37" y="22"/>
                  </a:cxn>
                  <a:cxn ang="0">
                    <a:pos x="36" y="29"/>
                  </a:cxn>
                  <a:cxn ang="0">
                    <a:pos x="34" y="34"/>
                  </a:cxn>
                  <a:cxn ang="0">
                    <a:pos x="29" y="38"/>
                  </a:cxn>
                  <a:cxn ang="0">
                    <a:pos x="29" y="38"/>
                  </a:cxn>
                </a:cxnLst>
                <a:rect l="0" t="0" r="r" b="b"/>
                <a:pathLst>
                  <a:path w="37" h="38">
                    <a:moveTo>
                      <a:pt x="29" y="38"/>
                    </a:moveTo>
                    <a:lnTo>
                      <a:pt x="29" y="38"/>
                    </a:lnTo>
                    <a:lnTo>
                      <a:pt x="24" y="36"/>
                    </a:lnTo>
                    <a:lnTo>
                      <a:pt x="13" y="32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8" y="5"/>
                    </a:lnTo>
                    <a:lnTo>
                      <a:pt x="13" y="2"/>
                    </a:lnTo>
                    <a:lnTo>
                      <a:pt x="19" y="1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2" y="2"/>
                    </a:lnTo>
                    <a:lnTo>
                      <a:pt x="34" y="5"/>
                    </a:lnTo>
                    <a:lnTo>
                      <a:pt x="36" y="11"/>
                    </a:lnTo>
                    <a:lnTo>
                      <a:pt x="37" y="16"/>
                    </a:lnTo>
                    <a:lnTo>
                      <a:pt x="37" y="22"/>
                    </a:lnTo>
                    <a:lnTo>
                      <a:pt x="36" y="29"/>
                    </a:lnTo>
                    <a:lnTo>
                      <a:pt x="34" y="34"/>
                    </a:lnTo>
                    <a:lnTo>
                      <a:pt x="29" y="38"/>
                    </a:lnTo>
                    <a:lnTo>
                      <a:pt x="29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32"/>
              <p:cNvSpPr>
                <a:spLocks/>
              </p:cNvSpPr>
              <p:nvPr/>
            </p:nvSpPr>
            <p:spPr bwMode="auto">
              <a:xfrm>
                <a:off x="6030913" y="363538"/>
                <a:ext cx="92075" cy="92075"/>
              </a:xfrm>
              <a:custGeom>
                <a:avLst/>
                <a:gdLst/>
                <a:ahLst/>
                <a:cxnLst>
                  <a:cxn ang="0">
                    <a:pos x="58" y="28"/>
                  </a:cxn>
                  <a:cxn ang="0">
                    <a:pos x="58" y="28"/>
                  </a:cxn>
                  <a:cxn ang="0">
                    <a:pos x="58" y="35"/>
                  </a:cxn>
                  <a:cxn ang="0">
                    <a:pos x="56" y="40"/>
                  </a:cxn>
                  <a:cxn ang="0">
                    <a:pos x="54" y="45"/>
                  </a:cxn>
                  <a:cxn ang="0">
                    <a:pos x="50" y="50"/>
                  </a:cxn>
                  <a:cxn ang="0">
                    <a:pos x="46" y="53"/>
                  </a:cxn>
                  <a:cxn ang="0">
                    <a:pos x="40" y="56"/>
                  </a:cxn>
                  <a:cxn ang="0">
                    <a:pos x="35" y="57"/>
                  </a:cxn>
                  <a:cxn ang="0">
                    <a:pos x="30" y="58"/>
                  </a:cxn>
                  <a:cxn ang="0">
                    <a:pos x="30" y="58"/>
                  </a:cxn>
                  <a:cxn ang="0">
                    <a:pos x="23" y="57"/>
                  </a:cxn>
                  <a:cxn ang="0">
                    <a:pos x="18" y="56"/>
                  </a:cxn>
                  <a:cxn ang="0">
                    <a:pos x="13" y="53"/>
                  </a:cxn>
                  <a:cxn ang="0">
                    <a:pos x="9" y="50"/>
                  </a:cxn>
                  <a:cxn ang="0">
                    <a:pos x="5" y="45"/>
                  </a:cxn>
                  <a:cxn ang="0">
                    <a:pos x="2" y="40"/>
                  </a:cxn>
                  <a:cxn ang="0">
                    <a:pos x="1" y="35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" y="23"/>
                  </a:cxn>
                  <a:cxn ang="0">
                    <a:pos x="2" y="17"/>
                  </a:cxn>
                  <a:cxn ang="0">
                    <a:pos x="5" y="12"/>
                  </a:cxn>
                  <a:cxn ang="0">
                    <a:pos x="9" y="8"/>
                  </a:cxn>
                  <a:cxn ang="0">
                    <a:pos x="13" y="4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5" y="0"/>
                  </a:cxn>
                  <a:cxn ang="0">
                    <a:pos x="40" y="2"/>
                  </a:cxn>
                  <a:cxn ang="0">
                    <a:pos x="46" y="4"/>
                  </a:cxn>
                  <a:cxn ang="0">
                    <a:pos x="50" y="8"/>
                  </a:cxn>
                  <a:cxn ang="0">
                    <a:pos x="54" y="12"/>
                  </a:cxn>
                  <a:cxn ang="0">
                    <a:pos x="56" y="17"/>
                  </a:cxn>
                  <a:cxn ang="0">
                    <a:pos x="58" y="23"/>
                  </a:cxn>
                  <a:cxn ang="0">
                    <a:pos x="58" y="28"/>
                  </a:cxn>
                  <a:cxn ang="0">
                    <a:pos x="58" y="28"/>
                  </a:cxn>
                </a:cxnLst>
                <a:rect l="0" t="0" r="r" b="b"/>
                <a:pathLst>
                  <a:path w="58" h="58">
                    <a:moveTo>
                      <a:pt x="58" y="28"/>
                    </a:moveTo>
                    <a:lnTo>
                      <a:pt x="58" y="28"/>
                    </a:lnTo>
                    <a:lnTo>
                      <a:pt x="58" y="35"/>
                    </a:lnTo>
                    <a:lnTo>
                      <a:pt x="56" y="40"/>
                    </a:lnTo>
                    <a:lnTo>
                      <a:pt x="54" y="45"/>
                    </a:lnTo>
                    <a:lnTo>
                      <a:pt x="50" y="50"/>
                    </a:lnTo>
                    <a:lnTo>
                      <a:pt x="46" y="53"/>
                    </a:lnTo>
                    <a:lnTo>
                      <a:pt x="40" y="56"/>
                    </a:lnTo>
                    <a:lnTo>
                      <a:pt x="35" y="57"/>
                    </a:lnTo>
                    <a:lnTo>
                      <a:pt x="30" y="58"/>
                    </a:lnTo>
                    <a:lnTo>
                      <a:pt x="30" y="58"/>
                    </a:lnTo>
                    <a:lnTo>
                      <a:pt x="23" y="57"/>
                    </a:lnTo>
                    <a:lnTo>
                      <a:pt x="18" y="56"/>
                    </a:lnTo>
                    <a:lnTo>
                      <a:pt x="13" y="53"/>
                    </a:lnTo>
                    <a:lnTo>
                      <a:pt x="9" y="50"/>
                    </a:lnTo>
                    <a:lnTo>
                      <a:pt x="5" y="45"/>
                    </a:lnTo>
                    <a:lnTo>
                      <a:pt x="2" y="40"/>
                    </a:lnTo>
                    <a:lnTo>
                      <a:pt x="1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23"/>
                    </a:lnTo>
                    <a:lnTo>
                      <a:pt x="2" y="17"/>
                    </a:lnTo>
                    <a:lnTo>
                      <a:pt x="5" y="12"/>
                    </a:lnTo>
                    <a:lnTo>
                      <a:pt x="9" y="8"/>
                    </a:lnTo>
                    <a:lnTo>
                      <a:pt x="13" y="4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0"/>
                    </a:lnTo>
                    <a:lnTo>
                      <a:pt x="40" y="2"/>
                    </a:lnTo>
                    <a:lnTo>
                      <a:pt x="46" y="4"/>
                    </a:lnTo>
                    <a:lnTo>
                      <a:pt x="50" y="8"/>
                    </a:lnTo>
                    <a:lnTo>
                      <a:pt x="54" y="12"/>
                    </a:lnTo>
                    <a:lnTo>
                      <a:pt x="56" y="17"/>
                    </a:lnTo>
                    <a:lnTo>
                      <a:pt x="58" y="23"/>
                    </a:lnTo>
                    <a:lnTo>
                      <a:pt x="58" y="28"/>
                    </a:lnTo>
                    <a:lnTo>
                      <a:pt x="58" y="28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33"/>
              <p:cNvSpPr>
                <a:spLocks/>
              </p:cNvSpPr>
              <p:nvPr/>
            </p:nvSpPr>
            <p:spPr bwMode="auto">
              <a:xfrm>
                <a:off x="6053138" y="382588"/>
                <a:ext cx="49213" cy="49213"/>
              </a:xfrm>
              <a:custGeom>
                <a:avLst/>
                <a:gdLst/>
                <a:ahLst/>
                <a:cxnLst>
                  <a:cxn ang="0">
                    <a:pos x="31" y="15"/>
                  </a:cxn>
                  <a:cxn ang="0">
                    <a:pos x="31" y="15"/>
                  </a:cxn>
                  <a:cxn ang="0">
                    <a:pos x="28" y="22"/>
                  </a:cxn>
                  <a:cxn ang="0">
                    <a:pos x="25" y="26"/>
                  </a:cxn>
                  <a:cxn ang="0">
                    <a:pos x="21" y="29"/>
                  </a:cxn>
                  <a:cxn ang="0">
                    <a:pos x="15" y="31"/>
                  </a:cxn>
                  <a:cxn ang="0">
                    <a:pos x="15" y="31"/>
                  </a:cxn>
                  <a:cxn ang="0">
                    <a:pos x="9" y="29"/>
                  </a:cxn>
                  <a:cxn ang="0">
                    <a:pos x="4" y="26"/>
                  </a:cxn>
                  <a:cxn ang="0">
                    <a:pos x="1" y="22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10"/>
                  </a:cxn>
                  <a:cxn ang="0">
                    <a:pos x="4" y="5"/>
                  </a:cxn>
                  <a:cxn ang="0">
                    <a:pos x="9" y="2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21" y="2"/>
                  </a:cxn>
                  <a:cxn ang="0">
                    <a:pos x="25" y="5"/>
                  </a:cxn>
                  <a:cxn ang="0">
                    <a:pos x="28" y="10"/>
                  </a:cxn>
                  <a:cxn ang="0">
                    <a:pos x="31" y="15"/>
                  </a:cxn>
                  <a:cxn ang="0">
                    <a:pos x="31" y="15"/>
                  </a:cxn>
                </a:cxnLst>
                <a:rect l="0" t="0" r="r" b="b"/>
                <a:pathLst>
                  <a:path w="31" h="31">
                    <a:moveTo>
                      <a:pt x="31" y="15"/>
                    </a:moveTo>
                    <a:lnTo>
                      <a:pt x="31" y="15"/>
                    </a:lnTo>
                    <a:lnTo>
                      <a:pt x="28" y="22"/>
                    </a:lnTo>
                    <a:lnTo>
                      <a:pt x="25" y="26"/>
                    </a:lnTo>
                    <a:lnTo>
                      <a:pt x="21" y="29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9" y="29"/>
                    </a:lnTo>
                    <a:lnTo>
                      <a:pt x="4" y="26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5" y="5"/>
                    </a:lnTo>
                    <a:lnTo>
                      <a:pt x="28" y="10"/>
                    </a:lnTo>
                    <a:lnTo>
                      <a:pt x="31" y="15"/>
                    </a:lnTo>
                    <a:lnTo>
                      <a:pt x="31" y="1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4"/>
              <p:cNvSpPr>
                <a:spLocks/>
              </p:cNvSpPr>
              <p:nvPr/>
            </p:nvSpPr>
            <p:spPr bwMode="auto">
              <a:xfrm>
                <a:off x="6303963" y="604838"/>
                <a:ext cx="57150" cy="61913"/>
              </a:xfrm>
              <a:custGeom>
                <a:avLst/>
                <a:gdLst/>
                <a:ahLst/>
                <a:cxnLst>
                  <a:cxn ang="0">
                    <a:pos x="3" y="38"/>
                  </a:cxn>
                  <a:cxn ang="0">
                    <a:pos x="3" y="38"/>
                  </a:cxn>
                  <a:cxn ang="0">
                    <a:pos x="2" y="33"/>
                  </a:cxn>
                  <a:cxn ang="0">
                    <a:pos x="0" y="23"/>
                  </a:cxn>
                  <a:cxn ang="0">
                    <a:pos x="0" y="16"/>
                  </a:cxn>
                  <a:cxn ang="0">
                    <a:pos x="1" y="10"/>
                  </a:cxn>
                  <a:cxn ang="0">
                    <a:pos x="2" y="6"/>
                  </a:cxn>
                  <a:cxn ang="0">
                    <a:pos x="4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6" y="1"/>
                  </a:cxn>
                  <a:cxn ang="0">
                    <a:pos x="21" y="3"/>
                  </a:cxn>
                  <a:cxn ang="0">
                    <a:pos x="25" y="7"/>
                  </a:cxn>
                  <a:cxn ang="0">
                    <a:pos x="29" y="10"/>
                  </a:cxn>
                  <a:cxn ang="0">
                    <a:pos x="33" y="14"/>
                  </a:cxn>
                  <a:cxn ang="0">
                    <a:pos x="35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6" y="23"/>
                  </a:cxn>
                  <a:cxn ang="0">
                    <a:pos x="34" y="26"/>
                  </a:cxn>
                  <a:cxn ang="0">
                    <a:pos x="29" y="30"/>
                  </a:cxn>
                  <a:cxn ang="0">
                    <a:pos x="25" y="34"/>
                  </a:cxn>
                  <a:cxn ang="0">
                    <a:pos x="20" y="37"/>
                  </a:cxn>
                  <a:cxn ang="0">
                    <a:pos x="15" y="39"/>
                  </a:cxn>
                  <a:cxn ang="0">
                    <a:pos x="9" y="39"/>
                  </a:cxn>
                  <a:cxn ang="0">
                    <a:pos x="3" y="38"/>
                  </a:cxn>
                  <a:cxn ang="0">
                    <a:pos x="3" y="38"/>
                  </a:cxn>
                </a:cxnLst>
                <a:rect l="0" t="0" r="r" b="b"/>
                <a:pathLst>
                  <a:path w="36" h="39">
                    <a:moveTo>
                      <a:pt x="3" y="38"/>
                    </a:moveTo>
                    <a:lnTo>
                      <a:pt x="3" y="38"/>
                    </a:lnTo>
                    <a:lnTo>
                      <a:pt x="2" y="33"/>
                    </a:lnTo>
                    <a:lnTo>
                      <a:pt x="0" y="23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2" y="6"/>
                    </a:lnTo>
                    <a:lnTo>
                      <a:pt x="4" y="3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6" y="1"/>
                    </a:lnTo>
                    <a:lnTo>
                      <a:pt x="21" y="3"/>
                    </a:lnTo>
                    <a:lnTo>
                      <a:pt x="25" y="7"/>
                    </a:lnTo>
                    <a:lnTo>
                      <a:pt x="29" y="10"/>
                    </a:lnTo>
                    <a:lnTo>
                      <a:pt x="33" y="14"/>
                    </a:lnTo>
                    <a:lnTo>
                      <a:pt x="35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6" y="23"/>
                    </a:lnTo>
                    <a:lnTo>
                      <a:pt x="34" y="26"/>
                    </a:lnTo>
                    <a:lnTo>
                      <a:pt x="29" y="30"/>
                    </a:lnTo>
                    <a:lnTo>
                      <a:pt x="25" y="34"/>
                    </a:lnTo>
                    <a:lnTo>
                      <a:pt x="20" y="37"/>
                    </a:lnTo>
                    <a:lnTo>
                      <a:pt x="15" y="39"/>
                    </a:lnTo>
                    <a:lnTo>
                      <a:pt x="9" y="39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35"/>
              <p:cNvSpPr>
                <a:spLocks/>
              </p:cNvSpPr>
              <p:nvPr/>
            </p:nvSpPr>
            <p:spPr bwMode="auto">
              <a:xfrm>
                <a:off x="6353175" y="606425"/>
                <a:ext cx="61913" cy="58738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4" y="17"/>
                  </a:cxn>
                  <a:cxn ang="0">
                    <a:pos x="11" y="9"/>
                  </a:cxn>
                  <a:cxn ang="0">
                    <a:pos x="16" y="5"/>
                  </a:cxn>
                  <a:cxn ang="0">
                    <a:pos x="22" y="2"/>
                  </a:cxn>
                  <a:cxn ang="0">
                    <a:pos x="26" y="0"/>
                  </a:cxn>
                  <a:cxn ang="0">
                    <a:pos x="29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5" y="5"/>
                  </a:cxn>
                  <a:cxn ang="0">
                    <a:pos x="38" y="9"/>
                  </a:cxn>
                  <a:cxn ang="0">
                    <a:pos x="39" y="14"/>
                  </a:cxn>
                  <a:cxn ang="0">
                    <a:pos x="39" y="19"/>
                  </a:cxn>
                  <a:cxn ang="0">
                    <a:pos x="39" y="25"/>
                  </a:cxn>
                  <a:cxn ang="0">
                    <a:pos x="38" y="30"/>
                  </a:cxn>
                  <a:cxn ang="0">
                    <a:pos x="35" y="33"/>
                  </a:cxn>
                  <a:cxn ang="0">
                    <a:pos x="34" y="36"/>
                  </a:cxn>
                  <a:cxn ang="0">
                    <a:pos x="34" y="36"/>
                  </a:cxn>
                  <a:cxn ang="0">
                    <a:pos x="32" y="37"/>
                  </a:cxn>
                  <a:cxn ang="0">
                    <a:pos x="28" y="37"/>
                  </a:cxn>
                  <a:cxn ang="0">
                    <a:pos x="23" y="37"/>
                  </a:cxn>
                  <a:cxn ang="0">
                    <a:pos x="17" y="36"/>
                  </a:cxn>
                  <a:cxn ang="0">
                    <a:pos x="11" y="34"/>
                  </a:cxn>
                  <a:cxn ang="0">
                    <a:pos x="6" y="31"/>
                  </a:cxn>
                  <a:cxn ang="0">
                    <a:pos x="3" y="26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39" h="37">
                    <a:moveTo>
                      <a:pt x="0" y="20"/>
                    </a:moveTo>
                    <a:lnTo>
                      <a:pt x="0" y="20"/>
                    </a:lnTo>
                    <a:lnTo>
                      <a:pt x="4" y="17"/>
                    </a:lnTo>
                    <a:lnTo>
                      <a:pt x="11" y="9"/>
                    </a:lnTo>
                    <a:lnTo>
                      <a:pt x="16" y="5"/>
                    </a:lnTo>
                    <a:lnTo>
                      <a:pt x="22" y="2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5" y="5"/>
                    </a:lnTo>
                    <a:lnTo>
                      <a:pt x="38" y="9"/>
                    </a:lnTo>
                    <a:lnTo>
                      <a:pt x="39" y="14"/>
                    </a:lnTo>
                    <a:lnTo>
                      <a:pt x="39" y="19"/>
                    </a:lnTo>
                    <a:lnTo>
                      <a:pt x="39" y="25"/>
                    </a:lnTo>
                    <a:lnTo>
                      <a:pt x="38" y="30"/>
                    </a:lnTo>
                    <a:lnTo>
                      <a:pt x="35" y="33"/>
                    </a:lnTo>
                    <a:lnTo>
                      <a:pt x="34" y="36"/>
                    </a:lnTo>
                    <a:lnTo>
                      <a:pt x="34" y="36"/>
                    </a:lnTo>
                    <a:lnTo>
                      <a:pt x="32" y="37"/>
                    </a:lnTo>
                    <a:lnTo>
                      <a:pt x="28" y="37"/>
                    </a:lnTo>
                    <a:lnTo>
                      <a:pt x="23" y="37"/>
                    </a:lnTo>
                    <a:lnTo>
                      <a:pt x="17" y="36"/>
                    </a:lnTo>
                    <a:lnTo>
                      <a:pt x="11" y="34"/>
                    </a:lnTo>
                    <a:lnTo>
                      <a:pt x="6" y="31"/>
                    </a:lnTo>
                    <a:lnTo>
                      <a:pt x="3" y="26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6"/>
              <p:cNvSpPr>
                <a:spLocks/>
              </p:cNvSpPr>
              <p:nvPr/>
            </p:nvSpPr>
            <p:spPr bwMode="auto">
              <a:xfrm>
                <a:off x="6389688" y="661988"/>
                <a:ext cx="60325" cy="603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1" y="1"/>
                  </a:cxn>
                  <a:cxn ang="0">
                    <a:pos x="22" y="5"/>
                  </a:cxn>
                  <a:cxn ang="0">
                    <a:pos x="27" y="7"/>
                  </a:cxn>
                  <a:cxn ang="0">
                    <a:pos x="33" y="10"/>
                  </a:cxn>
                  <a:cxn ang="0">
                    <a:pos x="36" y="14"/>
                  </a:cxn>
                  <a:cxn ang="0">
                    <a:pos x="37" y="16"/>
                  </a:cxn>
                  <a:cxn ang="0">
                    <a:pos x="38" y="18"/>
                  </a:cxn>
                  <a:cxn ang="0">
                    <a:pos x="38" y="18"/>
                  </a:cxn>
                  <a:cxn ang="0">
                    <a:pos x="37" y="24"/>
                  </a:cxn>
                  <a:cxn ang="0">
                    <a:pos x="34" y="28"/>
                  </a:cxn>
                  <a:cxn ang="0">
                    <a:pos x="30" y="31"/>
                  </a:cxn>
                  <a:cxn ang="0">
                    <a:pos x="25" y="34"/>
                  </a:cxn>
                  <a:cxn ang="0">
                    <a:pos x="20" y="36"/>
                  </a:cxn>
                  <a:cxn ang="0">
                    <a:pos x="16" y="37"/>
                  </a:cxn>
                  <a:cxn ang="0">
                    <a:pos x="11" y="38"/>
                  </a:cxn>
                  <a:cxn ang="0">
                    <a:pos x="9" y="38"/>
                  </a:cxn>
                  <a:cxn ang="0">
                    <a:pos x="9" y="38"/>
                  </a:cxn>
                  <a:cxn ang="0">
                    <a:pos x="7" y="36"/>
                  </a:cxn>
                  <a:cxn ang="0">
                    <a:pos x="4" y="33"/>
                  </a:cxn>
                  <a:cxn ang="0">
                    <a:pos x="2" y="28"/>
                  </a:cxn>
                  <a:cxn ang="0">
                    <a:pos x="1" y="23"/>
                  </a:cxn>
                  <a:cxn ang="0">
                    <a:pos x="0" y="16"/>
                  </a:cxn>
                  <a:cxn ang="0">
                    <a:pos x="0" y="11"/>
                  </a:cxn>
                  <a:cxn ang="0">
                    <a:pos x="2" y="5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38" h="38">
                    <a:moveTo>
                      <a:pt x="6" y="0"/>
                    </a:moveTo>
                    <a:lnTo>
                      <a:pt x="6" y="0"/>
                    </a:lnTo>
                    <a:lnTo>
                      <a:pt x="11" y="1"/>
                    </a:lnTo>
                    <a:lnTo>
                      <a:pt x="22" y="5"/>
                    </a:lnTo>
                    <a:lnTo>
                      <a:pt x="27" y="7"/>
                    </a:lnTo>
                    <a:lnTo>
                      <a:pt x="33" y="10"/>
                    </a:lnTo>
                    <a:lnTo>
                      <a:pt x="36" y="14"/>
                    </a:lnTo>
                    <a:lnTo>
                      <a:pt x="37" y="16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7" y="24"/>
                    </a:lnTo>
                    <a:lnTo>
                      <a:pt x="34" y="28"/>
                    </a:lnTo>
                    <a:lnTo>
                      <a:pt x="30" y="31"/>
                    </a:lnTo>
                    <a:lnTo>
                      <a:pt x="25" y="34"/>
                    </a:lnTo>
                    <a:lnTo>
                      <a:pt x="20" y="36"/>
                    </a:lnTo>
                    <a:lnTo>
                      <a:pt x="16" y="37"/>
                    </a:lnTo>
                    <a:lnTo>
                      <a:pt x="11" y="38"/>
                    </a:lnTo>
                    <a:lnTo>
                      <a:pt x="9" y="38"/>
                    </a:lnTo>
                    <a:lnTo>
                      <a:pt x="9" y="38"/>
                    </a:lnTo>
                    <a:lnTo>
                      <a:pt x="7" y="36"/>
                    </a:lnTo>
                    <a:lnTo>
                      <a:pt x="4" y="33"/>
                    </a:lnTo>
                    <a:lnTo>
                      <a:pt x="2" y="28"/>
                    </a:lnTo>
                    <a:lnTo>
                      <a:pt x="1" y="23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5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7"/>
              <p:cNvSpPr>
                <a:spLocks/>
              </p:cNvSpPr>
              <p:nvPr/>
            </p:nvSpPr>
            <p:spPr bwMode="auto">
              <a:xfrm>
                <a:off x="6350000" y="711200"/>
                <a:ext cx="57150" cy="63500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32" y="2"/>
                  </a:cxn>
                  <a:cxn ang="0">
                    <a:pos x="33" y="6"/>
                  </a:cxn>
                  <a:cxn ang="0">
                    <a:pos x="35" y="18"/>
                  </a:cxn>
                  <a:cxn ang="0">
                    <a:pos x="36" y="23"/>
                  </a:cxn>
                  <a:cxn ang="0">
                    <a:pos x="35" y="30"/>
                  </a:cxn>
                  <a:cxn ang="0">
                    <a:pos x="34" y="35"/>
                  </a:cxn>
                  <a:cxn ang="0">
                    <a:pos x="32" y="37"/>
                  </a:cxn>
                  <a:cxn ang="0">
                    <a:pos x="30" y="38"/>
                  </a:cxn>
                  <a:cxn ang="0">
                    <a:pos x="30" y="38"/>
                  </a:cxn>
                  <a:cxn ang="0">
                    <a:pos x="26" y="40"/>
                  </a:cxn>
                  <a:cxn ang="0">
                    <a:pos x="20" y="39"/>
                  </a:cxn>
                  <a:cxn ang="0">
                    <a:pos x="16" y="37"/>
                  </a:cxn>
                  <a:cxn ang="0">
                    <a:pos x="11" y="35"/>
                  </a:cxn>
                  <a:cxn ang="0">
                    <a:pos x="7" y="31"/>
                  </a:cxn>
                  <a:cxn ang="0">
                    <a:pos x="4" y="28"/>
                  </a:cxn>
                  <a:cxn ang="0">
                    <a:pos x="1" y="2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2" y="16"/>
                  </a:cxn>
                  <a:cxn ang="0">
                    <a:pos x="6" y="12"/>
                  </a:cxn>
                  <a:cxn ang="0">
                    <a:pos x="10" y="7"/>
                  </a:cxn>
                  <a:cxn ang="0">
                    <a:pos x="14" y="4"/>
                  </a:cxn>
                  <a:cxn ang="0">
                    <a:pos x="20" y="1"/>
                  </a:cxn>
                  <a:cxn ang="0">
                    <a:pos x="26" y="0"/>
                  </a:cxn>
                  <a:cxn ang="0">
                    <a:pos x="32" y="2"/>
                  </a:cxn>
                  <a:cxn ang="0">
                    <a:pos x="32" y="2"/>
                  </a:cxn>
                </a:cxnLst>
                <a:rect l="0" t="0" r="r" b="b"/>
                <a:pathLst>
                  <a:path w="36" h="40">
                    <a:moveTo>
                      <a:pt x="32" y="2"/>
                    </a:moveTo>
                    <a:lnTo>
                      <a:pt x="32" y="2"/>
                    </a:lnTo>
                    <a:lnTo>
                      <a:pt x="33" y="6"/>
                    </a:lnTo>
                    <a:lnTo>
                      <a:pt x="35" y="18"/>
                    </a:lnTo>
                    <a:lnTo>
                      <a:pt x="36" y="23"/>
                    </a:lnTo>
                    <a:lnTo>
                      <a:pt x="35" y="30"/>
                    </a:lnTo>
                    <a:lnTo>
                      <a:pt x="34" y="35"/>
                    </a:lnTo>
                    <a:lnTo>
                      <a:pt x="32" y="37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26" y="40"/>
                    </a:lnTo>
                    <a:lnTo>
                      <a:pt x="20" y="39"/>
                    </a:lnTo>
                    <a:lnTo>
                      <a:pt x="16" y="37"/>
                    </a:lnTo>
                    <a:lnTo>
                      <a:pt x="11" y="35"/>
                    </a:lnTo>
                    <a:lnTo>
                      <a:pt x="7" y="31"/>
                    </a:lnTo>
                    <a:lnTo>
                      <a:pt x="4" y="28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2" y="16"/>
                    </a:lnTo>
                    <a:lnTo>
                      <a:pt x="6" y="12"/>
                    </a:lnTo>
                    <a:lnTo>
                      <a:pt x="10" y="7"/>
                    </a:lnTo>
                    <a:lnTo>
                      <a:pt x="14" y="4"/>
                    </a:lnTo>
                    <a:lnTo>
                      <a:pt x="20" y="1"/>
                    </a:lnTo>
                    <a:lnTo>
                      <a:pt x="26" y="0"/>
                    </a:lnTo>
                    <a:lnTo>
                      <a:pt x="32" y="2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8"/>
              <p:cNvSpPr>
                <a:spLocks/>
              </p:cNvSpPr>
              <p:nvPr/>
            </p:nvSpPr>
            <p:spPr bwMode="auto">
              <a:xfrm>
                <a:off x="6294438" y="712788"/>
                <a:ext cx="63500" cy="58738"/>
              </a:xfrm>
              <a:custGeom>
                <a:avLst/>
                <a:gdLst/>
                <a:ahLst/>
                <a:cxnLst>
                  <a:cxn ang="0">
                    <a:pos x="40" y="19"/>
                  </a:cxn>
                  <a:cxn ang="0">
                    <a:pos x="40" y="19"/>
                  </a:cxn>
                  <a:cxn ang="0">
                    <a:pos x="35" y="23"/>
                  </a:cxn>
                  <a:cxn ang="0">
                    <a:pos x="27" y="30"/>
                  </a:cxn>
                  <a:cxn ang="0">
                    <a:pos x="22" y="34"/>
                  </a:cxn>
                  <a:cxn ang="0">
                    <a:pos x="16" y="36"/>
                  </a:cxn>
                  <a:cxn ang="0">
                    <a:pos x="11" y="37"/>
                  </a:cxn>
                  <a:cxn ang="0">
                    <a:pos x="9" y="36"/>
                  </a:cxn>
                  <a:cxn ang="0">
                    <a:pos x="7" y="35"/>
                  </a:cxn>
                  <a:cxn ang="0">
                    <a:pos x="7" y="35"/>
                  </a:cxn>
                  <a:cxn ang="0">
                    <a:pos x="3" y="32"/>
                  </a:cxn>
                  <a:cxn ang="0">
                    <a:pos x="1" y="28"/>
                  </a:cxn>
                  <a:cxn ang="0">
                    <a:pos x="0" y="22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4" y="6"/>
                  </a:cxn>
                  <a:cxn ang="0">
                    <a:pos x="5" y="3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9" y="0"/>
                  </a:cxn>
                  <a:cxn ang="0">
                    <a:pos x="13" y="0"/>
                  </a:cxn>
                  <a:cxn ang="0">
                    <a:pos x="18" y="1"/>
                  </a:cxn>
                  <a:cxn ang="0">
                    <a:pos x="24" y="2"/>
                  </a:cxn>
                  <a:cxn ang="0">
                    <a:pos x="29" y="5"/>
                  </a:cxn>
                  <a:cxn ang="0">
                    <a:pos x="34" y="9"/>
                  </a:cxn>
                  <a:cxn ang="0">
                    <a:pos x="37" y="14"/>
                  </a:cxn>
                  <a:cxn ang="0">
                    <a:pos x="40" y="19"/>
                  </a:cxn>
                  <a:cxn ang="0">
                    <a:pos x="40" y="19"/>
                  </a:cxn>
                </a:cxnLst>
                <a:rect l="0" t="0" r="r" b="b"/>
                <a:pathLst>
                  <a:path w="40" h="37">
                    <a:moveTo>
                      <a:pt x="40" y="19"/>
                    </a:moveTo>
                    <a:lnTo>
                      <a:pt x="40" y="19"/>
                    </a:lnTo>
                    <a:lnTo>
                      <a:pt x="35" y="23"/>
                    </a:lnTo>
                    <a:lnTo>
                      <a:pt x="27" y="30"/>
                    </a:lnTo>
                    <a:lnTo>
                      <a:pt x="22" y="34"/>
                    </a:lnTo>
                    <a:lnTo>
                      <a:pt x="16" y="36"/>
                    </a:lnTo>
                    <a:lnTo>
                      <a:pt x="11" y="37"/>
                    </a:lnTo>
                    <a:lnTo>
                      <a:pt x="9" y="36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3" y="32"/>
                    </a:lnTo>
                    <a:lnTo>
                      <a:pt x="1" y="28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4" y="6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4" y="2"/>
                    </a:lnTo>
                    <a:lnTo>
                      <a:pt x="29" y="5"/>
                    </a:lnTo>
                    <a:lnTo>
                      <a:pt x="34" y="9"/>
                    </a:lnTo>
                    <a:lnTo>
                      <a:pt x="37" y="14"/>
                    </a:lnTo>
                    <a:lnTo>
                      <a:pt x="40" y="19"/>
                    </a:ln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9"/>
              <p:cNvSpPr>
                <a:spLocks/>
              </p:cNvSpPr>
              <p:nvPr/>
            </p:nvSpPr>
            <p:spPr bwMode="auto">
              <a:xfrm>
                <a:off x="6265863" y="655638"/>
                <a:ext cx="58738" cy="60325"/>
              </a:xfrm>
              <a:custGeom>
                <a:avLst/>
                <a:gdLst/>
                <a:ahLst/>
                <a:cxnLst>
                  <a:cxn ang="0">
                    <a:pos x="30" y="38"/>
                  </a:cxn>
                  <a:cxn ang="0">
                    <a:pos x="30" y="38"/>
                  </a:cxn>
                  <a:cxn ang="0">
                    <a:pos x="25" y="36"/>
                  </a:cxn>
                  <a:cxn ang="0">
                    <a:pos x="15" y="32"/>
                  </a:cxn>
                  <a:cxn ang="0">
                    <a:pos x="9" y="30"/>
                  </a:cxn>
                  <a:cxn ang="0">
                    <a:pos x="5" y="25"/>
                  </a:cxn>
                  <a:cxn ang="0">
                    <a:pos x="1" y="21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5" y="7"/>
                  </a:cxn>
                  <a:cxn ang="0">
                    <a:pos x="9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5" y="0"/>
                  </a:cxn>
                  <a:cxn ang="0">
                    <a:pos x="28" y="0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33" y="2"/>
                  </a:cxn>
                  <a:cxn ang="0">
                    <a:pos x="35" y="5"/>
                  </a:cxn>
                  <a:cxn ang="0">
                    <a:pos x="36" y="11"/>
                  </a:cxn>
                  <a:cxn ang="0">
                    <a:pos x="37" y="16"/>
                  </a:cxn>
                  <a:cxn ang="0">
                    <a:pos x="37" y="22"/>
                  </a:cxn>
                  <a:cxn ang="0">
                    <a:pos x="36" y="29"/>
                  </a:cxn>
                  <a:cxn ang="0">
                    <a:pos x="34" y="34"/>
                  </a:cxn>
                  <a:cxn ang="0">
                    <a:pos x="30" y="38"/>
                  </a:cxn>
                  <a:cxn ang="0">
                    <a:pos x="30" y="38"/>
                  </a:cxn>
                </a:cxnLst>
                <a:rect l="0" t="0" r="r" b="b"/>
                <a:pathLst>
                  <a:path w="37" h="38">
                    <a:moveTo>
                      <a:pt x="30" y="38"/>
                    </a:moveTo>
                    <a:lnTo>
                      <a:pt x="30" y="38"/>
                    </a:lnTo>
                    <a:lnTo>
                      <a:pt x="25" y="36"/>
                    </a:lnTo>
                    <a:lnTo>
                      <a:pt x="15" y="32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3" y="2"/>
                    </a:lnTo>
                    <a:lnTo>
                      <a:pt x="35" y="5"/>
                    </a:lnTo>
                    <a:lnTo>
                      <a:pt x="36" y="11"/>
                    </a:lnTo>
                    <a:lnTo>
                      <a:pt x="37" y="16"/>
                    </a:lnTo>
                    <a:lnTo>
                      <a:pt x="37" y="22"/>
                    </a:lnTo>
                    <a:lnTo>
                      <a:pt x="36" y="29"/>
                    </a:lnTo>
                    <a:lnTo>
                      <a:pt x="34" y="34"/>
                    </a:lnTo>
                    <a:lnTo>
                      <a:pt x="30" y="38"/>
                    </a:ln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40"/>
              <p:cNvSpPr>
                <a:spLocks/>
              </p:cNvSpPr>
              <p:nvPr/>
            </p:nvSpPr>
            <p:spPr bwMode="auto">
              <a:xfrm>
                <a:off x="6308725" y="646113"/>
                <a:ext cx="93663" cy="92075"/>
              </a:xfrm>
              <a:custGeom>
                <a:avLst/>
                <a:gdLst/>
                <a:ahLst/>
                <a:cxnLst>
                  <a:cxn ang="0">
                    <a:pos x="59" y="28"/>
                  </a:cxn>
                  <a:cxn ang="0">
                    <a:pos x="59" y="28"/>
                  </a:cxn>
                  <a:cxn ang="0">
                    <a:pos x="58" y="35"/>
                  </a:cxn>
                  <a:cxn ang="0">
                    <a:pos x="56" y="40"/>
                  </a:cxn>
                  <a:cxn ang="0">
                    <a:pos x="54" y="45"/>
                  </a:cxn>
                  <a:cxn ang="0">
                    <a:pos x="50" y="49"/>
                  </a:cxn>
                  <a:cxn ang="0">
                    <a:pos x="45" y="53"/>
                  </a:cxn>
                  <a:cxn ang="0">
                    <a:pos x="41" y="56"/>
                  </a:cxn>
                  <a:cxn ang="0">
                    <a:pos x="35" y="57"/>
                  </a:cxn>
                  <a:cxn ang="0">
                    <a:pos x="30" y="58"/>
                  </a:cxn>
                  <a:cxn ang="0">
                    <a:pos x="30" y="58"/>
                  </a:cxn>
                  <a:cxn ang="0">
                    <a:pos x="23" y="57"/>
                  </a:cxn>
                  <a:cxn ang="0">
                    <a:pos x="18" y="56"/>
                  </a:cxn>
                  <a:cxn ang="0">
                    <a:pos x="13" y="53"/>
                  </a:cxn>
                  <a:cxn ang="0">
                    <a:pos x="8" y="49"/>
                  </a:cxn>
                  <a:cxn ang="0">
                    <a:pos x="5" y="45"/>
                  </a:cxn>
                  <a:cxn ang="0">
                    <a:pos x="2" y="40"/>
                  </a:cxn>
                  <a:cxn ang="0">
                    <a:pos x="1" y="35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" y="23"/>
                  </a:cxn>
                  <a:cxn ang="0">
                    <a:pos x="2" y="17"/>
                  </a:cxn>
                  <a:cxn ang="0">
                    <a:pos x="5" y="12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5" y="0"/>
                  </a:cxn>
                  <a:cxn ang="0">
                    <a:pos x="41" y="2"/>
                  </a:cxn>
                  <a:cxn ang="0">
                    <a:pos x="45" y="4"/>
                  </a:cxn>
                  <a:cxn ang="0">
                    <a:pos x="50" y="8"/>
                  </a:cxn>
                  <a:cxn ang="0">
                    <a:pos x="54" y="12"/>
                  </a:cxn>
                  <a:cxn ang="0">
                    <a:pos x="56" y="17"/>
                  </a:cxn>
                  <a:cxn ang="0">
                    <a:pos x="58" y="23"/>
                  </a:cxn>
                  <a:cxn ang="0">
                    <a:pos x="59" y="28"/>
                  </a:cxn>
                  <a:cxn ang="0">
                    <a:pos x="59" y="28"/>
                  </a:cxn>
                </a:cxnLst>
                <a:rect l="0" t="0" r="r" b="b"/>
                <a:pathLst>
                  <a:path w="59" h="58">
                    <a:moveTo>
                      <a:pt x="59" y="28"/>
                    </a:moveTo>
                    <a:lnTo>
                      <a:pt x="59" y="28"/>
                    </a:lnTo>
                    <a:lnTo>
                      <a:pt x="58" y="35"/>
                    </a:lnTo>
                    <a:lnTo>
                      <a:pt x="56" y="40"/>
                    </a:lnTo>
                    <a:lnTo>
                      <a:pt x="54" y="45"/>
                    </a:lnTo>
                    <a:lnTo>
                      <a:pt x="50" y="49"/>
                    </a:lnTo>
                    <a:lnTo>
                      <a:pt x="45" y="53"/>
                    </a:lnTo>
                    <a:lnTo>
                      <a:pt x="41" y="56"/>
                    </a:lnTo>
                    <a:lnTo>
                      <a:pt x="35" y="57"/>
                    </a:lnTo>
                    <a:lnTo>
                      <a:pt x="30" y="58"/>
                    </a:lnTo>
                    <a:lnTo>
                      <a:pt x="30" y="58"/>
                    </a:lnTo>
                    <a:lnTo>
                      <a:pt x="23" y="57"/>
                    </a:lnTo>
                    <a:lnTo>
                      <a:pt x="18" y="56"/>
                    </a:lnTo>
                    <a:lnTo>
                      <a:pt x="13" y="53"/>
                    </a:lnTo>
                    <a:lnTo>
                      <a:pt x="8" y="49"/>
                    </a:lnTo>
                    <a:lnTo>
                      <a:pt x="5" y="45"/>
                    </a:lnTo>
                    <a:lnTo>
                      <a:pt x="2" y="40"/>
                    </a:lnTo>
                    <a:lnTo>
                      <a:pt x="1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23"/>
                    </a:lnTo>
                    <a:lnTo>
                      <a:pt x="2" y="17"/>
                    </a:lnTo>
                    <a:lnTo>
                      <a:pt x="5" y="12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0"/>
                    </a:lnTo>
                    <a:lnTo>
                      <a:pt x="41" y="2"/>
                    </a:lnTo>
                    <a:lnTo>
                      <a:pt x="45" y="4"/>
                    </a:lnTo>
                    <a:lnTo>
                      <a:pt x="50" y="8"/>
                    </a:lnTo>
                    <a:lnTo>
                      <a:pt x="54" y="12"/>
                    </a:lnTo>
                    <a:lnTo>
                      <a:pt x="56" y="17"/>
                    </a:lnTo>
                    <a:lnTo>
                      <a:pt x="58" y="23"/>
                    </a:lnTo>
                    <a:lnTo>
                      <a:pt x="59" y="28"/>
                    </a:lnTo>
                    <a:lnTo>
                      <a:pt x="59" y="28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41"/>
              <p:cNvSpPr>
                <a:spLocks/>
              </p:cNvSpPr>
              <p:nvPr/>
            </p:nvSpPr>
            <p:spPr bwMode="auto">
              <a:xfrm>
                <a:off x="6330950" y="665163"/>
                <a:ext cx="47625" cy="49213"/>
              </a:xfrm>
              <a:custGeom>
                <a:avLst/>
                <a:gdLst/>
                <a:ahLst/>
                <a:cxnLst>
                  <a:cxn ang="0">
                    <a:pos x="30" y="15"/>
                  </a:cxn>
                  <a:cxn ang="0">
                    <a:pos x="30" y="15"/>
                  </a:cxn>
                  <a:cxn ang="0">
                    <a:pos x="29" y="22"/>
                  </a:cxn>
                  <a:cxn ang="0">
                    <a:pos x="26" y="26"/>
                  </a:cxn>
                  <a:cxn ang="0">
                    <a:pos x="21" y="29"/>
                  </a:cxn>
                  <a:cxn ang="0">
                    <a:pos x="14" y="31"/>
                  </a:cxn>
                  <a:cxn ang="0">
                    <a:pos x="14" y="31"/>
                  </a:cxn>
                  <a:cxn ang="0">
                    <a:pos x="9" y="29"/>
                  </a:cxn>
                  <a:cxn ang="0">
                    <a:pos x="4" y="26"/>
                  </a:cxn>
                  <a:cxn ang="0">
                    <a:pos x="1" y="22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10"/>
                  </a:cxn>
                  <a:cxn ang="0">
                    <a:pos x="4" y="5"/>
                  </a:cxn>
                  <a:cxn ang="0">
                    <a:pos x="9" y="1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21" y="1"/>
                  </a:cxn>
                  <a:cxn ang="0">
                    <a:pos x="26" y="5"/>
                  </a:cxn>
                  <a:cxn ang="0">
                    <a:pos x="29" y="10"/>
                  </a:cxn>
                  <a:cxn ang="0">
                    <a:pos x="30" y="15"/>
                  </a:cxn>
                  <a:cxn ang="0">
                    <a:pos x="30" y="15"/>
                  </a:cxn>
                </a:cxnLst>
                <a:rect l="0" t="0" r="r" b="b"/>
                <a:pathLst>
                  <a:path w="30" h="31">
                    <a:moveTo>
                      <a:pt x="30" y="15"/>
                    </a:moveTo>
                    <a:lnTo>
                      <a:pt x="30" y="15"/>
                    </a:lnTo>
                    <a:lnTo>
                      <a:pt x="29" y="22"/>
                    </a:lnTo>
                    <a:lnTo>
                      <a:pt x="26" y="26"/>
                    </a:lnTo>
                    <a:lnTo>
                      <a:pt x="21" y="29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9" y="29"/>
                    </a:lnTo>
                    <a:lnTo>
                      <a:pt x="4" y="26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9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1" y="1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42"/>
              <p:cNvSpPr>
                <a:spLocks/>
              </p:cNvSpPr>
              <p:nvPr/>
            </p:nvSpPr>
            <p:spPr bwMode="auto">
              <a:xfrm>
                <a:off x="6278563" y="300038"/>
                <a:ext cx="25400" cy="25400"/>
              </a:xfrm>
              <a:custGeom>
                <a:avLst/>
                <a:gdLst/>
                <a:ahLst/>
                <a:cxnLst>
                  <a:cxn ang="0">
                    <a:pos x="5" y="16"/>
                  </a:cxn>
                  <a:cxn ang="0">
                    <a:pos x="5" y="16"/>
                  </a:cxn>
                  <a:cxn ang="0">
                    <a:pos x="10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8" y="7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11"/>
                  </a:cxn>
                  <a:cxn ang="0">
                    <a:pos x="5" y="16"/>
                  </a:cxn>
                  <a:cxn ang="0">
                    <a:pos x="5" y="16"/>
                  </a:cxn>
                </a:cxnLst>
                <a:rect l="0" t="0" r="r" b="b"/>
                <a:pathLst>
                  <a:path w="16" h="16">
                    <a:moveTo>
                      <a:pt x="5" y="16"/>
                    </a:moveTo>
                    <a:lnTo>
                      <a:pt x="5" y="16"/>
                    </a:lnTo>
                    <a:lnTo>
                      <a:pt x="10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8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1"/>
                    </a:lnTo>
                    <a:lnTo>
                      <a:pt x="5" y="16"/>
                    </a:lnTo>
                    <a:lnTo>
                      <a:pt x="5" y="16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43"/>
              <p:cNvSpPr>
                <a:spLocks/>
              </p:cNvSpPr>
              <p:nvPr/>
            </p:nvSpPr>
            <p:spPr bwMode="auto">
              <a:xfrm>
                <a:off x="6338888" y="385763"/>
                <a:ext cx="25400" cy="33338"/>
              </a:xfrm>
              <a:custGeom>
                <a:avLst/>
                <a:gdLst/>
                <a:ahLst/>
                <a:cxnLst>
                  <a:cxn ang="0">
                    <a:pos x="0" y="9"/>
                  </a:cxn>
                  <a:cxn ang="0">
                    <a:pos x="0" y="9"/>
                  </a:cxn>
                  <a:cxn ang="0">
                    <a:pos x="2" y="11"/>
                  </a:cxn>
                  <a:cxn ang="0">
                    <a:pos x="5" y="14"/>
                  </a:cxn>
                  <a:cxn ang="0">
                    <a:pos x="11" y="19"/>
                  </a:cxn>
                  <a:cxn ang="0">
                    <a:pos x="16" y="21"/>
                  </a:cxn>
                  <a:cxn ang="0">
                    <a:pos x="16" y="2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0" y="9"/>
                  </a:cxn>
                </a:cxnLst>
                <a:rect l="0" t="0" r="r" b="b"/>
                <a:pathLst>
                  <a:path w="16" h="21">
                    <a:moveTo>
                      <a:pt x="0" y="9"/>
                    </a:moveTo>
                    <a:lnTo>
                      <a:pt x="0" y="9"/>
                    </a:lnTo>
                    <a:lnTo>
                      <a:pt x="2" y="11"/>
                    </a:lnTo>
                    <a:lnTo>
                      <a:pt x="5" y="14"/>
                    </a:lnTo>
                    <a:lnTo>
                      <a:pt x="11" y="19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44"/>
              <p:cNvSpPr>
                <a:spLocks/>
              </p:cNvSpPr>
              <p:nvPr/>
            </p:nvSpPr>
            <p:spPr bwMode="auto">
              <a:xfrm>
                <a:off x="6284913" y="371475"/>
                <a:ext cx="60325" cy="5873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3" y="1"/>
                  </a:cxn>
                  <a:cxn ang="0">
                    <a:pos x="2" y="4"/>
                  </a:cxn>
                  <a:cxn ang="0">
                    <a:pos x="1" y="7"/>
                  </a:cxn>
                  <a:cxn ang="0">
                    <a:pos x="0" y="13"/>
                  </a:cxn>
                  <a:cxn ang="0">
                    <a:pos x="0" y="18"/>
                  </a:cxn>
                  <a:cxn ang="0">
                    <a:pos x="0" y="23"/>
                  </a:cxn>
                  <a:cxn ang="0">
                    <a:pos x="1" y="29"/>
                  </a:cxn>
                  <a:cxn ang="0">
                    <a:pos x="4" y="33"/>
                  </a:cxn>
                  <a:cxn ang="0">
                    <a:pos x="7" y="36"/>
                  </a:cxn>
                  <a:cxn ang="0">
                    <a:pos x="7" y="36"/>
                  </a:cxn>
                  <a:cxn ang="0">
                    <a:pos x="11" y="36"/>
                  </a:cxn>
                  <a:cxn ang="0">
                    <a:pos x="13" y="37"/>
                  </a:cxn>
                  <a:cxn ang="0">
                    <a:pos x="18" y="35"/>
                  </a:cxn>
                  <a:cxn ang="0">
                    <a:pos x="23" y="32"/>
                  </a:cxn>
                  <a:cxn ang="0">
                    <a:pos x="28" y="28"/>
                  </a:cxn>
                  <a:cxn ang="0">
                    <a:pos x="35" y="19"/>
                  </a:cxn>
                  <a:cxn ang="0">
                    <a:pos x="38" y="16"/>
                  </a:cxn>
                  <a:cxn ang="0">
                    <a:pos x="38" y="16"/>
                  </a:cxn>
                  <a:cxn ang="0">
                    <a:pos x="36" y="11"/>
                  </a:cxn>
                  <a:cxn ang="0">
                    <a:pos x="32" y="6"/>
                  </a:cxn>
                  <a:cxn ang="0">
                    <a:pos x="27" y="3"/>
                  </a:cxn>
                  <a:cxn ang="0">
                    <a:pos x="20" y="1"/>
                  </a:cxn>
                  <a:cxn ang="0">
                    <a:pos x="15" y="0"/>
                  </a:cxn>
                  <a:cxn ang="0">
                    <a:pos x="10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3" y="1"/>
                  </a:cxn>
                </a:cxnLst>
                <a:rect l="0" t="0" r="r" b="b"/>
                <a:pathLst>
                  <a:path w="38" h="37">
                    <a:moveTo>
                      <a:pt x="3" y="1"/>
                    </a:moveTo>
                    <a:lnTo>
                      <a:pt x="3" y="1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1" y="29"/>
                    </a:lnTo>
                    <a:lnTo>
                      <a:pt x="4" y="33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11" y="36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23" y="32"/>
                    </a:lnTo>
                    <a:lnTo>
                      <a:pt x="28" y="28"/>
                    </a:lnTo>
                    <a:lnTo>
                      <a:pt x="35" y="19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36" y="11"/>
                    </a:lnTo>
                    <a:lnTo>
                      <a:pt x="32" y="6"/>
                    </a:lnTo>
                    <a:lnTo>
                      <a:pt x="27" y="3"/>
                    </a:lnTo>
                    <a:lnTo>
                      <a:pt x="20" y="1"/>
                    </a:lnTo>
                    <a:lnTo>
                      <a:pt x="15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45"/>
              <p:cNvSpPr>
                <a:spLocks/>
              </p:cNvSpPr>
              <p:nvPr/>
            </p:nvSpPr>
            <p:spPr bwMode="auto">
              <a:xfrm>
                <a:off x="6248400" y="315913"/>
                <a:ext cx="60325" cy="58738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7" y="0"/>
                  </a:cxn>
                  <a:cxn ang="0">
                    <a:pos x="25" y="0"/>
                  </a:cxn>
                  <a:cxn ang="0">
                    <a:pos x="21" y="0"/>
                  </a:cxn>
                  <a:cxn ang="0">
                    <a:pos x="17" y="2"/>
                  </a:cxn>
                  <a:cxn ang="0">
                    <a:pos x="11" y="4"/>
                  </a:cxn>
                  <a:cxn ang="0">
                    <a:pos x="7" y="8"/>
                  </a:cxn>
                  <a:cxn ang="0">
                    <a:pos x="3" y="11"/>
                  </a:cxn>
                  <a:cxn ang="0">
                    <a:pos x="0" y="15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2"/>
                  </a:cxn>
                  <a:cxn ang="0">
                    <a:pos x="1" y="24"/>
                  </a:cxn>
                  <a:cxn ang="0">
                    <a:pos x="5" y="29"/>
                  </a:cxn>
                  <a:cxn ang="0">
                    <a:pos x="10" y="31"/>
                  </a:cxn>
                  <a:cxn ang="0">
                    <a:pos x="16" y="34"/>
                  </a:cxn>
                  <a:cxn ang="0">
                    <a:pos x="26" y="36"/>
                  </a:cxn>
                  <a:cxn ang="0">
                    <a:pos x="32" y="37"/>
                  </a:cxn>
                  <a:cxn ang="0">
                    <a:pos x="32" y="37"/>
                  </a:cxn>
                  <a:cxn ang="0">
                    <a:pos x="36" y="32"/>
                  </a:cxn>
                  <a:cxn ang="0">
                    <a:pos x="37" y="27"/>
                  </a:cxn>
                  <a:cxn ang="0">
                    <a:pos x="38" y="20"/>
                  </a:cxn>
                  <a:cxn ang="0">
                    <a:pos x="37" y="15"/>
                  </a:cxn>
                  <a:cxn ang="0">
                    <a:pos x="35" y="9"/>
                  </a:cxn>
                  <a:cxn ang="0">
                    <a:pos x="33" y="4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27" y="0"/>
                  </a:cxn>
                </a:cxnLst>
                <a:rect l="0" t="0" r="r" b="b"/>
                <a:pathLst>
                  <a:path w="38" h="37">
                    <a:moveTo>
                      <a:pt x="27" y="0"/>
                    </a:moveTo>
                    <a:lnTo>
                      <a:pt x="27" y="0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7" y="2"/>
                    </a:lnTo>
                    <a:lnTo>
                      <a:pt x="11" y="4"/>
                    </a:lnTo>
                    <a:lnTo>
                      <a:pt x="7" y="8"/>
                    </a:lnTo>
                    <a:lnTo>
                      <a:pt x="3" y="11"/>
                    </a:lnTo>
                    <a:lnTo>
                      <a:pt x="0" y="15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4"/>
                    </a:lnTo>
                    <a:lnTo>
                      <a:pt x="5" y="29"/>
                    </a:lnTo>
                    <a:lnTo>
                      <a:pt x="10" y="31"/>
                    </a:lnTo>
                    <a:lnTo>
                      <a:pt x="16" y="34"/>
                    </a:lnTo>
                    <a:lnTo>
                      <a:pt x="26" y="36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6" y="32"/>
                    </a:lnTo>
                    <a:lnTo>
                      <a:pt x="37" y="27"/>
                    </a:lnTo>
                    <a:lnTo>
                      <a:pt x="38" y="20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29" y="1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46"/>
              <p:cNvSpPr>
                <a:spLocks/>
              </p:cNvSpPr>
              <p:nvPr/>
            </p:nvSpPr>
            <p:spPr bwMode="auto">
              <a:xfrm>
                <a:off x="6289675" y="319088"/>
                <a:ext cx="55563" cy="73025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" y="20"/>
                  </a:cxn>
                  <a:cxn ang="0">
                    <a:pos x="2" y="26"/>
                  </a:cxn>
                  <a:cxn ang="0">
                    <a:pos x="4" y="31"/>
                  </a:cxn>
                  <a:cxn ang="0">
                    <a:pos x="8" y="35"/>
                  </a:cxn>
                  <a:cxn ang="0">
                    <a:pos x="12" y="39"/>
                  </a:cxn>
                  <a:cxn ang="0">
                    <a:pos x="17" y="43"/>
                  </a:cxn>
                  <a:cxn ang="0">
                    <a:pos x="22" y="45"/>
                  </a:cxn>
                  <a:cxn ang="0">
                    <a:pos x="28" y="46"/>
                  </a:cxn>
                  <a:cxn ang="0">
                    <a:pos x="34" y="46"/>
                  </a:cxn>
                  <a:cxn ang="0">
                    <a:pos x="34" y="46"/>
                  </a:cxn>
                  <a:cxn ang="0">
                    <a:pos x="35" y="45"/>
                  </a:cxn>
                  <a:cxn ang="0">
                    <a:pos x="35" y="45"/>
                  </a:cxn>
                  <a:cxn ang="0">
                    <a:pos x="21" y="21"/>
                  </a:cxn>
                  <a:cxn ang="0">
                    <a:pos x="14" y="1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3" y="4"/>
                  </a:cxn>
                  <a:cxn ang="0">
                    <a:pos x="1" y="10"/>
                  </a:cxn>
                  <a:cxn ang="0">
                    <a:pos x="0" y="15"/>
                  </a:cxn>
                  <a:cxn ang="0">
                    <a:pos x="1" y="20"/>
                  </a:cxn>
                  <a:cxn ang="0">
                    <a:pos x="1" y="20"/>
                  </a:cxn>
                </a:cxnLst>
                <a:rect l="0" t="0" r="r" b="b"/>
                <a:pathLst>
                  <a:path w="35" h="46">
                    <a:moveTo>
                      <a:pt x="1" y="20"/>
                    </a:moveTo>
                    <a:lnTo>
                      <a:pt x="1" y="20"/>
                    </a:lnTo>
                    <a:lnTo>
                      <a:pt x="2" y="26"/>
                    </a:lnTo>
                    <a:lnTo>
                      <a:pt x="4" y="31"/>
                    </a:lnTo>
                    <a:lnTo>
                      <a:pt x="8" y="35"/>
                    </a:lnTo>
                    <a:lnTo>
                      <a:pt x="12" y="39"/>
                    </a:lnTo>
                    <a:lnTo>
                      <a:pt x="17" y="43"/>
                    </a:lnTo>
                    <a:lnTo>
                      <a:pt x="22" y="45"/>
                    </a:lnTo>
                    <a:lnTo>
                      <a:pt x="28" y="46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35" y="45"/>
                    </a:lnTo>
                    <a:lnTo>
                      <a:pt x="35" y="45"/>
                    </a:lnTo>
                    <a:lnTo>
                      <a:pt x="21" y="21"/>
                    </a:lnTo>
                    <a:lnTo>
                      <a:pt x="14" y="1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4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1" y="20"/>
                    </a:lnTo>
                    <a:lnTo>
                      <a:pt x="1" y="2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47"/>
              <p:cNvSpPr>
                <a:spLocks/>
              </p:cNvSpPr>
              <p:nvPr/>
            </p:nvSpPr>
            <p:spPr bwMode="auto">
              <a:xfrm>
                <a:off x="6311900" y="338138"/>
                <a:ext cx="20638" cy="2857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2" y="10"/>
                  </a:cxn>
                  <a:cxn ang="0">
                    <a:pos x="4" y="14"/>
                  </a:cxn>
                  <a:cxn ang="0">
                    <a:pos x="8" y="17"/>
                  </a:cxn>
                  <a:cxn ang="0">
                    <a:pos x="13" y="18"/>
                  </a:cxn>
                  <a:cxn ang="0">
                    <a:pos x="13" y="18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3" h="18">
                    <a:moveTo>
                      <a:pt x="0" y="5"/>
                    </a:moveTo>
                    <a:lnTo>
                      <a:pt x="0" y="5"/>
                    </a:lnTo>
                    <a:lnTo>
                      <a:pt x="2" y="10"/>
                    </a:lnTo>
                    <a:lnTo>
                      <a:pt x="4" y="14"/>
                    </a:lnTo>
                    <a:lnTo>
                      <a:pt x="8" y="17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48"/>
              <p:cNvSpPr>
                <a:spLocks/>
              </p:cNvSpPr>
              <p:nvPr/>
            </p:nvSpPr>
            <p:spPr bwMode="auto">
              <a:xfrm>
                <a:off x="6608763" y="474663"/>
                <a:ext cx="57150" cy="61913"/>
              </a:xfrm>
              <a:custGeom>
                <a:avLst/>
                <a:gdLst/>
                <a:ahLst/>
                <a:cxnLst>
                  <a:cxn ang="0">
                    <a:pos x="4" y="38"/>
                  </a:cxn>
                  <a:cxn ang="0">
                    <a:pos x="4" y="38"/>
                  </a:cxn>
                  <a:cxn ang="0">
                    <a:pos x="3" y="32"/>
                  </a:cxn>
                  <a:cxn ang="0">
                    <a:pos x="0" y="22"/>
                  </a:cxn>
                  <a:cxn ang="0">
                    <a:pos x="0" y="16"/>
                  </a:cxn>
                  <a:cxn ang="0">
                    <a:pos x="1" y="9"/>
                  </a:cxn>
                  <a:cxn ang="0">
                    <a:pos x="3" y="4"/>
                  </a:cxn>
                  <a:cxn ang="0">
                    <a:pos x="5" y="3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6" y="1"/>
                  </a:cxn>
                  <a:cxn ang="0">
                    <a:pos x="22" y="3"/>
                  </a:cxn>
                  <a:cxn ang="0">
                    <a:pos x="26" y="6"/>
                  </a:cxn>
                  <a:cxn ang="0">
                    <a:pos x="30" y="9"/>
                  </a:cxn>
                  <a:cxn ang="0">
                    <a:pos x="33" y="12"/>
                  </a:cxn>
                  <a:cxn ang="0">
                    <a:pos x="35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6" y="21"/>
                  </a:cxn>
                  <a:cxn ang="0">
                    <a:pos x="34" y="25"/>
                  </a:cxn>
                  <a:cxn ang="0">
                    <a:pos x="30" y="28"/>
                  </a:cxn>
                  <a:cxn ang="0">
                    <a:pos x="26" y="32"/>
                  </a:cxn>
                  <a:cxn ang="0">
                    <a:pos x="21" y="36"/>
                  </a:cxn>
                  <a:cxn ang="0">
                    <a:pos x="15" y="38"/>
                  </a:cxn>
                  <a:cxn ang="0">
                    <a:pos x="10" y="39"/>
                  </a:cxn>
                  <a:cxn ang="0">
                    <a:pos x="4" y="38"/>
                  </a:cxn>
                  <a:cxn ang="0">
                    <a:pos x="4" y="38"/>
                  </a:cxn>
                </a:cxnLst>
                <a:rect l="0" t="0" r="r" b="b"/>
                <a:pathLst>
                  <a:path w="36" h="39">
                    <a:moveTo>
                      <a:pt x="4" y="38"/>
                    </a:moveTo>
                    <a:lnTo>
                      <a:pt x="4" y="38"/>
                    </a:lnTo>
                    <a:lnTo>
                      <a:pt x="3" y="32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1" y="9"/>
                    </a:lnTo>
                    <a:lnTo>
                      <a:pt x="3" y="4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11" y="0"/>
                    </a:lnTo>
                    <a:lnTo>
                      <a:pt x="16" y="1"/>
                    </a:lnTo>
                    <a:lnTo>
                      <a:pt x="22" y="3"/>
                    </a:lnTo>
                    <a:lnTo>
                      <a:pt x="26" y="6"/>
                    </a:lnTo>
                    <a:lnTo>
                      <a:pt x="30" y="9"/>
                    </a:lnTo>
                    <a:lnTo>
                      <a:pt x="33" y="12"/>
                    </a:lnTo>
                    <a:lnTo>
                      <a:pt x="35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6" y="21"/>
                    </a:lnTo>
                    <a:lnTo>
                      <a:pt x="34" y="25"/>
                    </a:lnTo>
                    <a:lnTo>
                      <a:pt x="30" y="28"/>
                    </a:lnTo>
                    <a:lnTo>
                      <a:pt x="26" y="32"/>
                    </a:lnTo>
                    <a:lnTo>
                      <a:pt x="21" y="36"/>
                    </a:lnTo>
                    <a:lnTo>
                      <a:pt x="15" y="38"/>
                    </a:lnTo>
                    <a:lnTo>
                      <a:pt x="10" y="39"/>
                    </a:lnTo>
                    <a:lnTo>
                      <a:pt x="4" y="38"/>
                    </a:lnTo>
                    <a:lnTo>
                      <a:pt x="4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49"/>
              <p:cNvSpPr>
                <a:spLocks/>
              </p:cNvSpPr>
              <p:nvPr/>
            </p:nvSpPr>
            <p:spPr bwMode="auto">
              <a:xfrm>
                <a:off x="6659563" y="476250"/>
                <a:ext cx="60325" cy="58738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3" y="16"/>
                  </a:cxn>
                  <a:cxn ang="0">
                    <a:pos x="11" y="8"/>
                  </a:cxn>
                  <a:cxn ang="0">
                    <a:pos x="16" y="4"/>
                  </a:cxn>
                  <a:cxn ang="0">
                    <a:pos x="21" y="1"/>
                  </a:cxn>
                  <a:cxn ang="0">
                    <a:pos x="26" y="0"/>
                  </a:cxn>
                  <a:cxn ang="0">
                    <a:pos x="29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5" y="4"/>
                  </a:cxn>
                  <a:cxn ang="0">
                    <a:pos x="37" y="8"/>
                  </a:cxn>
                  <a:cxn ang="0">
                    <a:pos x="38" y="13"/>
                  </a:cxn>
                  <a:cxn ang="0">
                    <a:pos x="38" y="19"/>
                  </a:cxn>
                  <a:cxn ang="0">
                    <a:pos x="38" y="24"/>
                  </a:cxn>
                  <a:cxn ang="0">
                    <a:pos x="37" y="28"/>
                  </a:cxn>
                  <a:cxn ang="0">
                    <a:pos x="35" y="33"/>
                  </a:cxn>
                  <a:cxn ang="0">
                    <a:pos x="34" y="35"/>
                  </a:cxn>
                  <a:cxn ang="0">
                    <a:pos x="34" y="35"/>
                  </a:cxn>
                  <a:cxn ang="0">
                    <a:pos x="32" y="36"/>
                  </a:cxn>
                  <a:cxn ang="0">
                    <a:pos x="28" y="37"/>
                  </a:cxn>
                  <a:cxn ang="0">
                    <a:pos x="22" y="36"/>
                  </a:cxn>
                  <a:cxn ang="0">
                    <a:pos x="17" y="35"/>
                  </a:cxn>
                  <a:cxn ang="0">
                    <a:pos x="11" y="33"/>
                  </a:cxn>
                  <a:cxn ang="0">
                    <a:pos x="5" y="29"/>
                  </a:cxn>
                  <a:cxn ang="0">
                    <a:pos x="2" y="25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38" h="37">
                    <a:moveTo>
                      <a:pt x="0" y="20"/>
                    </a:moveTo>
                    <a:lnTo>
                      <a:pt x="0" y="20"/>
                    </a:lnTo>
                    <a:lnTo>
                      <a:pt x="3" y="16"/>
                    </a:lnTo>
                    <a:lnTo>
                      <a:pt x="11" y="8"/>
                    </a:lnTo>
                    <a:lnTo>
                      <a:pt x="16" y="4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5" y="4"/>
                    </a:lnTo>
                    <a:lnTo>
                      <a:pt x="37" y="8"/>
                    </a:lnTo>
                    <a:lnTo>
                      <a:pt x="38" y="13"/>
                    </a:lnTo>
                    <a:lnTo>
                      <a:pt x="38" y="19"/>
                    </a:lnTo>
                    <a:lnTo>
                      <a:pt x="38" y="24"/>
                    </a:lnTo>
                    <a:lnTo>
                      <a:pt x="37" y="28"/>
                    </a:lnTo>
                    <a:lnTo>
                      <a:pt x="35" y="33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2" y="36"/>
                    </a:lnTo>
                    <a:lnTo>
                      <a:pt x="28" y="37"/>
                    </a:lnTo>
                    <a:lnTo>
                      <a:pt x="22" y="36"/>
                    </a:lnTo>
                    <a:lnTo>
                      <a:pt x="17" y="35"/>
                    </a:lnTo>
                    <a:lnTo>
                      <a:pt x="11" y="33"/>
                    </a:lnTo>
                    <a:lnTo>
                      <a:pt x="5" y="29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50"/>
              <p:cNvSpPr>
                <a:spLocks/>
              </p:cNvSpPr>
              <p:nvPr/>
            </p:nvSpPr>
            <p:spPr bwMode="auto">
              <a:xfrm>
                <a:off x="6694488" y="531813"/>
                <a:ext cx="61913" cy="587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12" y="1"/>
                  </a:cxn>
                  <a:cxn ang="0">
                    <a:pos x="23" y="4"/>
                  </a:cxn>
                  <a:cxn ang="0">
                    <a:pos x="28" y="6"/>
                  </a:cxn>
                  <a:cxn ang="0">
                    <a:pos x="33" y="9"/>
                  </a:cxn>
                  <a:cxn ang="0">
                    <a:pos x="36" y="13"/>
                  </a:cxn>
                  <a:cxn ang="0">
                    <a:pos x="37" y="16"/>
                  </a:cxn>
                  <a:cxn ang="0">
                    <a:pos x="39" y="18"/>
                  </a:cxn>
                  <a:cxn ang="0">
                    <a:pos x="39" y="18"/>
                  </a:cxn>
                  <a:cxn ang="0">
                    <a:pos x="37" y="23"/>
                  </a:cxn>
                  <a:cxn ang="0">
                    <a:pos x="34" y="26"/>
                  </a:cxn>
                  <a:cxn ang="0">
                    <a:pos x="31" y="30"/>
                  </a:cxn>
                  <a:cxn ang="0">
                    <a:pos x="26" y="33"/>
                  </a:cxn>
                  <a:cxn ang="0">
                    <a:pos x="21" y="35"/>
                  </a:cxn>
                  <a:cxn ang="0">
                    <a:pos x="16" y="37"/>
                  </a:cxn>
                  <a:cxn ang="0">
                    <a:pos x="12" y="37"/>
                  </a:cxn>
                  <a:cxn ang="0">
                    <a:pos x="10" y="37"/>
                  </a:cxn>
                  <a:cxn ang="0">
                    <a:pos x="10" y="37"/>
                  </a:cxn>
                  <a:cxn ang="0">
                    <a:pos x="8" y="36"/>
                  </a:cxn>
                  <a:cxn ang="0">
                    <a:pos x="5" y="31"/>
                  </a:cxn>
                  <a:cxn ang="0">
                    <a:pos x="3" y="27"/>
                  </a:cxn>
                  <a:cxn ang="0">
                    <a:pos x="1" y="22"/>
                  </a:cxn>
                  <a:cxn ang="0">
                    <a:pos x="0" y="16"/>
                  </a:cxn>
                  <a:cxn ang="0">
                    <a:pos x="0" y="9"/>
                  </a:cxn>
                  <a:cxn ang="0">
                    <a:pos x="3" y="4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39" h="37">
                    <a:moveTo>
                      <a:pt x="7" y="0"/>
                    </a:moveTo>
                    <a:lnTo>
                      <a:pt x="7" y="0"/>
                    </a:lnTo>
                    <a:lnTo>
                      <a:pt x="12" y="1"/>
                    </a:lnTo>
                    <a:lnTo>
                      <a:pt x="23" y="4"/>
                    </a:lnTo>
                    <a:lnTo>
                      <a:pt x="28" y="6"/>
                    </a:lnTo>
                    <a:lnTo>
                      <a:pt x="33" y="9"/>
                    </a:lnTo>
                    <a:lnTo>
                      <a:pt x="36" y="13"/>
                    </a:lnTo>
                    <a:lnTo>
                      <a:pt x="37" y="16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37" y="23"/>
                    </a:lnTo>
                    <a:lnTo>
                      <a:pt x="34" y="26"/>
                    </a:lnTo>
                    <a:lnTo>
                      <a:pt x="31" y="30"/>
                    </a:lnTo>
                    <a:lnTo>
                      <a:pt x="26" y="33"/>
                    </a:lnTo>
                    <a:lnTo>
                      <a:pt x="21" y="35"/>
                    </a:lnTo>
                    <a:lnTo>
                      <a:pt x="16" y="37"/>
                    </a:lnTo>
                    <a:lnTo>
                      <a:pt x="12" y="37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8" y="36"/>
                    </a:lnTo>
                    <a:lnTo>
                      <a:pt x="5" y="31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6"/>
                    </a:lnTo>
                    <a:lnTo>
                      <a:pt x="0" y="9"/>
                    </a:lnTo>
                    <a:lnTo>
                      <a:pt x="3" y="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51"/>
              <p:cNvSpPr>
                <a:spLocks/>
              </p:cNvSpPr>
              <p:nvPr/>
            </p:nvSpPr>
            <p:spPr bwMode="auto">
              <a:xfrm>
                <a:off x="6656388" y="579438"/>
                <a:ext cx="57150" cy="63500"/>
              </a:xfrm>
              <a:custGeom>
                <a:avLst/>
                <a:gdLst/>
                <a:ahLst/>
                <a:cxnLst>
                  <a:cxn ang="0">
                    <a:pos x="32" y="1"/>
                  </a:cxn>
                  <a:cxn ang="0">
                    <a:pos x="32" y="1"/>
                  </a:cxn>
                  <a:cxn ang="0">
                    <a:pos x="33" y="7"/>
                  </a:cxn>
                  <a:cxn ang="0">
                    <a:pos x="35" y="17"/>
                  </a:cxn>
                  <a:cxn ang="0">
                    <a:pos x="36" y="24"/>
                  </a:cxn>
                  <a:cxn ang="0">
                    <a:pos x="35" y="30"/>
                  </a:cxn>
                  <a:cxn ang="0">
                    <a:pos x="34" y="34"/>
                  </a:cxn>
                  <a:cxn ang="0">
                    <a:pos x="32" y="36"/>
                  </a:cxn>
                  <a:cxn ang="0">
                    <a:pos x="30" y="39"/>
                  </a:cxn>
                  <a:cxn ang="0">
                    <a:pos x="30" y="39"/>
                  </a:cxn>
                  <a:cxn ang="0">
                    <a:pos x="25" y="40"/>
                  </a:cxn>
                  <a:cxn ang="0">
                    <a:pos x="20" y="40"/>
                  </a:cxn>
                  <a:cxn ang="0">
                    <a:pos x="16" y="37"/>
                  </a:cxn>
                  <a:cxn ang="0">
                    <a:pos x="11" y="34"/>
                  </a:cxn>
                  <a:cxn ang="0">
                    <a:pos x="6" y="31"/>
                  </a:cxn>
                  <a:cxn ang="0">
                    <a:pos x="3" y="28"/>
                  </a:cxn>
                  <a:cxn ang="0">
                    <a:pos x="1" y="25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2" y="15"/>
                  </a:cxn>
                  <a:cxn ang="0">
                    <a:pos x="5" y="11"/>
                  </a:cxn>
                  <a:cxn ang="0">
                    <a:pos x="10" y="8"/>
                  </a:cxn>
                  <a:cxn ang="0">
                    <a:pos x="14" y="4"/>
                  </a:cxn>
                  <a:cxn ang="0">
                    <a:pos x="20" y="1"/>
                  </a:cxn>
                  <a:cxn ang="0">
                    <a:pos x="25" y="0"/>
                  </a:cxn>
                  <a:cxn ang="0">
                    <a:pos x="32" y="1"/>
                  </a:cxn>
                  <a:cxn ang="0">
                    <a:pos x="32" y="1"/>
                  </a:cxn>
                </a:cxnLst>
                <a:rect l="0" t="0" r="r" b="b"/>
                <a:pathLst>
                  <a:path w="36" h="40">
                    <a:moveTo>
                      <a:pt x="32" y="1"/>
                    </a:moveTo>
                    <a:lnTo>
                      <a:pt x="32" y="1"/>
                    </a:lnTo>
                    <a:lnTo>
                      <a:pt x="33" y="7"/>
                    </a:lnTo>
                    <a:lnTo>
                      <a:pt x="35" y="17"/>
                    </a:lnTo>
                    <a:lnTo>
                      <a:pt x="36" y="24"/>
                    </a:lnTo>
                    <a:lnTo>
                      <a:pt x="35" y="30"/>
                    </a:lnTo>
                    <a:lnTo>
                      <a:pt x="34" y="34"/>
                    </a:lnTo>
                    <a:lnTo>
                      <a:pt x="32" y="36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5" y="40"/>
                    </a:lnTo>
                    <a:lnTo>
                      <a:pt x="20" y="40"/>
                    </a:lnTo>
                    <a:lnTo>
                      <a:pt x="16" y="37"/>
                    </a:lnTo>
                    <a:lnTo>
                      <a:pt x="11" y="34"/>
                    </a:lnTo>
                    <a:lnTo>
                      <a:pt x="6" y="31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2" y="15"/>
                    </a:lnTo>
                    <a:lnTo>
                      <a:pt x="5" y="11"/>
                    </a:lnTo>
                    <a:lnTo>
                      <a:pt x="10" y="8"/>
                    </a:lnTo>
                    <a:lnTo>
                      <a:pt x="14" y="4"/>
                    </a:lnTo>
                    <a:lnTo>
                      <a:pt x="20" y="1"/>
                    </a:lnTo>
                    <a:lnTo>
                      <a:pt x="25" y="0"/>
                    </a:lnTo>
                    <a:lnTo>
                      <a:pt x="32" y="1"/>
                    </a:lnTo>
                    <a:lnTo>
                      <a:pt x="32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52"/>
              <p:cNvSpPr>
                <a:spLocks/>
              </p:cNvSpPr>
              <p:nvPr/>
            </p:nvSpPr>
            <p:spPr bwMode="auto">
              <a:xfrm>
                <a:off x="6600825" y="579438"/>
                <a:ext cx="61913" cy="58738"/>
              </a:xfrm>
              <a:custGeom>
                <a:avLst/>
                <a:gdLst/>
                <a:ahLst/>
                <a:cxnLst>
                  <a:cxn ang="0">
                    <a:pos x="39" y="21"/>
                  </a:cxn>
                  <a:cxn ang="0">
                    <a:pos x="39" y="21"/>
                  </a:cxn>
                  <a:cxn ang="0">
                    <a:pos x="35" y="24"/>
                  </a:cxn>
                  <a:cxn ang="0">
                    <a:pos x="27" y="31"/>
                  </a:cxn>
                  <a:cxn ang="0">
                    <a:pos x="21" y="34"/>
                  </a:cxn>
                  <a:cxn ang="0">
                    <a:pos x="16" y="36"/>
                  </a:cxn>
                  <a:cxn ang="0">
                    <a:pos x="11" y="37"/>
                  </a:cxn>
                  <a:cxn ang="0">
                    <a:pos x="9" y="37"/>
                  </a:cxn>
                  <a:cxn ang="0">
                    <a:pos x="6" y="36"/>
                  </a:cxn>
                  <a:cxn ang="0">
                    <a:pos x="6" y="36"/>
                  </a:cxn>
                  <a:cxn ang="0">
                    <a:pos x="2" y="33"/>
                  </a:cxn>
                  <a:cxn ang="0">
                    <a:pos x="1" y="28"/>
                  </a:cxn>
                  <a:cxn ang="0">
                    <a:pos x="0" y="23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3" y="8"/>
                  </a:cxn>
                  <a:cxn ang="0">
                    <a:pos x="4" y="4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9" y="0"/>
                  </a:cxn>
                  <a:cxn ang="0">
                    <a:pos x="13" y="0"/>
                  </a:cxn>
                  <a:cxn ang="0">
                    <a:pos x="18" y="1"/>
                  </a:cxn>
                  <a:cxn ang="0">
                    <a:pos x="23" y="4"/>
                  </a:cxn>
                  <a:cxn ang="0">
                    <a:pos x="29" y="6"/>
                  </a:cxn>
                  <a:cxn ang="0">
                    <a:pos x="34" y="10"/>
                  </a:cxn>
                  <a:cxn ang="0">
                    <a:pos x="37" y="14"/>
                  </a:cxn>
                  <a:cxn ang="0">
                    <a:pos x="39" y="21"/>
                  </a:cxn>
                  <a:cxn ang="0">
                    <a:pos x="39" y="21"/>
                  </a:cxn>
                </a:cxnLst>
                <a:rect l="0" t="0" r="r" b="b"/>
                <a:pathLst>
                  <a:path w="39" h="37">
                    <a:moveTo>
                      <a:pt x="39" y="21"/>
                    </a:moveTo>
                    <a:lnTo>
                      <a:pt x="39" y="21"/>
                    </a:lnTo>
                    <a:lnTo>
                      <a:pt x="35" y="24"/>
                    </a:lnTo>
                    <a:lnTo>
                      <a:pt x="27" y="31"/>
                    </a:lnTo>
                    <a:lnTo>
                      <a:pt x="21" y="34"/>
                    </a:lnTo>
                    <a:lnTo>
                      <a:pt x="16" y="36"/>
                    </a:lnTo>
                    <a:lnTo>
                      <a:pt x="11" y="37"/>
                    </a:lnTo>
                    <a:lnTo>
                      <a:pt x="9" y="37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2" y="33"/>
                    </a:lnTo>
                    <a:lnTo>
                      <a:pt x="1" y="28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3" y="8"/>
                    </a:lnTo>
                    <a:lnTo>
                      <a:pt x="4" y="4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3" y="4"/>
                    </a:lnTo>
                    <a:lnTo>
                      <a:pt x="29" y="6"/>
                    </a:lnTo>
                    <a:lnTo>
                      <a:pt x="34" y="10"/>
                    </a:lnTo>
                    <a:lnTo>
                      <a:pt x="37" y="14"/>
                    </a:lnTo>
                    <a:lnTo>
                      <a:pt x="39" y="21"/>
                    </a:lnTo>
                    <a:lnTo>
                      <a:pt x="39" y="2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53"/>
              <p:cNvSpPr>
                <a:spLocks/>
              </p:cNvSpPr>
              <p:nvPr/>
            </p:nvSpPr>
            <p:spPr bwMode="auto">
              <a:xfrm>
                <a:off x="6572250" y="522288"/>
                <a:ext cx="58738" cy="61913"/>
              </a:xfrm>
              <a:custGeom>
                <a:avLst/>
                <a:gdLst/>
                <a:ahLst/>
                <a:cxnLst>
                  <a:cxn ang="0">
                    <a:pos x="30" y="39"/>
                  </a:cxn>
                  <a:cxn ang="0">
                    <a:pos x="30" y="39"/>
                  </a:cxn>
                  <a:cxn ang="0">
                    <a:pos x="24" y="37"/>
                  </a:cxn>
                  <a:cxn ang="0">
                    <a:pos x="15" y="33"/>
                  </a:cxn>
                  <a:cxn ang="0">
                    <a:pos x="9" y="30"/>
                  </a:cxn>
                  <a:cxn ang="0">
                    <a:pos x="4" y="27"/>
                  </a:cxn>
                  <a:cxn ang="0">
                    <a:pos x="1" y="23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3"/>
                  </a:cxn>
                  <a:cxn ang="0">
                    <a:pos x="4" y="9"/>
                  </a:cxn>
                  <a:cxn ang="0">
                    <a:pos x="9" y="6"/>
                  </a:cxn>
                  <a:cxn ang="0">
                    <a:pos x="14" y="4"/>
                  </a:cxn>
                  <a:cxn ang="0">
                    <a:pos x="19" y="2"/>
                  </a:cxn>
                  <a:cxn ang="0">
                    <a:pos x="24" y="1"/>
                  </a:cxn>
                  <a:cxn ang="0">
                    <a:pos x="28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3" y="2"/>
                  </a:cxn>
                  <a:cxn ang="0">
                    <a:pos x="35" y="7"/>
                  </a:cxn>
                  <a:cxn ang="0">
                    <a:pos x="36" y="12"/>
                  </a:cxn>
                  <a:cxn ang="0">
                    <a:pos x="37" y="17"/>
                  </a:cxn>
                  <a:cxn ang="0">
                    <a:pos x="37" y="24"/>
                  </a:cxn>
                  <a:cxn ang="0">
                    <a:pos x="36" y="29"/>
                  </a:cxn>
                  <a:cxn ang="0">
                    <a:pos x="34" y="34"/>
                  </a:cxn>
                  <a:cxn ang="0">
                    <a:pos x="30" y="39"/>
                  </a:cxn>
                  <a:cxn ang="0">
                    <a:pos x="30" y="39"/>
                  </a:cxn>
                </a:cxnLst>
                <a:rect l="0" t="0" r="r" b="b"/>
                <a:pathLst>
                  <a:path w="37" h="39">
                    <a:moveTo>
                      <a:pt x="30" y="39"/>
                    </a:moveTo>
                    <a:lnTo>
                      <a:pt x="30" y="39"/>
                    </a:lnTo>
                    <a:lnTo>
                      <a:pt x="24" y="37"/>
                    </a:lnTo>
                    <a:lnTo>
                      <a:pt x="15" y="33"/>
                    </a:lnTo>
                    <a:lnTo>
                      <a:pt x="9" y="30"/>
                    </a:lnTo>
                    <a:lnTo>
                      <a:pt x="4" y="27"/>
                    </a:lnTo>
                    <a:lnTo>
                      <a:pt x="1" y="23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4" y="9"/>
                    </a:lnTo>
                    <a:lnTo>
                      <a:pt x="9" y="6"/>
                    </a:lnTo>
                    <a:lnTo>
                      <a:pt x="14" y="4"/>
                    </a:lnTo>
                    <a:lnTo>
                      <a:pt x="19" y="2"/>
                    </a:lnTo>
                    <a:lnTo>
                      <a:pt x="24" y="1"/>
                    </a:lnTo>
                    <a:lnTo>
                      <a:pt x="28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3" y="2"/>
                    </a:lnTo>
                    <a:lnTo>
                      <a:pt x="35" y="7"/>
                    </a:lnTo>
                    <a:lnTo>
                      <a:pt x="36" y="12"/>
                    </a:lnTo>
                    <a:lnTo>
                      <a:pt x="37" y="17"/>
                    </a:lnTo>
                    <a:lnTo>
                      <a:pt x="37" y="24"/>
                    </a:lnTo>
                    <a:lnTo>
                      <a:pt x="36" y="29"/>
                    </a:lnTo>
                    <a:lnTo>
                      <a:pt x="34" y="34"/>
                    </a:lnTo>
                    <a:lnTo>
                      <a:pt x="30" y="39"/>
                    </a:lnTo>
                    <a:lnTo>
                      <a:pt x="30" y="3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54"/>
              <p:cNvSpPr>
                <a:spLocks/>
              </p:cNvSpPr>
              <p:nvPr/>
            </p:nvSpPr>
            <p:spPr bwMode="auto">
              <a:xfrm>
                <a:off x="6615113" y="512763"/>
                <a:ext cx="93663" cy="92075"/>
              </a:xfrm>
              <a:custGeom>
                <a:avLst/>
                <a:gdLst/>
                <a:ahLst/>
                <a:cxnLst>
                  <a:cxn ang="0">
                    <a:pos x="59" y="30"/>
                  </a:cxn>
                  <a:cxn ang="0">
                    <a:pos x="59" y="30"/>
                  </a:cxn>
                  <a:cxn ang="0">
                    <a:pos x="58" y="35"/>
                  </a:cxn>
                  <a:cxn ang="0">
                    <a:pos x="56" y="41"/>
                  </a:cxn>
                  <a:cxn ang="0">
                    <a:pos x="54" y="46"/>
                  </a:cxn>
                  <a:cxn ang="0">
                    <a:pos x="49" y="50"/>
                  </a:cxn>
                  <a:cxn ang="0">
                    <a:pos x="45" y="54"/>
                  </a:cxn>
                  <a:cxn ang="0">
                    <a:pos x="41" y="56"/>
                  </a:cxn>
                  <a:cxn ang="0">
                    <a:pos x="35" y="58"/>
                  </a:cxn>
                  <a:cxn ang="0">
                    <a:pos x="29" y="58"/>
                  </a:cxn>
                  <a:cxn ang="0">
                    <a:pos x="29" y="58"/>
                  </a:cxn>
                  <a:cxn ang="0">
                    <a:pos x="23" y="58"/>
                  </a:cxn>
                  <a:cxn ang="0">
                    <a:pos x="18" y="56"/>
                  </a:cxn>
                  <a:cxn ang="0">
                    <a:pos x="12" y="54"/>
                  </a:cxn>
                  <a:cxn ang="0">
                    <a:pos x="8" y="50"/>
                  </a:cxn>
                  <a:cxn ang="0">
                    <a:pos x="5" y="46"/>
                  </a:cxn>
                  <a:cxn ang="0">
                    <a:pos x="2" y="41"/>
                  </a:cxn>
                  <a:cxn ang="0">
                    <a:pos x="1" y="35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1" y="23"/>
                  </a:cxn>
                  <a:cxn ang="0">
                    <a:pos x="2" y="18"/>
                  </a:cxn>
                  <a:cxn ang="0">
                    <a:pos x="5" y="13"/>
                  </a:cxn>
                  <a:cxn ang="0">
                    <a:pos x="8" y="8"/>
                  </a:cxn>
                  <a:cxn ang="0">
                    <a:pos x="12" y="5"/>
                  </a:cxn>
                  <a:cxn ang="0">
                    <a:pos x="18" y="2"/>
                  </a:cxn>
                  <a:cxn ang="0">
                    <a:pos x="23" y="1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35" y="1"/>
                  </a:cxn>
                  <a:cxn ang="0">
                    <a:pos x="41" y="2"/>
                  </a:cxn>
                  <a:cxn ang="0">
                    <a:pos x="45" y="5"/>
                  </a:cxn>
                  <a:cxn ang="0">
                    <a:pos x="49" y="8"/>
                  </a:cxn>
                  <a:cxn ang="0">
                    <a:pos x="54" y="13"/>
                  </a:cxn>
                  <a:cxn ang="0">
                    <a:pos x="56" y="18"/>
                  </a:cxn>
                  <a:cxn ang="0">
                    <a:pos x="58" y="23"/>
                  </a:cxn>
                  <a:cxn ang="0">
                    <a:pos x="59" y="30"/>
                  </a:cxn>
                  <a:cxn ang="0">
                    <a:pos x="59" y="30"/>
                  </a:cxn>
                </a:cxnLst>
                <a:rect l="0" t="0" r="r" b="b"/>
                <a:pathLst>
                  <a:path w="59" h="58">
                    <a:moveTo>
                      <a:pt x="59" y="30"/>
                    </a:moveTo>
                    <a:lnTo>
                      <a:pt x="59" y="30"/>
                    </a:lnTo>
                    <a:lnTo>
                      <a:pt x="58" y="35"/>
                    </a:lnTo>
                    <a:lnTo>
                      <a:pt x="56" y="41"/>
                    </a:lnTo>
                    <a:lnTo>
                      <a:pt x="54" y="46"/>
                    </a:lnTo>
                    <a:lnTo>
                      <a:pt x="49" y="50"/>
                    </a:lnTo>
                    <a:lnTo>
                      <a:pt x="45" y="54"/>
                    </a:lnTo>
                    <a:lnTo>
                      <a:pt x="41" y="56"/>
                    </a:lnTo>
                    <a:lnTo>
                      <a:pt x="35" y="58"/>
                    </a:lnTo>
                    <a:lnTo>
                      <a:pt x="29" y="58"/>
                    </a:lnTo>
                    <a:lnTo>
                      <a:pt x="29" y="58"/>
                    </a:lnTo>
                    <a:lnTo>
                      <a:pt x="23" y="58"/>
                    </a:lnTo>
                    <a:lnTo>
                      <a:pt x="18" y="56"/>
                    </a:lnTo>
                    <a:lnTo>
                      <a:pt x="12" y="54"/>
                    </a:lnTo>
                    <a:lnTo>
                      <a:pt x="8" y="50"/>
                    </a:lnTo>
                    <a:lnTo>
                      <a:pt x="5" y="46"/>
                    </a:lnTo>
                    <a:lnTo>
                      <a:pt x="2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1" y="23"/>
                    </a:lnTo>
                    <a:lnTo>
                      <a:pt x="2" y="18"/>
                    </a:lnTo>
                    <a:lnTo>
                      <a:pt x="5" y="13"/>
                    </a:lnTo>
                    <a:lnTo>
                      <a:pt x="8" y="8"/>
                    </a:lnTo>
                    <a:lnTo>
                      <a:pt x="12" y="5"/>
                    </a:lnTo>
                    <a:lnTo>
                      <a:pt x="18" y="2"/>
                    </a:lnTo>
                    <a:lnTo>
                      <a:pt x="23" y="1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5" y="1"/>
                    </a:lnTo>
                    <a:lnTo>
                      <a:pt x="41" y="2"/>
                    </a:lnTo>
                    <a:lnTo>
                      <a:pt x="45" y="5"/>
                    </a:lnTo>
                    <a:lnTo>
                      <a:pt x="49" y="8"/>
                    </a:lnTo>
                    <a:lnTo>
                      <a:pt x="54" y="13"/>
                    </a:lnTo>
                    <a:lnTo>
                      <a:pt x="56" y="18"/>
                    </a:lnTo>
                    <a:lnTo>
                      <a:pt x="58" y="23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55"/>
              <p:cNvSpPr>
                <a:spLocks/>
              </p:cNvSpPr>
              <p:nvPr/>
            </p:nvSpPr>
            <p:spPr bwMode="auto">
              <a:xfrm>
                <a:off x="6635750" y="534988"/>
                <a:ext cx="49213" cy="46038"/>
              </a:xfrm>
              <a:custGeom>
                <a:avLst/>
                <a:gdLst/>
                <a:ahLst/>
                <a:cxnLst>
                  <a:cxn ang="0">
                    <a:pos x="31" y="15"/>
                  </a:cxn>
                  <a:cxn ang="0">
                    <a:pos x="31" y="15"/>
                  </a:cxn>
                  <a:cxn ang="0">
                    <a:pos x="30" y="21"/>
                  </a:cxn>
                  <a:cxn ang="0">
                    <a:pos x="27" y="25"/>
                  </a:cxn>
                  <a:cxn ang="0">
                    <a:pos x="22" y="28"/>
                  </a:cxn>
                  <a:cxn ang="0">
                    <a:pos x="15" y="29"/>
                  </a:cxn>
                  <a:cxn ang="0">
                    <a:pos x="15" y="29"/>
                  </a:cxn>
                  <a:cxn ang="0">
                    <a:pos x="10" y="28"/>
                  </a:cxn>
                  <a:cxn ang="0">
                    <a:pos x="5" y="25"/>
                  </a:cxn>
                  <a:cxn ang="0">
                    <a:pos x="1" y="2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8"/>
                  </a:cxn>
                  <a:cxn ang="0">
                    <a:pos x="5" y="4"/>
                  </a:cxn>
                  <a:cxn ang="0">
                    <a:pos x="10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22" y="1"/>
                  </a:cxn>
                  <a:cxn ang="0">
                    <a:pos x="27" y="4"/>
                  </a:cxn>
                  <a:cxn ang="0">
                    <a:pos x="30" y="8"/>
                  </a:cxn>
                  <a:cxn ang="0">
                    <a:pos x="31" y="15"/>
                  </a:cxn>
                  <a:cxn ang="0">
                    <a:pos x="31" y="15"/>
                  </a:cxn>
                </a:cxnLst>
                <a:rect l="0" t="0" r="r" b="b"/>
                <a:pathLst>
                  <a:path w="31" h="29">
                    <a:moveTo>
                      <a:pt x="31" y="15"/>
                    </a:moveTo>
                    <a:lnTo>
                      <a:pt x="31" y="15"/>
                    </a:lnTo>
                    <a:lnTo>
                      <a:pt x="30" y="21"/>
                    </a:lnTo>
                    <a:lnTo>
                      <a:pt x="27" y="25"/>
                    </a:lnTo>
                    <a:lnTo>
                      <a:pt x="22" y="28"/>
                    </a:lnTo>
                    <a:lnTo>
                      <a:pt x="15" y="29"/>
                    </a:lnTo>
                    <a:lnTo>
                      <a:pt x="15" y="29"/>
                    </a:lnTo>
                    <a:lnTo>
                      <a:pt x="10" y="28"/>
                    </a:lnTo>
                    <a:lnTo>
                      <a:pt x="5" y="25"/>
                    </a:lnTo>
                    <a:lnTo>
                      <a:pt x="1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8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1"/>
                    </a:lnTo>
                    <a:lnTo>
                      <a:pt x="27" y="4"/>
                    </a:lnTo>
                    <a:lnTo>
                      <a:pt x="30" y="8"/>
                    </a:lnTo>
                    <a:lnTo>
                      <a:pt x="31" y="15"/>
                    </a:lnTo>
                    <a:lnTo>
                      <a:pt x="31" y="1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56"/>
              <p:cNvSpPr>
                <a:spLocks/>
              </p:cNvSpPr>
              <p:nvPr/>
            </p:nvSpPr>
            <p:spPr bwMode="auto">
              <a:xfrm>
                <a:off x="5954713" y="681038"/>
                <a:ext cx="57150" cy="61913"/>
              </a:xfrm>
              <a:custGeom>
                <a:avLst/>
                <a:gdLst/>
                <a:ahLst/>
                <a:cxnLst>
                  <a:cxn ang="0">
                    <a:pos x="36" y="19"/>
                  </a:cxn>
                  <a:cxn ang="0">
                    <a:pos x="36" y="19"/>
                  </a:cxn>
                  <a:cxn ang="0">
                    <a:pos x="35" y="17"/>
                  </a:cxn>
                  <a:cxn ang="0">
                    <a:pos x="33" y="14"/>
                  </a:cxn>
                  <a:cxn ang="0">
                    <a:pos x="29" y="9"/>
                  </a:cxn>
                  <a:cxn ang="0">
                    <a:pos x="26" y="6"/>
                  </a:cxn>
                  <a:cxn ang="0">
                    <a:pos x="21" y="3"/>
                  </a:cxn>
                  <a:cxn ang="0">
                    <a:pos x="16" y="1"/>
                  </a:cxn>
                  <a:cxn ang="0">
                    <a:pos x="11" y="0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3" y="5"/>
                  </a:cxn>
                  <a:cxn ang="0">
                    <a:pos x="0" y="9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3" y="33"/>
                  </a:cxn>
                  <a:cxn ang="0">
                    <a:pos x="4" y="38"/>
                  </a:cxn>
                  <a:cxn ang="0">
                    <a:pos x="4" y="38"/>
                  </a:cxn>
                  <a:cxn ang="0">
                    <a:pos x="9" y="39"/>
                  </a:cxn>
                  <a:cxn ang="0">
                    <a:pos x="15" y="39"/>
                  </a:cxn>
                  <a:cxn ang="0">
                    <a:pos x="21" y="37"/>
                  </a:cxn>
                  <a:cxn ang="0">
                    <a:pos x="26" y="33"/>
                  </a:cxn>
                  <a:cxn ang="0">
                    <a:pos x="30" y="30"/>
                  </a:cxn>
                  <a:cxn ang="0">
                    <a:pos x="33" y="25"/>
                  </a:cxn>
                  <a:cxn ang="0">
                    <a:pos x="35" y="22"/>
                  </a:cxn>
                  <a:cxn ang="0">
                    <a:pos x="36" y="19"/>
                  </a:cxn>
                  <a:cxn ang="0">
                    <a:pos x="36" y="19"/>
                  </a:cxn>
                </a:cxnLst>
                <a:rect l="0" t="0" r="r" b="b"/>
                <a:pathLst>
                  <a:path w="36" h="39">
                    <a:moveTo>
                      <a:pt x="36" y="19"/>
                    </a:moveTo>
                    <a:lnTo>
                      <a:pt x="36" y="19"/>
                    </a:lnTo>
                    <a:lnTo>
                      <a:pt x="35" y="17"/>
                    </a:lnTo>
                    <a:lnTo>
                      <a:pt x="33" y="14"/>
                    </a:lnTo>
                    <a:lnTo>
                      <a:pt x="29" y="9"/>
                    </a:lnTo>
                    <a:lnTo>
                      <a:pt x="26" y="6"/>
                    </a:lnTo>
                    <a:lnTo>
                      <a:pt x="21" y="3"/>
                    </a:lnTo>
                    <a:lnTo>
                      <a:pt x="16" y="1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3" y="33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9" y="39"/>
                    </a:lnTo>
                    <a:lnTo>
                      <a:pt x="15" y="39"/>
                    </a:lnTo>
                    <a:lnTo>
                      <a:pt x="21" y="37"/>
                    </a:lnTo>
                    <a:lnTo>
                      <a:pt x="26" y="33"/>
                    </a:lnTo>
                    <a:lnTo>
                      <a:pt x="30" y="30"/>
                    </a:lnTo>
                    <a:lnTo>
                      <a:pt x="33" y="25"/>
                    </a:lnTo>
                    <a:lnTo>
                      <a:pt x="35" y="22"/>
                    </a:lnTo>
                    <a:lnTo>
                      <a:pt x="36" y="19"/>
                    </a:lnTo>
                    <a:lnTo>
                      <a:pt x="36" y="1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57"/>
              <p:cNvSpPr>
                <a:spLocks/>
              </p:cNvSpPr>
              <p:nvPr/>
            </p:nvSpPr>
            <p:spPr bwMode="auto">
              <a:xfrm>
                <a:off x="6003925" y="682625"/>
                <a:ext cx="61913" cy="58738"/>
              </a:xfrm>
              <a:custGeom>
                <a:avLst/>
                <a:gdLst/>
                <a:ahLst/>
                <a:cxnLst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7" y="0"/>
                  </a:cxn>
                  <a:cxn ang="0">
                    <a:pos x="21" y="1"/>
                  </a:cxn>
                  <a:cxn ang="0">
                    <a:pos x="16" y="4"/>
                  </a:cxn>
                  <a:cxn ang="0">
                    <a:pos x="12" y="8"/>
                  </a:cxn>
                  <a:cxn ang="0">
                    <a:pos x="3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5"/>
                  </a:cxn>
                  <a:cxn ang="0">
                    <a:pos x="7" y="30"/>
                  </a:cxn>
                  <a:cxn ang="0">
                    <a:pos x="12" y="33"/>
                  </a:cxn>
                  <a:cxn ang="0">
                    <a:pos x="17" y="36"/>
                  </a:cxn>
                  <a:cxn ang="0">
                    <a:pos x="23" y="37"/>
                  </a:cxn>
                  <a:cxn ang="0">
                    <a:pos x="29" y="37"/>
                  </a:cxn>
                  <a:cxn ang="0">
                    <a:pos x="33" y="37"/>
                  </a:cxn>
                  <a:cxn ang="0">
                    <a:pos x="35" y="36"/>
                  </a:cxn>
                  <a:cxn ang="0">
                    <a:pos x="35" y="36"/>
                  </a:cxn>
                  <a:cxn ang="0">
                    <a:pos x="36" y="33"/>
                  </a:cxn>
                  <a:cxn ang="0">
                    <a:pos x="37" y="30"/>
                  </a:cxn>
                  <a:cxn ang="0">
                    <a:pos x="38" y="24"/>
                  </a:cxn>
                  <a:cxn ang="0">
                    <a:pos x="39" y="19"/>
                  </a:cxn>
                  <a:cxn ang="0">
                    <a:pos x="39" y="14"/>
                  </a:cxn>
                  <a:cxn ang="0">
                    <a:pos x="38" y="8"/>
                  </a:cxn>
                  <a:cxn ang="0">
                    <a:pos x="35" y="4"/>
                  </a:cxn>
                  <a:cxn ang="0">
                    <a:pos x="32" y="1"/>
                  </a:cxn>
                  <a:cxn ang="0">
                    <a:pos x="32" y="1"/>
                  </a:cxn>
                </a:cxnLst>
                <a:rect l="0" t="0" r="r" b="b"/>
                <a:pathLst>
                  <a:path w="39" h="37">
                    <a:moveTo>
                      <a:pt x="32" y="1"/>
                    </a:moveTo>
                    <a:lnTo>
                      <a:pt x="32" y="1"/>
                    </a:lnTo>
                    <a:lnTo>
                      <a:pt x="30" y="0"/>
                    </a:lnTo>
                    <a:lnTo>
                      <a:pt x="27" y="0"/>
                    </a:lnTo>
                    <a:lnTo>
                      <a:pt x="21" y="1"/>
                    </a:lnTo>
                    <a:lnTo>
                      <a:pt x="16" y="4"/>
                    </a:lnTo>
                    <a:lnTo>
                      <a:pt x="12" y="8"/>
                    </a:lnTo>
                    <a:lnTo>
                      <a:pt x="3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5"/>
                    </a:lnTo>
                    <a:lnTo>
                      <a:pt x="7" y="30"/>
                    </a:lnTo>
                    <a:lnTo>
                      <a:pt x="12" y="33"/>
                    </a:lnTo>
                    <a:lnTo>
                      <a:pt x="17" y="36"/>
                    </a:lnTo>
                    <a:lnTo>
                      <a:pt x="23" y="37"/>
                    </a:lnTo>
                    <a:lnTo>
                      <a:pt x="29" y="37"/>
                    </a:lnTo>
                    <a:lnTo>
                      <a:pt x="33" y="37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6" y="33"/>
                    </a:lnTo>
                    <a:lnTo>
                      <a:pt x="37" y="30"/>
                    </a:lnTo>
                    <a:lnTo>
                      <a:pt x="38" y="24"/>
                    </a:lnTo>
                    <a:lnTo>
                      <a:pt x="39" y="19"/>
                    </a:lnTo>
                    <a:lnTo>
                      <a:pt x="39" y="14"/>
                    </a:lnTo>
                    <a:lnTo>
                      <a:pt x="38" y="8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2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58"/>
              <p:cNvSpPr>
                <a:spLocks/>
              </p:cNvSpPr>
              <p:nvPr/>
            </p:nvSpPr>
            <p:spPr bwMode="auto">
              <a:xfrm>
                <a:off x="6040438" y="738188"/>
                <a:ext cx="61913" cy="587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11" y="1"/>
                  </a:cxn>
                  <a:cxn ang="0">
                    <a:pos x="23" y="4"/>
                  </a:cxn>
                  <a:cxn ang="0">
                    <a:pos x="28" y="6"/>
                  </a:cxn>
                  <a:cxn ang="0">
                    <a:pos x="33" y="9"/>
                  </a:cxn>
                  <a:cxn ang="0">
                    <a:pos x="36" y="14"/>
                  </a:cxn>
                  <a:cxn ang="0">
                    <a:pos x="38" y="16"/>
                  </a:cxn>
                  <a:cxn ang="0">
                    <a:pos x="39" y="18"/>
                  </a:cxn>
                  <a:cxn ang="0">
                    <a:pos x="39" y="18"/>
                  </a:cxn>
                  <a:cxn ang="0">
                    <a:pos x="38" y="23"/>
                  </a:cxn>
                  <a:cxn ang="0">
                    <a:pos x="34" y="27"/>
                  </a:cxn>
                  <a:cxn ang="0">
                    <a:pos x="30" y="31"/>
                  </a:cxn>
                  <a:cxn ang="0">
                    <a:pos x="26" y="34"/>
                  </a:cxn>
                  <a:cxn ang="0">
                    <a:pos x="21" y="36"/>
                  </a:cxn>
                  <a:cxn ang="0">
                    <a:pos x="16" y="37"/>
                  </a:cxn>
                  <a:cxn ang="0">
                    <a:pos x="12" y="37"/>
                  </a:cxn>
                  <a:cxn ang="0">
                    <a:pos x="9" y="37"/>
                  </a:cxn>
                  <a:cxn ang="0">
                    <a:pos x="9" y="37"/>
                  </a:cxn>
                  <a:cxn ang="0">
                    <a:pos x="7" y="36"/>
                  </a:cxn>
                  <a:cxn ang="0">
                    <a:pos x="5" y="33"/>
                  </a:cxn>
                  <a:cxn ang="0">
                    <a:pos x="3" y="27"/>
                  </a:cxn>
                  <a:cxn ang="0">
                    <a:pos x="2" y="22"/>
                  </a:cxn>
                  <a:cxn ang="0">
                    <a:pos x="0" y="16"/>
                  </a:cxn>
                  <a:cxn ang="0">
                    <a:pos x="0" y="9"/>
                  </a:cxn>
                  <a:cxn ang="0">
                    <a:pos x="3" y="4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39" h="37">
                    <a:moveTo>
                      <a:pt x="7" y="0"/>
                    </a:moveTo>
                    <a:lnTo>
                      <a:pt x="7" y="0"/>
                    </a:lnTo>
                    <a:lnTo>
                      <a:pt x="11" y="1"/>
                    </a:lnTo>
                    <a:lnTo>
                      <a:pt x="23" y="4"/>
                    </a:lnTo>
                    <a:lnTo>
                      <a:pt x="28" y="6"/>
                    </a:lnTo>
                    <a:lnTo>
                      <a:pt x="33" y="9"/>
                    </a:lnTo>
                    <a:lnTo>
                      <a:pt x="36" y="14"/>
                    </a:lnTo>
                    <a:lnTo>
                      <a:pt x="38" y="16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38" y="23"/>
                    </a:lnTo>
                    <a:lnTo>
                      <a:pt x="34" y="27"/>
                    </a:lnTo>
                    <a:lnTo>
                      <a:pt x="30" y="31"/>
                    </a:lnTo>
                    <a:lnTo>
                      <a:pt x="26" y="34"/>
                    </a:lnTo>
                    <a:lnTo>
                      <a:pt x="21" y="36"/>
                    </a:lnTo>
                    <a:lnTo>
                      <a:pt x="16" y="37"/>
                    </a:lnTo>
                    <a:lnTo>
                      <a:pt x="12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7" y="36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9"/>
                    </a:lnTo>
                    <a:lnTo>
                      <a:pt x="3" y="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59"/>
              <p:cNvSpPr>
                <a:spLocks/>
              </p:cNvSpPr>
              <p:nvPr/>
            </p:nvSpPr>
            <p:spPr bwMode="auto">
              <a:xfrm>
                <a:off x="6000750" y="787400"/>
                <a:ext cx="57150" cy="61913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32" y="2"/>
                  </a:cxn>
                  <a:cxn ang="0">
                    <a:pos x="27" y="0"/>
                  </a:cxn>
                  <a:cxn ang="0">
                    <a:pos x="20" y="1"/>
                  </a:cxn>
                  <a:cxn ang="0">
                    <a:pos x="15" y="3"/>
                  </a:cxn>
                  <a:cxn ang="0">
                    <a:pos x="11" y="7"/>
                  </a:cxn>
                  <a:cxn ang="0">
                    <a:pos x="6" y="11"/>
                  </a:cxn>
                  <a:cxn ang="0">
                    <a:pos x="2" y="16"/>
                  </a:cxn>
                  <a:cxn ang="0">
                    <a:pos x="1" y="19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4" y="27"/>
                  </a:cxn>
                  <a:cxn ang="0">
                    <a:pos x="7" y="30"/>
                  </a:cxn>
                  <a:cxn ang="0">
                    <a:pos x="12" y="34"/>
                  </a:cxn>
                  <a:cxn ang="0">
                    <a:pos x="16" y="37"/>
                  </a:cxn>
                  <a:cxn ang="0">
                    <a:pos x="21" y="39"/>
                  </a:cxn>
                  <a:cxn ang="0">
                    <a:pos x="27" y="39"/>
                  </a:cxn>
                  <a:cxn ang="0">
                    <a:pos x="31" y="38"/>
                  </a:cxn>
                  <a:cxn ang="0">
                    <a:pos x="31" y="38"/>
                  </a:cxn>
                  <a:cxn ang="0">
                    <a:pos x="33" y="36"/>
                  </a:cxn>
                  <a:cxn ang="0">
                    <a:pos x="34" y="35"/>
                  </a:cxn>
                  <a:cxn ang="0">
                    <a:pos x="36" y="29"/>
                  </a:cxn>
                  <a:cxn ang="0">
                    <a:pos x="36" y="23"/>
                  </a:cxn>
                  <a:cxn ang="0">
                    <a:pos x="36" y="17"/>
                  </a:cxn>
                  <a:cxn ang="0">
                    <a:pos x="34" y="6"/>
                  </a:cxn>
                  <a:cxn ang="0">
                    <a:pos x="32" y="2"/>
                  </a:cxn>
                  <a:cxn ang="0">
                    <a:pos x="32" y="2"/>
                  </a:cxn>
                </a:cxnLst>
                <a:rect l="0" t="0" r="r" b="b"/>
                <a:pathLst>
                  <a:path w="36" h="39">
                    <a:moveTo>
                      <a:pt x="32" y="2"/>
                    </a:moveTo>
                    <a:lnTo>
                      <a:pt x="32" y="2"/>
                    </a:lnTo>
                    <a:lnTo>
                      <a:pt x="27" y="0"/>
                    </a:lnTo>
                    <a:lnTo>
                      <a:pt x="20" y="1"/>
                    </a:lnTo>
                    <a:lnTo>
                      <a:pt x="15" y="3"/>
                    </a:lnTo>
                    <a:lnTo>
                      <a:pt x="11" y="7"/>
                    </a:lnTo>
                    <a:lnTo>
                      <a:pt x="6" y="11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1" y="24"/>
                    </a:lnTo>
                    <a:lnTo>
                      <a:pt x="4" y="27"/>
                    </a:lnTo>
                    <a:lnTo>
                      <a:pt x="7" y="30"/>
                    </a:lnTo>
                    <a:lnTo>
                      <a:pt x="12" y="34"/>
                    </a:lnTo>
                    <a:lnTo>
                      <a:pt x="16" y="37"/>
                    </a:lnTo>
                    <a:lnTo>
                      <a:pt x="21" y="39"/>
                    </a:lnTo>
                    <a:lnTo>
                      <a:pt x="27" y="39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6"/>
                    </a:lnTo>
                    <a:lnTo>
                      <a:pt x="34" y="35"/>
                    </a:lnTo>
                    <a:lnTo>
                      <a:pt x="36" y="29"/>
                    </a:lnTo>
                    <a:lnTo>
                      <a:pt x="36" y="23"/>
                    </a:lnTo>
                    <a:lnTo>
                      <a:pt x="36" y="17"/>
                    </a:lnTo>
                    <a:lnTo>
                      <a:pt x="34" y="6"/>
                    </a:lnTo>
                    <a:lnTo>
                      <a:pt x="32" y="2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60"/>
              <p:cNvSpPr>
                <a:spLocks/>
              </p:cNvSpPr>
              <p:nvPr/>
            </p:nvSpPr>
            <p:spPr bwMode="auto">
              <a:xfrm>
                <a:off x="5961063" y="719138"/>
                <a:ext cx="92075" cy="95250"/>
              </a:xfrm>
              <a:custGeom>
                <a:avLst/>
                <a:gdLst/>
                <a:ahLst/>
                <a:cxnLst>
                  <a:cxn ang="0">
                    <a:pos x="29" y="60"/>
                  </a:cxn>
                  <a:cxn ang="0">
                    <a:pos x="29" y="60"/>
                  </a:cxn>
                  <a:cxn ang="0">
                    <a:pos x="35" y="59"/>
                  </a:cxn>
                  <a:cxn ang="0">
                    <a:pos x="40" y="56"/>
                  </a:cxn>
                  <a:cxn ang="0">
                    <a:pos x="45" y="54"/>
                  </a:cxn>
                  <a:cxn ang="0">
                    <a:pos x="49" y="51"/>
                  </a:cxn>
                  <a:cxn ang="0">
                    <a:pos x="54" y="46"/>
                  </a:cxn>
                  <a:cxn ang="0">
                    <a:pos x="56" y="42"/>
                  </a:cxn>
                  <a:cxn ang="0">
                    <a:pos x="58" y="36"/>
                  </a:cxn>
                  <a:cxn ang="0">
                    <a:pos x="58" y="30"/>
                  </a:cxn>
                  <a:cxn ang="0">
                    <a:pos x="58" y="30"/>
                  </a:cxn>
                  <a:cxn ang="0">
                    <a:pos x="58" y="24"/>
                  </a:cxn>
                  <a:cxn ang="0">
                    <a:pos x="56" y="18"/>
                  </a:cxn>
                  <a:cxn ang="0">
                    <a:pos x="54" y="14"/>
                  </a:cxn>
                  <a:cxn ang="0">
                    <a:pos x="49" y="9"/>
                  </a:cxn>
                  <a:cxn ang="0">
                    <a:pos x="45" y="6"/>
                  </a:cxn>
                  <a:cxn ang="0">
                    <a:pos x="40" y="3"/>
                  </a:cxn>
                  <a:cxn ang="0">
                    <a:pos x="35" y="1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23" y="1"/>
                  </a:cxn>
                  <a:cxn ang="0">
                    <a:pos x="18" y="3"/>
                  </a:cxn>
                  <a:cxn ang="0">
                    <a:pos x="12" y="6"/>
                  </a:cxn>
                  <a:cxn ang="0">
                    <a:pos x="8" y="9"/>
                  </a:cxn>
                  <a:cxn ang="0">
                    <a:pos x="5" y="14"/>
                  </a:cxn>
                  <a:cxn ang="0">
                    <a:pos x="2" y="18"/>
                  </a:cxn>
                  <a:cxn ang="0">
                    <a:pos x="1" y="24"/>
                  </a:cxn>
                  <a:cxn ang="0">
                    <a:pos x="0" y="30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8" y="50"/>
                  </a:cxn>
                  <a:cxn ang="0">
                    <a:pos x="8" y="50"/>
                  </a:cxn>
                  <a:cxn ang="0">
                    <a:pos x="12" y="54"/>
                  </a:cxn>
                  <a:cxn ang="0">
                    <a:pos x="18" y="56"/>
                  </a:cxn>
                  <a:cxn ang="0">
                    <a:pos x="23" y="59"/>
                  </a:cxn>
                  <a:cxn ang="0">
                    <a:pos x="29" y="60"/>
                  </a:cxn>
                  <a:cxn ang="0">
                    <a:pos x="29" y="60"/>
                  </a:cxn>
                </a:cxnLst>
                <a:rect l="0" t="0" r="r" b="b"/>
                <a:pathLst>
                  <a:path w="58" h="60">
                    <a:moveTo>
                      <a:pt x="29" y="60"/>
                    </a:moveTo>
                    <a:lnTo>
                      <a:pt x="29" y="60"/>
                    </a:lnTo>
                    <a:lnTo>
                      <a:pt x="35" y="59"/>
                    </a:lnTo>
                    <a:lnTo>
                      <a:pt x="40" y="56"/>
                    </a:lnTo>
                    <a:lnTo>
                      <a:pt x="45" y="54"/>
                    </a:lnTo>
                    <a:lnTo>
                      <a:pt x="49" y="51"/>
                    </a:lnTo>
                    <a:lnTo>
                      <a:pt x="54" y="46"/>
                    </a:lnTo>
                    <a:lnTo>
                      <a:pt x="56" y="42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24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49" y="9"/>
                    </a:lnTo>
                    <a:lnTo>
                      <a:pt x="45" y="6"/>
                    </a:lnTo>
                    <a:lnTo>
                      <a:pt x="40" y="3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3" y="1"/>
                    </a:lnTo>
                    <a:lnTo>
                      <a:pt x="18" y="3"/>
                    </a:lnTo>
                    <a:lnTo>
                      <a:pt x="12" y="6"/>
                    </a:lnTo>
                    <a:lnTo>
                      <a:pt x="8" y="9"/>
                    </a:lnTo>
                    <a:lnTo>
                      <a:pt x="5" y="14"/>
                    </a:lnTo>
                    <a:lnTo>
                      <a:pt x="2" y="18"/>
                    </a:lnTo>
                    <a:lnTo>
                      <a:pt x="1" y="24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8" y="50"/>
                    </a:lnTo>
                    <a:lnTo>
                      <a:pt x="8" y="50"/>
                    </a:lnTo>
                    <a:lnTo>
                      <a:pt x="12" y="54"/>
                    </a:lnTo>
                    <a:lnTo>
                      <a:pt x="18" y="56"/>
                    </a:lnTo>
                    <a:lnTo>
                      <a:pt x="23" y="59"/>
                    </a:lnTo>
                    <a:lnTo>
                      <a:pt x="29" y="60"/>
                    </a:lnTo>
                    <a:lnTo>
                      <a:pt x="29" y="6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61"/>
              <p:cNvSpPr>
                <a:spLocks/>
              </p:cNvSpPr>
              <p:nvPr/>
            </p:nvSpPr>
            <p:spPr bwMode="auto">
              <a:xfrm>
                <a:off x="5981700" y="741363"/>
                <a:ext cx="49213" cy="47625"/>
              </a:xfrm>
              <a:custGeom>
                <a:avLst/>
                <a:gdLst/>
                <a:ahLst/>
                <a:cxnLst>
                  <a:cxn ang="0">
                    <a:pos x="15" y="30"/>
                  </a:cxn>
                  <a:cxn ang="0">
                    <a:pos x="15" y="30"/>
                  </a:cxn>
                  <a:cxn ang="0">
                    <a:pos x="22" y="29"/>
                  </a:cxn>
                  <a:cxn ang="0">
                    <a:pos x="26" y="25"/>
                  </a:cxn>
                  <a:cxn ang="0">
                    <a:pos x="29" y="21"/>
                  </a:cxn>
                  <a:cxn ang="0">
                    <a:pos x="31" y="15"/>
                  </a:cxn>
                  <a:cxn ang="0">
                    <a:pos x="31" y="15"/>
                  </a:cxn>
                  <a:cxn ang="0">
                    <a:pos x="29" y="10"/>
                  </a:cxn>
                  <a:cxn ang="0">
                    <a:pos x="26" y="4"/>
                  </a:cxn>
                  <a:cxn ang="0">
                    <a:pos x="22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0" y="1"/>
                  </a:cxn>
                  <a:cxn ang="0">
                    <a:pos x="5" y="4"/>
                  </a:cxn>
                  <a:cxn ang="0">
                    <a:pos x="1" y="1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21"/>
                  </a:cxn>
                  <a:cxn ang="0">
                    <a:pos x="5" y="25"/>
                  </a:cxn>
                  <a:cxn ang="0">
                    <a:pos x="10" y="29"/>
                  </a:cxn>
                  <a:cxn ang="0">
                    <a:pos x="15" y="30"/>
                  </a:cxn>
                  <a:cxn ang="0">
                    <a:pos x="15" y="30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lnTo>
                      <a:pt x="15" y="30"/>
                    </a:lnTo>
                    <a:lnTo>
                      <a:pt x="22" y="29"/>
                    </a:lnTo>
                    <a:lnTo>
                      <a:pt x="26" y="25"/>
                    </a:lnTo>
                    <a:lnTo>
                      <a:pt x="29" y="21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10"/>
                    </a:lnTo>
                    <a:lnTo>
                      <a:pt x="26" y="4"/>
                    </a:lnTo>
                    <a:lnTo>
                      <a:pt x="22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5" y="25"/>
                    </a:lnTo>
                    <a:lnTo>
                      <a:pt x="10" y="29"/>
                    </a:lnTo>
                    <a:lnTo>
                      <a:pt x="15" y="30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62"/>
              <p:cNvSpPr>
                <a:spLocks/>
              </p:cNvSpPr>
              <p:nvPr/>
            </p:nvSpPr>
            <p:spPr bwMode="auto">
              <a:xfrm>
                <a:off x="6186488" y="850900"/>
                <a:ext cx="57150" cy="61913"/>
              </a:xfrm>
              <a:custGeom>
                <a:avLst/>
                <a:gdLst/>
                <a:ahLst/>
                <a:cxnLst>
                  <a:cxn ang="0">
                    <a:pos x="3" y="38"/>
                  </a:cxn>
                  <a:cxn ang="0">
                    <a:pos x="3" y="38"/>
                  </a:cxn>
                  <a:cxn ang="0">
                    <a:pos x="2" y="33"/>
                  </a:cxn>
                  <a:cxn ang="0">
                    <a:pos x="0" y="22"/>
                  </a:cxn>
                  <a:cxn ang="0">
                    <a:pos x="0" y="16"/>
                  </a:cxn>
                  <a:cxn ang="0">
                    <a:pos x="1" y="9"/>
                  </a:cxn>
                  <a:cxn ang="0">
                    <a:pos x="2" y="4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10" y="0"/>
                  </a:cxn>
                  <a:cxn ang="0">
                    <a:pos x="15" y="1"/>
                  </a:cxn>
                  <a:cxn ang="0">
                    <a:pos x="21" y="3"/>
                  </a:cxn>
                  <a:cxn ang="0">
                    <a:pos x="25" y="6"/>
                  </a:cxn>
                  <a:cxn ang="0">
                    <a:pos x="29" y="9"/>
                  </a:cxn>
                  <a:cxn ang="0">
                    <a:pos x="32" y="13"/>
                  </a:cxn>
                  <a:cxn ang="0">
                    <a:pos x="34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6" y="21"/>
                  </a:cxn>
                  <a:cxn ang="0">
                    <a:pos x="33" y="25"/>
                  </a:cxn>
                  <a:cxn ang="0">
                    <a:pos x="29" y="28"/>
                  </a:cxn>
                  <a:cxn ang="0">
                    <a:pos x="25" y="33"/>
                  </a:cxn>
                  <a:cxn ang="0">
                    <a:pos x="20" y="36"/>
                  </a:cxn>
                  <a:cxn ang="0">
                    <a:pos x="14" y="38"/>
                  </a:cxn>
                  <a:cxn ang="0">
                    <a:pos x="9" y="39"/>
                  </a:cxn>
                  <a:cxn ang="0">
                    <a:pos x="3" y="38"/>
                  </a:cxn>
                  <a:cxn ang="0">
                    <a:pos x="3" y="38"/>
                  </a:cxn>
                </a:cxnLst>
                <a:rect l="0" t="0" r="r" b="b"/>
                <a:pathLst>
                  <a:path w="36" h="39">
                    <a:moveTo>
                      <a:pt x="3" y="38"/>
                    </a:moveTo>
                    <a:lnTo>
                      <a:pt x="3" y="38"/>
                    </a:lnTo>
                    <a:lnTo>
                      <a:pt x="2" y="33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1" y="9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10" y="0"/>
                    </a:lnTo>
                    <a:lnTo>
                      <a:pt x="15" y="1"/>
                    </a:lnTo>
                    <a:lnTo>
                      <a:pt x="21" y="3"/>
                    </a:lnTo>
                    <a:lnTo>
                      <a:pt x="25" y="6"/>
                    </a:lnTo>
                    <a:lnTo>
                      <a:pt x="29" y="9"/>
                    </a:lnTo>
                    <a:lnTo>
                      <a:pt x="32" y="13"/>
                    </a:lnTo>
                    <a:lnTo>
                      <a:pt x="34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6" y="21"/>
                    </a:lnTo>
                    <a:lnTo>
                      <a:pt x="33" y="25"/>
                    </a:lnTo>
                    <a:lnTo>
                      <a:pt x="29" y="28"/>
                    </a:lnTo>
                    <a:lnTo>
                      <a:pt x="25" y="33"/>
                    </a:lnTo>
                    <a:lnTo>
                      <a:pt x="20" y="36"/>
                    </a:lnTo>
                    <a:lnTo>
                      <a:pt x="14" y="38"/>
                    </a:lnTo>
                    <a:lnTo>
                      <a:pt x="9" y="39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63"/>
              <p:cNvSpPr>
                <a:spLocks/>
              </p:cNvSpPr>
              <p:nvPr/>
            </p:nvSpPr>
            <p:spPr bwMode="auto">
              <a:xfrm>
                <a:off x="6235700" y="852488"/>
                <a:ext cx="60325" cy="58738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3" y="16"/>
                  </a:cxn>
                  <a:cxn ang="0">
                    <a:pos x="11" y="8"/>
                  </a:cxn>
                  <a:cxn ang="0">
                    <a:pos x="16" y="4"/>
                  </a:cxn>
                  <a:cxn ang="0">
                    <a:pos x="21" y="1"/>
                  </a:cxn>
                  <a:cxn ang="0">
                    <a:pos x="26" y="0"/>
                  </a:cxn>
                  <a:cxn ang="0">
                    <a:pos x="29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5" y="4"/>
                  </a:cxn>
                  <a:cxn ang="0">
                    <a:pos x="37" y="8"/>
                  </a:cxn>
                  <a:cxn ang="0">
                    <a:pos x="38" y="14"/>
                  </a:cxn>
                  <a:cxn ang="0">
                    <a:pos x="38" y="19"/>
                  </a:cxn>
                  <a:cxn ang="0">
                    <a:pos x="38" y="24"/>
                  </a:cxn>
                  <a:cxn ang="0">
                    <a:pos x="37" y="29"/>
                  </a:cxn>
                  <a:cxn ang="0">
                    <a:pos x="35" y="33"/>
                  </a:cxn>
                  <a:cxn ang="0">
                    <a:pos x="34" y="35"/>
                  </a:cxn>
                  <a:cxn ang="0">
                    <a:pos x="34" y="35"/>
                  </a:cxn>
                  <a:cxn ang="0">
                    <a:pos x="32" y="36"/>
                  </a:cxn>
                  <a:cxn ang="0">
                    <a:pos x="28" y="37"/>
                  </a:cxn>
                  <a:cxn ang="0">
                    <a:pos x="23" y="36"/>
                  </a:cxn>
                  <a:cxn ang="0">
                    <a:pos x="17" y="35"/>
                  </a:cxn>
                  <a:cxn ang="0">
                    <a:pos x="11" y="33"/>
                  </a:cxn>
                  <a:cxn ang="0">
                    <a:pos x="6" y="30"/>
                  </a:cxn>
                  <a:cxn ang="0">
                    <a:pos x="2" y="25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38" h="37">
                    <a:moveTo>
                      <a:pt x="0" y="20"/>
                    </a:moveTo>
                    <a:lnTo>
                      <a:pt x="0" y="20"/>
                    </a:lnTo>
                    <a:lnTo>
                      <a:pt x="3" y="16"/>
                    </a:lnTo>
                    <a:lnTo>
                      <a:pt x="11" y="8"/>
                    </a:lnTo>
                    <a:lnTo>
                      <a:pt x="16" y="4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5" y="4"/>
                    </a:lnTo>
                    <a:lnTo>
                      <a:pt x="37" y="8"/>
                    </a:lnTo>
                    <a:lnTo>
                      <a:pt x="38" y="14"/>
                    </a:lnTo>
                    <a:lnTo>
                      <a:pt x="38" y="19"/>
                    </a:lnTo>
                    <a:lnTo>
                      <a:pt x="38" y="24"/>
                    </a:lnTo>
                    <a:lnTo>
                      <a:pt x="37" y="29"/>
                    </a:lnTo>
                    <a:lnTo>
                      <a:pt x="35" y="33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2" y="36"/>
                    </a:lnTo>
                    <a:lnTo>
                      <a:pt x="28" y="37"/>
                    </a:lnTo>
                    <a:lnTo>
                      <a:pt x="23" y="36"/>
                    </a:lnTo>
                    <a:lnTo>
                      <a:pt x="17" y="35"/>
                    </a:lnTo>
                    <a:lnTo>
                      <a:pt x="11" y="33"/>
                    </a:lnTo>
                    <a:lnTo>
                      <a:pt x="6" y="30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64"/>
              <p:cNvSpPr>
                <a:spLocks/>
              </p:cNvSpPr>
              <p:nvPr/>
            </p:nvSpPr>
            <p:spPr bwMode="auto">
              <a:xfrm>
                <a:off x="6272213" y="908050"/>
                <a:ext cx="60325" cy="587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11" y="1"/>
                  </a:cxn>
                  <a:cxn ang="0">
                    <a:pos x="22" y="4"/>
                  </a:cxn>
                  <a:cxn ang="0">
                    <a:pos x="27" y="6"/>
                  </a:cxn>
                  <a:cxn ang="0">
                    <a:pos x="32" y="9"/>
                  </a:cxn>
                  <a:cxn ang="0">
                    <a:pos x="36" y="14"/>
                  </a:cxn>
                  <a:cxn ang="0">
                    <a:pos x="37" y="16"/>
                  </a:cxn>
                  <a:cxn ang="0">
                    <a:pos x="38" y="18"/>
                  </a:cxn>
                  <a:cxn ang="0">
                    <a:pos x="38" y="18"/>
                  </a:cxn>
                  <a:cxn ang="0">
                    <a:pos x="37" y="23"/>
                  </a:cxn>
                  <a:cxn ang="0">
                    <a:pos x="33" y="26"/>
                  </a:cxn>
                  <a:cxn ang="0">
                    <a:pos x="30" y="31"/>
                  </a:cxn>
                  <a:cxn ang="0">
                    <a:pos x="25" y="33"/>
                  </a:cxn>
                  <a:cxn ang="0">
                    <a:pos x="20" y="35"/>
                  </a:cxn>
                  <a:cxn ang="0">
                    <a:pos x="15" y="37"/>
                  </a:cxn>
                  <a:cxn ang="0">
                    <a:pos x="11" y="37"/>
                  </a:cxn>
                  <a:cxn ang="0">
                    <a:pos x="9" y="37"/>
                  </a:cxn>
                  <a:cxn ang="0">
                    <a:pos x="9" y="37"/>
                  </a:cxn>
                  <a:cxn ang="0">
                    <a:pos x="7" y="36"/>
                  </a:cxn>
                  <a:cxn ang="0">
                    <a:pos x="4" y="32"/>
                  </a:cxn>
                  <a:cxn ang="0">
                    <a:pos x="2" y="27"/>
                  </a:cxn>
                  <a:cxn ang="0">
                    <a:pos x="1" y="22"/>
                  </a:cxn>
                  <a:cxn ang="0">
                    <a:pos x="0" y="16"/>
                  </a:cxn>
                  <a:cxn ang="0">
                    <a:pos x="0" y="9"/>
                  </a:cxn>
                  <a:cxn ang="0">
                    <a:pos x="2" y="4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38" h="37">
                    <a:moveTo>
                      <a:pt x="6" y="0"/>
                    </a:moveTo>
                    <a:lnTo>
                      <a:pt x="6" y="0"/>
                    </a:lnTo>
                    <a:lnTo>
                      <a:pt x="11" y="1"/>
                    </a:lnTo>
                    <a:lnTo>
                      <a:pt x="22" y="4"/>
                    </a:lnTo>
                    <a:lnTo>
                      <a:pt x="27" y="6"/>
                    </a:lnTo>
                    <a:lnTo>
                      <a:pt x="32" y="9"/>
                    </a:lnTo>
                    <a:lnTo>
                      <a:pt x="36" y="14"/>
                    </a:lnTo>
                    <a:lnTo>
                      <a:pt x="37" y="16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7" y="23"/>
                    </a:lnTo>
                    <a:lnTo>
                      <a:pt x="33" y="26"/>
                    </a:lnTo>
                    <a:lnTo>
                      <a:pt x="30" y="31"/>
                    </a:lnTo>
                    <a:lnTo>
                      <a:pt x="25" y="33"/>
                    </a:lnTo>
                    <a:lnTo>
                      <a:pt x="20" y="35"/>
                    </a:lnTo>
                    <a:lnTo>
                      <a:pt x="15" y="37"/>
                    </a:lnTo>
                    <a:lnTo>
                      <a:pt x="11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7" y="36"/>
                    </a:lnTo>
                    <a:lnTo>
                      <a:pt x="4" y="32"/>
                    </a:lnTo>
                    <a:lnTo>
                      <a:pt x="2" y="27"/>
                    </a:lnTo>
                    <a:lnTo>
                      <a:pt x="1" y="22"/>
                    </a:lnTo>
                    <a:lnTo>
                      <a:pt x="0" y="16"/>
                    </a:lnTo>
                    <a:lnTo>
                      <a:pt x="0" y="9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65"/>
              <p:cNvSpPr>
                <a:spLocks/>
              </p:cNvSpPr>
              <p:nvPr/>
            </p:nvSpPr>
            <p:spPr bwMode="auto">
              <a:xfrm>
                <a:off x="6232525" y="957263"/>
                <a:ext cx="57150" cy="61913"/>
              </a:xfrm>
              <a:custGeom>
                <a:avLst/>
                <a:gdLst/>
                <a:ahLst/>
                <a:cxnLst>
                  <a:cxn ang="0">
                    <a:pos x="32" y="1"/>
                  </a:cxn>
                  <a:cxn ang="0">
                    <a:pos x="32" y="1"/>
                  </a:cxn>
                  <a:cxn ang="0">
                    <a:pos x="33" y="6"/>
                  </a:cxn>
                  <a:cxn ang="0">
                    <a:pos x="35" y="17"/>
                  </a:cxn>
                  <a:cxn ang="0">
                    <a:pos x="36" y="23"/>
                  </a:cxn>
                  <a:cxn ang="0">
                    <a:pos x="35" y="29"/>
                  </a:cxn>
                  <a:cxn ang="0">
                    <a:pos x="34" y="34"/>
                  </a:cxn>
                  <a:cxn ang="0">
                    <a:pos x="32" y="36"/>
                  </a:cxn>
                  <a:cxn ang="0">
                    <a:pos x="30" y="38"/>
                  </a:cxn>
                  <a:cxn ang="0">
                    <a:pos x="30" y="38"/>
                  </a:cxn>
                  <a:cxn ang="0">
                    <a:pos x="26" y="39"/>
                  </a:cxn>
                  <a:cxn ang="0">
                    <a:pos x="20" y="39"/>
                  </a:cxn>
                  <a:cxn ang="0">
                    <a:pos x="16" y="37"/>
                  </a:cxn>
                  <a:cxn ang="0">
                    <a:pos x="11" y="34"/>
                  </a:cxn>
                  <a:cxn ang="0">
                    <a:pos x="7" y="30"/>
                  </a:cxn>
                  <a:cxn ang="0">
                    <a:pos x="3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0" y="19"/>
                  </a:cxn>
                  <a:cxn ang="0">
                    <a:pos x="2" y="14"/>
                  </a:cxn>
                  <a:cxn ang="0">
                    <a:pos x="5" y="10"/>
                  </a:cxn>
                  <a:cxn ang="0">
                    <a:pos x="10" y="7"/>
                  </a:cxn>
                  <a:cxn ang="0">
                    <a:pos x="14" y="3"/>
                  </a:cxn>
                  <a:cxn ang="0">
                    <a:pos x="20" y="1"/>
                  </a:cxn>
                  <a:cxn ang="0">
                    <a:pos x="26" y="0"/>
                  </a:cxn>
                  <a:cxn ang="0">
                    <a:pos x="32" y="1"/>
                  </a:cxn>
                  <a:cxn ang="0">
                    <a:pos x="32" y="1"/>
                  </a:cxn>
                </a:cxnLst>
                <a:rect l="0" t="0" r="r" b="b"/>
                <a:pathLst>
                  <a:path w="36" h="39">
                    <a:moveTo>
                      <a:pt x="32" y="1"/>
                    </a:moveTo>
                    <a:lnTo>
                      <a:pt x="32" y="1"/>
                    </a:lnTo>
                    <a:lnTo>
                      <a:pt x="33" y="6"/>
                    </a:lnTo>
                    <a:lnTo>
                      <a:pt x="35" y="17"/>
                    </a:lnTo>
                    <a:lnTo>
                      <a:pt x="36" y="23"/>
                    </a:lnTo>
                    <a:lnTo>
                      <a:pt x="35" y="29"/>
                    </a:lnTo>
                    <a:lnTo>
                      <a:pt x="34" y="34"/>
                    </a:lnTo>
                    <a:lnTo>
                      <a:pt x="32" y="36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26" y="39"/>
                    </a:lnTo>
                    <a:lnTo>
                      <a:pt x="20" y="39"/>
                    </a:lnTo>
                    <a:lnTo>
                      <a:pt x="16" y="37"/>
                    </a:lnTo>
                    <a:lnTo>
                      <a:pt x="11" y="34"/>
                    </a:lnTo>
                    <a:lnTo>
                      <a:pt x="7" y="30"/>
                    </a:lnTo>
                    <a:lnTo>
                      <a:pt x="3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10" y="7"/>
                    </a:lnTo>
                    <a:lnTo>
                      <a:pt x="14" y="3"/>
                    </a:lnTo>
                    <a:lnTo>
                      <a:pt x="20" y="1"/>
                    </a:lnTo>
                    <a:lnTo>
                      <a:pt x="26" y="0"/>
                    </a:lnTo>
                    <a:lnTo>
                      <a:pt x="32" y="1"/>
                    </a:lnTo>
                    <a:lnTo>
                      <a:pt x="32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66"/>
              <p:cNvSpPr>
                <a:spLocks/>
              </p:cNvSpPr>
              <p:nvPr/>
            </p:nvSpPr>
            <p:spPr bwMode="auto">
              <a:xfrm>
                <a:off x="6176963" y="957263"/>
                <a:ext cx="61913" cy="58738"/>
              </a:xfrm>
              <a:custGeom>
                <a:avLst/>
                <a:gdLst/>
                <a:ahLst/>
                <a:cxnLst>
                  <a:cxn ang="0">
                    <a:pos x="39" y="20"/>
                  </a:cxn>
                  <a:cxn ang="0">
                    <a:pos x="39" y="20"/>
                  </a:cxn>
                  <a:cxn ang="0">
                    <a:pos x="35" y="23"/>
                  </a:cxn>
                  <a:cxn ang="0">
                    <a:pos x="27" y="30"/>
                  </a:cxn>
                  <a:cxn ang="0">
                    <a:pos x="21" y="34"/>
                  </a:cxn>
                  <a:cxn ang="0">
                    <a:pos x="16" y="36"/>
                  </a:cxn>
                  <a:cxn ang="0">
                    <a:pos x="11" y="37"/>
                  </a:cxn>
                  <a:cxn ang="0">
                    <a:pos x="9" y="37"/>
                  </a:cxn>
                  <a:cxn ang="0">
                    <a:pos x="7" y="36"/>
                  </a:cxn>
                  <a:cxn ang="0">
                    <a:pos x="7" y="36"/>
                  </a:cxn>
                  <a:cxn ang="0">
                    <a:pos x="2" y="32"/>
                  </a:cxn>
                  <a:cxn ang="0">
                    <a:pos x="1" y="27"/>
                  </a:cxn>
                  <a:cxn ang="0">
                    <a:pos x="0" y="22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7"/>
                  </a:cxn>
                  <a:cxn ang="0">
                    <a:pos x="4" y="3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9" y="0"/>
                  </a:cxn>
                  <a:cxn ang="0">
                    <a:pos x="13" y="0"/>
                  </a:cxn>
                  <a:cxn ang="0">
                    <a:pos x="18" y="1"/>
                  </a:cxn>
                  <a:cxn ang="0">
                    <a:pos x="24" y="3"/>
                  </a:cxn>
                  <a:cxn ang="0">
                    <a:pos x="29" y="5"/>
                  </a:cxn>
                  <a:cxn ang="0">
                    <a:pos x="34" y="9"/>
                  </a:cxn>
                  <a:cxn ang="0">
                    <a:pos x="37" y="13"/>
                  </a:cxn>
                  <a:cxn ang="0">
                    <a:pos x="39" y="20"/>
                  </a:cxn>
                  <a:cxn ang="0">
                    <a:pos x="39" y="20"/>
                  </a:cxn>
                </a:cxnLst>
                <a:rect l="0" t="0" r="r" b="b"/>
                <a:pathLst>
                  <a:path w="39" h="37">
                    <a:moveTo>
                      <a:pt x="39" y="20"/>
                    </a:moveTo>
                    <a:lnTo>
                      <a:pt x="39" y="20"/>
                    </a:lnTo>
                    <a:lnTo>
                      <a:pt x="35" y="23"/>
                    </a:lnTo>
                    <a:lnTo>
                      <a:pt x="27" y="30"/>
                    </a:lnTo>
                    <a:lnTo>
                      <a:pt x="21" y="34"/>
                    </a:lnTo>
                    <a:lnTo>
                      <a:pt x="16" y="36"/>
                    </a:lnTo>
                    <a:lnTo>
                      <a:pt x="11" y="37"/>
                    </a:lnTo>
                    <a:lnTo>
                      <a:pt x="9" y="37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2" y="32"/>
                    </a:lnTo>
                    <a:lnTo>
                      <a:pt x="1" y="27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4" y="3"/>
                    </a:lnTo>
                    <a:lnTo>
                      <a:pt x="29" y="5"/>
                    </a:lnTo>
                    <a:lnTo>
                      <a:pt x="34" y="9"/>
                    </a:lnTo>
                    <a:lnTo>
                      <a:pt x="37" y="13"/>
                    </a:lnTo>
                    <a:lnTo>
                      <a:pt x="39" y="20"/>
                    </a:ln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67"/>
              <p:cNvSpPr>
                <a:spLocks/>
              </p:cNvSpPr>
              <p:nvPr/>
            </p:nvSpPr>
            <p:spPr bwMode="auto">
              <a:xfrm>
                <a:off x="6148388" y="900113"/>
                <a:ext cx="58738" cy="60325"/>
              </a:xfrm>
              <a:custGeom>
                <a:avLst/>
                <a:gdLst/>
                <a:ahLst/>
                <a:cxnLst>
                  <a:cxn ang="0">
                    <a:pos x="30" y="38"/>
                  </a:cxn>
                  <a:cxn ang="0">
                    <a:pos x="30" y="38"/>
                  </a:cxn>
                  <a:cxn ang="0">
                    <a:pos x="25" y="37"/>
                  </a:cxn>
                  <a:cxn ang="0">
                    <a:pos x="15" y="32"/>
                  </a:cxn>
                  <a:cxn ang="0">
                    <a:pos x="9" y="29"/>
                  </a:cxn>
                  <a:cxn ang="0">
                    <a:pos x="4" y="26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4" y="8"/>
                  </a:cxn>
                  <a:cxn ang="0">
                    <a:pos x="9" y="5"/>
                  </a:cxn>
                  <a:cxn ang="0">
                    <a:pos x="14" y="3"/>
                  </a:cxn>
                  <a:cxn ang="0">
                    <a:pos x="19" y="2"/>
                  </a:cxn>
                  <a:cxn ang="0">
                    <a:pos x="25" y="1"/>
                  </a:cxn>
                  <a:cxn ang="0">
                    <a:pos x="28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3" y="2"/>
                  </a:cxn>
                  <a:cxn ang="0">
                    <a:pos x="35" y="6"/>
                  </a:cxn>
                  <a:cxn ang="0">
                    <a:pos x="36" y="11"/>
                  </a:cxn>
                  <a:cxn ang="0">
                    <a:pos x="37" y="17"/>
                  </a:cxn>
                  <a:cxn ang="0">
                    <a:pos x="37" y="23"/>
                  </a:cxn>
                  <a:cxn ang="0">
                    <a:pos x="36" y="28"/>
                  </a:cxn>
                  <a:cxn ang="0">
                    <a:pos x="34" y="34"/>
                  </a:cxn>
                  <a:cxn ang="0">
                    <a:pos x="30" y="38"/>
                  </a:cxn>
                  <a:cxn ang="0">
                    <a:pos x="30" y="38"/>
                  </a:cxn>
                </a:cxnLst>
                <a:rect l="0" t="0" r="r" b="b"/>
                <a:pathLst>
                  <a:path w="37" h="38">
                    <a:moveTo>
                      <a:pt x="30" y="38"/>
                    </a:moveTo>
                    <a:lnTo>
                      <a:pt x="30" y="38"/>
                    </a:lnTo>
                    <a:lnTo>
                      <a:pt x="25" y="37"/>
                    </a:lnTo>
                    <a:lnTo>
                      <a:pt x="15" y="32"/>
                    </a:lnTo>
                    <a:lnTo>
                      <a:pt x="9" y="29"/>
                    </a:lnTo>
                    <a:lnTo>
                      <a:pt x="4" y="26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9" y="5"/>
                    </a:lnTo>
                    <a:lnTo>
                      <a:pt x="14" y="3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28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3" y="2"/>
                    </a:lnTo>
                    <a:lnTo>
                      <a:pt x="35" y="6"/>
                    </a:lnTo>
                    <a:lnTo>
                      <a:pt x="36" y="11"/>
                    </a:lnTo>
                    <a:lnTo>
                      <a:pt x="37" y="17"/>
                    </a:lnTo>
                    <a:lnTo>
                      <a:pt x="37" y="23"/>
                    </a:lnTo>
                    <a:lnTo>
                      <a:pt x="36" y="28"/>
                    </a:lnTo>
                    <a:lnTo>
                      <a:pt x="34" y="34"/>
                    </a:lnTo>
                    <a:lnTo>
                      <a:pt x="30" y="38"/>
                    </a:ln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68"/>
              <p:cNvSpPr>
                <a:spLocks/>
              </p:cNvSpPr>
              <p:nvPr/>
            </p:nvSpPr>
            <p:spPr bwMode="auto">
              <a:xfrm>
                <a:off x="6191250" y="889000"/>
                <a:ext cx="93663" cy="93663"/>
              </a:xfrm>
              <a:custGeom>
                <a:avLst/>
                <a:gdLst/>
                <a:ahLst/>
                <a:cxnLst>
                  <a:cxn ang="0">
                    <a:pos x="59" y="30"/>
                  </a:cxn>
                  <a:cxn ang="0">
                    <a:pos x="59" y="30"/>
                  </a:cxn>
                  <a:cxn ang="0">
                    <a:pos x="58" y="35"/>
                  </a:cxn>
                  <a:cxn ang="0">
                    <a:pos x="56" y="42"/>
                  </a:cxn>
                  <a:cxn ang="0">
                    <a:pos x="54" y="46"/>
                  </a:cxn>
                  <a:cxn ang="0">
                    <a:pos x="49" y="50"/>
                  </a:cxn>
                  <a:cxn ang="0">
                    <a:pos x="45" y="54"/>
                  </a:cxn>
                  <a:cxn ang="0">
                    <a:pos x="41" y="56"/>
                  </a:cxn>
                  <a:cxn ang="0">
                    <a:pos x="35" y="59"/>
                  </a:cxn>
                  <a:cxn ang="0">
                    <a:pos x="29" y="59"/>
                  </a:cxn>
                  <a:cxn ang="0">
                    <a:pos x="29" y="59"/>
                  </a:cxn>
                  <a:cxn ang="0">
                    <a:pos x="23" y="59"/>
                  </a:cxn>
                  <a:cxn ang="0">
                    <a:pos x="18" y="56"/>
                  </a:cxn>
                  <a:cxn ang="0">
                    <a:pos x="12" y="54"/>
                  </a:cxn>
                  <a:cxn ang="0">
                    <a:pos x="8" y="50"/>
                  </a:cxn>
                  <a:cxn ang="0">
                    <a:pos x="5" y="46"/>
                  </a:cxn>
                  <a:cxn ang="0">
                    <a:pos x="2" y="42"/>
                  </a:cxn>
                  <a:cxn ang="0">
                    <a:pos x="1" y="35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1" y="24"/>
                  </a:cxn>
                  <a:cxn ang="0">
                    <a:pos x="2" y="18"/>
                  </a:cxn>
                  <a:cxn ang="0">
                    <a:pos x="5" y="13"/>
                  </a:cxn>
                  <a:cxn ang="0">
                    <a:pos x="8" y="9"/>
                  </a:cxn>
                  <a:cxn ang="0">
                    <a:pos x="12" y="6"/>
                  </a:cxn>
                  <a:cxn ang="0">
                    <a:pos x="18" y="2"/>
                  </a:cxn>
                  <a:cxn ang="0">
                    <a:pos x="23" y="1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35" y="1"/>
                  </a:cxn>
                  <a:cxn ang="0">
                    <a:pos x="41" y="2"/>
                  </a:cxn>
                  <a:cxn ang="0">
                    <a:pos x="45" y="6"/>
                  </a:cxn>
                  <a:cxn ang="0">
                    <a:pos x="49" y="9"/>
                  </a:cxn>
                  <a:cxn ang="0">
                    <a:pos x="54" y="13"/>
                  </a:cxn>
                  <a:cxn ang="0">
                    <a:pos x="56" y="18"/>
                  </a:cxn>
                  <a:cxn ang="0">
                    <a:pos x="58" y="24"/>
                  </a:cxn>
                  <a:cxn ang="0">
                    <a:pos x="59" y="30"/>
                  </a:cxn>
                  <a:cxn ang="0">
                    <a:pos x="59" y="30"/>
                  </a:cxn>
                </a:cxnLst>
                <a:rect l="0" t="0" r="r" b="b"/>
                <a:pathLst>
                  <a:path w="59" h="59">
                    <a:moveTo>
                      <a:pt x="59" y="30"/>
                    </a:moveTo>
                    <a:lnTo>
                      <a:pt x="59" y="30"/>
                    </a:lnTo>
                    <a:lnTo>
                      <a:pt x="58" y="35"/>
                    </a:lnTo>
                    <a:lnTo>
                      <a:pt x="56" y="42"/>
                    </a:lnTo>
                    <a:lnTo>
                      <a:pt x="54" y="46"/>
                    </a:lnTo>
                    <a:lnTo>
                      <a:pt x="49" y="50"/>
                    </a:lnTo>
                    <a:lnTo>
                      <a:pt x="45" y="54"/>
                    </a:lnTo>
                    <a:lnTo>
                      <a:pt x="41" y="56"/>
                    </a:lnTo>
                    <a:lnTo>
                      <a:pt x="35" y="59"/>
                    </a:lnTo>
                    <a:lnTo>
                      <a:pt x="29" y="59"/>
                    </a:lnTo>
                    <a:lnTo>
                      <a:pt x="29" y="59"/>
                    </a:lnTo>
                    <a:lnTo>
                      <a:pt x="23" y="59"/>
                    </a:lnTo>
                    <a:lnTo>
                      <a:pt x="18" y="56"/>
                    </a:lnTo>
                    <a:lnTo>
                      <a:pt x="12" y="54"/>
                    </a:lnTo>
                    <a:lnTo>
                      <a:pt x="8" y="50"/>
                    </a:lnTo>
                    <a:lnTo>
                      <a:pt x="5" y="46"/>
                    </a:lnTo>
                    <a:lnTo>
                      <a:pt x="2" y="42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1" y="24"/>
                    </a:lnTo>
                    <a:lnTo>
                      <a:pt x="2" y="18"/>
                    </a:lnTo>
                    <a:lnTo>
                      <a:pt x="5" y="13"/>
                    </a:lnTo>
                    <a:lnTo>
                      <a:pt x="8" y="9"/>
                    </a:lnTo>
                    <a:lnTo>
                      <a:pt x="12" y="6"/>
                    </a:lnTo>
                    <a:lnTo>
                      <a:pt x="18" y="2"/>
                    </a:lnTo>
                    <a:lnTo>
                      <a:pt x="23" y="1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5" y="1"/>
                    </a:lnTo>
                    <a:lnTo>
                      <a:pt x="41" y="2"/>
                    </a:lnTo>
                    <a:lnTo>
                      <a:pt x="45" y="6"/>
                    </a:lnTo>
                    <a:lnTo>
                      <a:pt x="49" y="9"/>
                    </a:lnTo>
                    <a:lnTo>
                      <a:pt x="54" y="13"/>
                    </a:lnTo>
                    <a:lnTo>
                      <a:pt x="56" y="18"/>
                    </a:lnTo>
                    <a:lnTo>
                      <a:pt x="58" y="24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69"/>
              <p:cNvSpPr>
                <a:spLocks/>
              </p:cNvSpPr>
              <p:nvPr/>
            </p:nvSpPr>
            <p:spPr bwMode="auto">
              <a:xfrm>
                <a:off x="6211888" y="911225"/>
                <a:ext cx="49213" cy="47625"/>
              </a:xfrm>
              <a:custGeom>
                <a:avLst/>
                <a:gdLst/>
                <a:ahLst/>
                <a:cxnLst>
                  <a:cxn ang="0">
                    <a:pos x="31" y="15"/>
                  </a:cxn>
                  <a:cxn ang="0">
                    <a:pos x="31" y="15"/>
                  </a:cxn>
                  <a:cxn ang="0">
                    <a:pos x="30" y="21"/>
                  </a:cxn>
                  <a:cxn ang="0">
                    <a:pos x="27" y="25"/>
                  </a:cxn>
                  <a:cxn ang="0">
                    <a:pos x="22" y="29"/>
                  </a:cxn>
                  <a:cxn ang="0">
                    <a:pos x="15" y="30"/>
                  </a:cxn>
                  <a:cxn ang="0">
                    <a:pos x="15" y="30"/>
                  </a:cxn>
                  <a:cxn ang="0">
                    <a:pos x="10" y="29"/>
                  </a:cxn>
                  <a:cxn ang="0">
                    <a:pos x="5" y="25"/>
                  </a:cxn>
                  <a:cxn ang="0">
                    <a:pos x="2" y="2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2" y="8"/>
                  </a:cxn>
                  <a:cxn ang="0">
                    <a:pos x="5" y="4"/>
                  </a:cxn>
                  <a:cxn ang="0">
                    <a:pos x="10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22" y="1"/>
                  </a:cxn>
                  <a:cxn ang="0">
                    <a:pos x="27" y="4"/>
                  </a:cxn>
                  <a:cxn ang="0">
                    <a:pos x="30" y="8"/>
                  </a:cxn>
                  <a:cxn ang="0">
                    <a:pos x="31" y="15"/>
                  </a:cxn>
                  <a:cxn ang="0">
                    <a:pos x="31" y="15"/>
                  </a:cxn>
                </a:cxnLst>
                <a:rect l="0" t="0" r="r" b="b"/>
                <a:pathLst>
                  <a:path w="31" h="30">
                    <a:moveTo>
                      <a:pt x="31" y="15"/>
                    </a:moveTo>
                    <a:lnTo>
                      <a:pt x="31" y="15"/>
                    </a:lnTo>
                    <a:lnTo>
                      <a:pt x="30" y="21"/>
                    </a:lnTo>
                    <a:lnTo>
                      <a:pt x="27" y="25"/>
                    </a:lnTo>
                    <a:lnTo>
                      <a:pt x="22" y="29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0" y="29"/>
                    </a:lnTo>
                    <a:lnTo>
                      <a:pt x="5" y="25"/>
                    </a:lnTo>
                    <a:lnTo>
                      <a:pt x="2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8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1"/>
                    </a:lnTo>
                    <a:lnTo>
                      <a:pt x="27" y="4"/>
                    </a:lnTo>
                    <a:lnTo>
                      <a:pt x="30" y="8"/>
                    </a:lnTo>
                    <a:lnTo>
                      <a:pt x="31" y="15"/>
                    </a:lnTo>
                    <a:lnTo>
                      <a:pt x="31" y="1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70"/>
              <p:cNvSpPr>
                <a:spLocks/>
              </p:cNvSpPr>
              <p:nvPr/>
            </p:nvSpPr>
            <p:spPr bwMode="auto">
              <a:xfrm>
                <a:off x="6261100" y="1109663"/>
                <a:ext cx="57150" cy="61913"/>
              </a:xfrm>
              <a:custGeom>
                <a:avLst/>
                <a:gdLst/>
                <a:ahLst/>
                <a:cxnLst>
                  <a:cxn ang="0">
                    <a:pos x="3" y="38"/>
                  </a:cxn>
                  <a:cxn ang="0">
                    <a:pos x="3" y="38"/>
                  </a:cxn>
                  <a:cxn ang="0">
                    <a:pos x="2" y="33"/>
                  </a:cxn>
                  <a:cxn ang="0">
                    <a:pos x="0" y="22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2" y="4"/>
                  </a:cxn>
                  <a:cxn ang="0">
                    <a:pos x="4" y="3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6" y="1"/>
                  </a:cxn>
                  <a:cxn ang="0">
                    <a:pos x="20" y="3"/>
                  </a:cxn>
                  <a:cxn ang="0">
                    <a:pos x="26" y="6"/>
                  </a:cxn>
                  <a:cxn ang="0">
                    <a:pos x="29" y="10"/>
                  </a:cxn>
                  <a:cxn ang="0">
                    <a:pos x="33" y="13"/>
                  </a:cxn>
                  <a:cxn ang="0">
                    <a:pos x="35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5" y="21"/>
                  </a:cxn>
                  <a:cxn ang="0">
                    <a:pos x="33" y="25"/>
                  </a:cxn>
                  <a:cxn ang="0">
                    <a:pos x="30" y="29"/>
                  </a:cxn>
                  <a:cxn ang="0">
                    <a:pos x="26" y="33"/>
                  </a:cxn>
                  <a:cxn ang="0">
                    <a:pos x="20" y="36"/>
                  </a:cxn>
                  <a:cxn ang="0">
                    <a:pos x="15" y="38"/>
                  </a:cxn>
                  <a:cxn ang="0">
                    <a:pos x="9" y="39"/>
                  </a:cxn>
                  <a:cxn ang="0">
                    <a:pos x="3" y="38"/>
                  </a:cxn>
                  <a:cxn ang="0">
                    <a:pos x="3" y="38"/>
                  </a:cxn>
                </a:cxnLst>
                <a:rect l="0" t="0" r="r" b="b"/>
                <a:pathLst>
                  <a:path w="36" h="39">
                    <a:moveTo>
                      <a:pt x="3" y="38"/>
                    </a:moveTo>
                    <a:lnTo>
                      <a:pt x="3" y="38"/>
                    </a:lnTo>
                    <a:lnTo>
                      <a:pt x="2" y="33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11" y="0"/>
                    </a:lnTo>
                    <a:lnTo>
                      <a:pt x="16" y="1"/>
                    </a:lnTo>
                    <a:lnTo>
                      <a:pt x="20" y="3"/>
                    </a:lnTo>
                    <a:lnTo>
                      <a:pt x="26" y="6"/>
                    </a:lnTo>
                    <a:lnTo>
                      <a:pt x="29" y="10"/>
                    </a:lnTo>
                    <a:lnTo>
                      <a:pt x="33" y="13"/>
                    </a:lnTo>
                    <a:lnTo>
                      <a:pt x="35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5" y="21"/>
                    </a:lnTo>
                    <a:lnTo>
                      <a:pt x="33" y="25"/>
                    </a:lnTo>
                    <a:lnTo>
                      <a:pt x="30" y="29"/>
                    </a:lnTo>
                    <a:lnTo>
                      <a:pt x="26" y="33"/>
                    </a:lnTo>
                    <a:lnTo>
                      <a:pt x="20" y="36"/>
                    </a:lnTo>
                    <a:lnTo>
                      <a:pt x="15" y="38"/>
                    </a:lnTo>
                    <a:lnTo>
                      <a:pt x="9" y="39"/>
                    </a:lnTo>
                    <a:lnTo>
                      <a:pt x="3" y="38"/>
                    </a:lnTo>
                    <a:lnTo>
                      <a:pt x="3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71"/>
              <p:cNvSpPr>
                <a:spLocks/>
              </p:cNvSpPr>
              <p:nvPr/>
            </p:nvSpPr>
            <p:spPr bwMode="auto">
              <a:xfrm>
                <a:off x="6310313" y="1111250"/>
                <a:ext cx="61913" cy="58738"/>
              </a:xfrm>
              <a:custGeom>
                <a:avLst/>
                <a:gdLst/>
                <a:ahLst/>
                <a:cxnLst>
                  <a:cxn ang="0">
                    <a:pos x="35" y="35"/>
                  </a:cxn>
                  <a:cxn ang="0">
                    <a:pos x="35" y="35"/>
                  </a:cxn>
                  <a:cxn ang="0">
                    <a:pos x="36" y="33"/>
                  </a:cxn>
                  <a:cxn ang="0">
                    <a:pos x="37" y="29"/>
                  </a:cxn>
                  <a:cxn ang="0">
                    <a:pos x="38" y="24"/>
                  </a:cxn>
                  <a:cxn ang="0">
                    <a:pos x="39" y="19"/>
                  </a:cxn>
                  <a:cxn ang="0">
                    <a:pos x="39" y="14"/>
                  </a:cxn>
                  <a:cxn ang="0">
                    <a:pos x="38" y="9"/>
                  </a:cxn>
                  <a:cxn ang="0">
                    <a:pos x="35" y="4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6" y="0"/>
                  </a:cxn>
                  <a:cxn ang="0">
                    <a:pos x="21" y="1"/>
                  </a:cxn>
                  <a:cxn ang="0">
                    <a:pos x="16" y="4"/>
                  </a:cxn>
                  <a:cxn ang="0">
                    <a:pos x="12" y="9"/>
                  </a:cxn>
                  <a:cxn ang="0">
                    <a:pos x="3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5"/>
                  </a:cxn>
                  <a:cxn ang="0">
                    <a:pos x="6" y="30"/>
                  </a:cxn>
                  <a:cxn ang="0">
                    <a:pos x="12" y="33"/>
                  </a:cxn>
                  <a:cxn ang="0">
                    <a:pos x="17" y="35"/>
                  </a:cxn>
                  <a:cxn ang="0">
                    <a:pos x="23" y="36"/>
                  </a:cxn>
                  <a:cxn ang="0">
                    <a:pos x="29" y="37"/>
                  </a:cxn>
                  <a:cxn ang="0">
                    <a:pos x="33" y="36"/>
                  </a:cxn>
                  <a:cxn ang="0">
                    <a:pos x="35" y="35"/>
                  </a:cxn>
                  <a:cxn ang="0">
                    <a:pos x="35" y="35"/>
                  </a:cxn>
                </a:cxnLst>
                <a:rect l="0" t="0" r="r" b="b"/>
                <a:pathLst>
                  <a:path w="39" h="37">
                    <a:moveTo>
                      <a:pt x="35" y="35"/>
                    </a:moveTo>
                    <a:lnTo>
                      <a:pt x="35" y="35"/>
                    </a:lnTo>
                    <a:lnTo>
                      <a:pt x="36" y="33"/>
                    </a:lnTo>
                    <a:lnTo>
                      <a:pt x="37" y="29"/>
                    </a:lnTo>
                    <a:lnTo>
                      <a:pt x="38" y="24"/>
                    </a:lnTo>
                    <a:lnTo>
                      <a:pt x="39" y="19"/>
                    </a:lnTo>
                    <a:lnTo>
                      <a:pt x="39" y="14"/>
                    </a:lnTo>
                    <a:lnTo>
                      <a:pt x="38" y="9"/>
                    </a:lnTo>
                    <a:lnTo>
                      <a:pt x="35" y="4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6" y="4"/>
                    </a:lnTo>
                    <a:lnTo>
                      <a:pt x="12" y="9"/>
                    </a:lnTo>
                    <a:lnTo>
                      <a:pt x="3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5"/>
                    </a:lnTo>
                    <a:lnTo>
                      <a:pt x="6" y="30"/>
                    </a:lnTo>
                    <a:lnTo>
                      <a:pt x="12" y="33"/>
                    </a:lnTo>
                    <a:lnTo>
                      <a:pt x="17" y="35"/>
                    </a:lnTo>
                    <a:lnTo>
                      <a:pt x="23" y="36"/>
                    </a:lnTo>
                    <a:lnTo>
                      <a:pt x="29" y="37"/>
                    </a:lnTo>
                    <a:lnTo>
                      <a:pt x="33" y="36"/>
                    </a:lnTo>
                    <a:lnTo>
                      <a:pt x="35" y="35"/>
                    </a:lnTo>
                    <a:lnTo>
                      <a:pt x="35" y="35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72"/>
              <p:cNvSpPr>
                <a:spLocks/>
              </p:cNvSpPr>
              <p:nvPr/>
            </p:nvSpPr>
            <p:spPr bwMode="auto">
              <a:xfrm>
                <a:off x="6346825" y="1166813"/>
                <a:ext cx="57150" cy="587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2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1" y="22"/>
                  </a:cxn>
                  <a:cxn ang="0">
                    <a:pos x="2" y="28"/>
                  </a:cxn>
                  <a:cxn ang="0">
                    <a:pos x="4" y="32"/>
                  </a:cxn>
                  <a:cxn ang="0">
                    <a:pos x="7" y="36"/>
                  </a:cxn>
                  <a:cxn ang="0">
                    <a:pos x="9" y="37"/>
                  </a:cxn>
                  <a:cxn ang="0">
                    <a:pos x="9" y="37"/>
                  </a:cxn>
                  <a:cxn ang="0">
                    <a:pos x="10" y="37"/>
                  </a:cxn>
                  <a:cxn ang="0">
                    <a:pos x="10" y="37"/>
                  </a:cxn>
                  <a:cxn ang="0">
                    <a:pos x="24" y="25"/>
                  </a:cxn>
                  <a:cxn ang="0">
                    <a:pos x="36" y="13"/>
                  </a:cxn>
                  <a:cxn ang="0">
                    <a:pos x="36" y="13"/>
                  </a:cxn>
                  <a:cxn ang="0">
                    <a:pos x="33" y="10"/>
                  </a:cxn>
                  <a:cxn ang="0">
                    <a:pos x="29" y="6"/>
                  </a:cxn>
                  <a:cxn ang="0">
                    <a:pos x="18" y="2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36" h="37">
                    <a:moveTo>
                      <a:pt x="7" y="0"/>
                    </a:moveTo>
                    <a:lnTo>
                      <a:pt x="7" y="0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1" y="22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7" y="36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24" y="25"/>
                    </a:lnTo>
                    <a:lnTo>
                      <a:pt x="36" y="13"/>
                    </a:lnTo>
                    <a:lnTo>
                      <a:pt x="36" y="13"/>
                    </a:lnTo>
                    <a:lnTo>
                      <a:pt x="33" y="10"/>
                    </a:lnTo>
                    <a:lnTo>
                      <a:pt x="29" y="6"/>
                    </a:lnTo>
                    <a:lnTo>
                      <a:pt x="18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73"/>
              <p:cNvSpPr>
                <a:spLocks/>
              </p:cNvSpPr>
              <p:nvPr/>
            </p:nvSpPr>
            <p:spPr bwMode="auto">
              <a:xfrm>
                <a:off x="6307138" y="1216025"/>
                <a:ext cx="53975" cy="46038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0" y="21"/>
                  </a:cxn>
                  <a:cxn ang="0">
                    <a:pos x="2" y="25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22" y="18"/>
                  </a:cxn>
                  <a:cxn ang="0">
                    <a:pos x="34" y="7"/>
                  </a:cxn>
                  <a:cxn ang="0">
                    <a:pos x="34" y="7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26" y="0"/>
                  </a:cxn>
                  <a:cxn ang="0">
                    <a:pos x="20" y="1"/>
                  </a:cxn>
                  <a:cxn ang="0">
                    <a:pos x="15" y="3"/>
                  </a:cxn>
                  <a:cxn ang="0">
                    <a:pos x="10" y="7"/>
                  </a:cxn>
                  <a:cxn ang="0">
                    <a:pos x="6" y="10"/>
                  </a:cxn>
                  <a:cxn ang="0">
                    <a:pos x="2" y="15"/>
                  </a:cxn>
                  <a:cxn ang="0">
                    <a:pos x="1" y="19"/>
                  </a:cxn>
                  <a:cxn ang="0">
                    <a:pos x="0" y="21"/>
                  </a:cxn>
                  <a:cxn ang="0">
                    <a:pos x="0" y="21"/>
                  </a:cxn>
                </a:cxnLst>
                <a:rect l="0" t="0" r="r" b="b"/>
                <a:pathLst>
                  <a:path w="34" h="29">
                    <a:moveTo>
                      <a:pt x="0" y="21"/>
                    </a:moveTo>
                    <a:lnTo>
                      <a:pt x="0" y="21"/>
                    </a:lnTo>
                    <a:lnTo>
                      <a:pt x="2" y="25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22" y="18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26" y="0"/>
                    </a:lnTo>
                    <a:lnTo>
                      <a:pt x="20" y="1"/>
                    </a:lnTo>
                    <a:lnTo>
                      <a:pt x="15" y="3"/>
                    </a:lnTo>
                    <a:lnTo>
                      <a:pt x="10" y="7"/>
                    </a:lnTo>
                    <a:lnTo>
                      <a:pt x="6" y="10"/>
                    </a:lnTo>
                    <a:lnTo>
                      <a:pt x="2" y="15"/>
                    </a:lnTo>
                    <a:lnTo>
                      <a:pt x="1" y="19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74"/>
              <p:cNvSpPr>
                <a:spLocks/>
              </p:cNvSpPr>
              <p:nvPr/>
            </p:nvSpPr>
            <p:spPr bwMode="auto">
              <a:xfrm>
                <a:off x="6253163" y="1216025"/>
                <a:ext cx="61913" cy="58738"/>
              </a:xfrm>
              <a:custGeom>
                <a:avLst/>
                <a:gdLst/>
                <a:ahLst/>
                <a:cxnLst>
                  <a:cxn ang="0">
                    <a:pos x="39" y="20"/>
                  </a:cxn>
                  <a:cxn ang="0">
                    <a:pos x="39" y="20"/>
                  </a:cxn>
                  <a:cxn ang="0">
                    <a:pos x="35" y="23"/>
                  </a:cxn>
                  <a:cxn ang="0">
                    <a:pos x="26" y="30"/>
                  </a:cxn>
                  <a:cxn ang="0">
                    <a:pos x="21" y="34"/>
                  </a:cxn>
                  <a:cxn ang="0">
                    <a:pos x="16" y="36"/>
                  </a:cxn>
                  <a:cxn ang="0">
                    <a:pos x="10" y="37"/>
                  </a:cxn>
                  <a:cxn ang="0">
                    <a:pos x="8" y="37"/>
                  </a:cxn>
                  <a:cxn ang="0">
                    <a:pos x="6" y="36"/>
                  </a:cxn>
                  <a:cxn ang="0">
                    <a:pos x="6" y="36"/>
                  </a:cxn>
                  <a:cxn ang="0">
                    <a:pos x="2" y="33"/>
                  </a:cxn>
                  <a:cxn ang="0">
                    <a:pos x="0" y="27"/>
                  </a:cxn>
                  <a:cxn ang="0">
                    <a:pos x="0" y="22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3" y="7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0"/>
                  </a:cxn>
                  <a:cxn ang="0">
                    <a:pos x="13" y="0"/>
                  </a:cxn>
                  <a:cxn ang="0">
                    <a:pos x="18" y="1"/>
                  </a:cxn>
                  <a:cxn ang="0">
                    <a:pos x="23" y="3"/>
                  </a:cxn>
                  <a:cxn ang="0">
                    <a:pos x="29" y="5"/>
                  </a:cxn>
                  <a:cxn ang="0">
                    <a:pos x="34" y="9"/>
                  </a:cxn>
                  <a:cxn ang="0">
                    <a:pos x="37" y="13"/>
                  </a:cxn>
                  <a:cxn ang="0">
                    <a:pos x="39" y="20"/>
                  </a:cxn>
                  <a:cxn ang="0">
                    <a:pos x="39" y="20"/>
                  </a:cxn>
                </a:cxnLst>
                <a:rect l="0" t="0" r="r" b="b"/>
                <a:pathLst>
                  <a:path w="39" h="37">
                    <a:moveTo>
                      <a:pt x="39" y="20"/>
                    </a:moveTo>
                    <a:lnTo>
                      <a:pt x="39" y="20"/>
                    </a:lnTo>
                    <a:lnTo>
                      <a:pt x="35" y="23"/>
                    </a:lnTo>
                    <a:lnTo>
                      <a:pt x="26" y="30"/>
                    </a:lnTo>
                    <a:lnTo>
                      <a:pt x="21" y="34"/>
                    </a:lnTo>
                    <a:lnTo>
                      <a:pt x="16" y="36"/>
                    </a:lnTo>
                    <a:lnTo>
                      <a:pt x="10" y="37"/>
                    </a:lnTo>
                    <a:lnTo>
                      <a:pt x="8" y="37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2" y="33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3" y="3"/>
                    </a:lnTo>
                    <a:lnTo>
                      <a:pt x="29" y="5"/>
                    </a:lnTo>
                    <a:lnTo>
                      <a:pt x="34" y="9"/>
                    </a:lnTo>
                    <a:lnTo>
                      <a:pt x="37" y="13"/>
                    </a:lnTo>
                    <a:lnTo>
                      <a:pt x="39" y="20"/>
                    </a:ln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75"/>
              <p:cNvSpPr>
                <a:spLocks/>
              </p:cNvSpPr>
              <p:nvPr/>
            </p:nvSpPr>
            <p:spPr bwMode="auto">
              <a:xfrm>
                <a:off x="6224588" y="1158875"/>
                <a:ext cx="58738" cy="60325"/>
              </a:xfrm>
              <a:custGeom>
                <a:avLst/>
                <a:gdLst/>
                <a:ahLst/>
                <a:cxnLst>
                  <a:cxn ang="0">
                    <a:pos x="30" y="38"/>
                  </a:cxn>
                  <a:cxn ang="0">
                    <a:pos x="30" y="38"/>
                  </a:cxn>
                  <a:cxn ang="0">
                    <a:pos x="24" y="37"/>
                  </a:cxn>
                  <a:cxn ang="0">
                    <a:pos x="14" y="33"/>
                  </a:cxn>
                  <a:cxn ang="0">
                    <a:pos x="8" y="29"/>
                  </a:cxn>
                  <a:cxn ang="0">
                    <a:pos x="4" y="26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4" y="8"/>
                  </a:cxn>
                  <a:cxn ang="0">
                    <a:pos x="8" y="5"/>
                  </a:cxn>
                  <a:cxn ang="0">
                    <a:pos x="14" y="3"/>
                  </a:cxn>
                  <a:cxn ang="0">
                    <a:pos x="19" y="2"/>
                  </a:cxn>
                  <a:cxn ang="0">
                    <a:pos x="23" y="1"/>
                  </a:cxn>
                  <a:cxn ang="0">
                    <a:pos x="27" y="0"/>
                  </a:cxn>
                  <a:cxn ang="0">
                    <a:pos x="31" y="1"/>
                  </a:cxn>
                  <a:cxn ang="0">
                    <a:pos x="31" y="1"/>
                  </a:cxn>
                  <a:cxn ang="0">
                    <a:pos x="33" y="2"/>
                  </a:cxn>
                  <a:cxn ang="0">
                    <a:pos x="34" y="6"/>
                  </a:cxn>
                  <a:cxn ang="0">
                    <a:pos x="36" y="11"/>
                  </a:cxn>
                  <a:cxn ang="0">
                    <a:pos x="37" y="17"/>
                  </a:cxn>
                  <a:cxn ang="0">
                    <a:pos x="37" y="23"/>
                  </a:cxn>
                  <a:cxn ang="0">
                    <a:pos x="36" y="28"/>
                  </a:cxn>
                  <a:cxn ang="0">
                    <a:pos x="34" y="34"/>
                  </a:cxn>
                  <a:cxn ang="0">
                    <a:pos x="30" y="38"/>
                  </a:cxn>
                  <a:cxn ang="0">
                    <a:pos x="30" y="38"/>
                  </a:cxn>
                </a:cxnLst>
                <a:rect l="0" t="0" r="r" b="b"/>
                <a:pathLst>
                  <a:path w="37" h="38">
                    <a:moveTo>
                      <a:pt x="30" y="38"/>
                    </a:moveTo>
                    <a:lnTo>
                      <a:pt x="30" y="38"/>
                    </a:lnTo>
                    <a:lnTo>
                      <a:pt x="24" y="37"/>
                    </a:lnTo>
                    <a:lnTo>
                      <a:pt x="14" y="33"/>
                    </a:lnTo>
                    <a:lnTo>
                      <a:pt x="8" y="29"/>
                    </a:lnTo>
                    <a:lnTo>
                      <a:pt x="4" y="26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8" y="5"/>
                    </a:lnTo>
                    <a:lnTo>
                      <a:pt x="14" y="3"/>
                    </a:lnTo>
                    <a:lnTo>
                      <a:pt x="19" y="2"/>
                    </a:lnTo>
                    <a:lnTo>
                      <a:pt x="23" y="1"/>
                    </a:lnTo>
                    <a:lnTo>
                      <a:pt x="27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3" y="2"/>
                    </a:lnTo>
                    <a:lnTo>
                      <a:pt x="34" y="6"/>
                    </a:lnTo>
                    <a:lnTo>
                      <a:pt x="36" y="11"/>
                    </a:lnTo>
                    <a:lnTo>
                      <a:pt x="37" y="17"/>
                    </a:lnTo>
                    <a:lnTo>
                      <a:pt x="37" y="23"/>
                    </a:lnTo>
                    <a:lnTo>
                      <a:pt x="36" y="28"/>
                    </a:lnTo>
                    <a:lnTo>
                      <a:pt x="34" y="34"/>
                    </a:lnTo>
                    <a:lnTo>
                      <a:pt x="30" y="38"/>
                    </a:ln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76"/>
              <p:cNvSpPr>
                <a:spLocks/>
              </p:cNvSpPr>
              <p:nvPr/>
            </p:nvSpPr>
            <p:spPr bwMode="auto">
              <a:xfrm>
                <a:off x="6265863" y="1147763"/>
                <a:ext cx="93663" cy="93663"/>
              </a:xfrm>
              <a:custGeom>
                <a:avLst/>
                <a:gdLst/>
                <a:ahLst/>
                <a:cxnLst>
                  <a:cxn ang="0">
                    <a:pos x="30" y="59"/>
                  </a:cxn>
                  <a:cxn ang="0">
                    <a:pos x="30" y="59"/>
                  </a:cxn>
                  <a:cxn ang="0">
                    <a:pos x="35" y="59"/>
                  </a:cxn>
                  <a:cxn ang="0">
                    <a:pos x="41" y="56"/>
                  </a:cxn>
                  <a:cxn ang="0">
                    <a:pos x="46" y="54"/>
                  </a:cxn>
                  <a:cxn ang="0">
                    <a:pos x="50" y="50"/>
                  </a:cxn>
                  <a:cxn ang="0">
                    <a:pos x="54" y="46"/>
                  </a:cxn>
                  <a:cxn ang="0">
                    <a:pos x="57" y="42"/>
                  </a:cxn>
                  <a:cxn ang="0">
                    <a:pos x="59" y="35"/>
                  </a:cxn>
                  <a:cxn ang="0">
                    <a:pos x="59" y="30"/>
                  </a:cxn>
                  <a:cxn ang="0">
                    <a:pos x="59" y="30"/>
                  </a:cxn>
                  <a:cxn ang="0">
                    <a:pos x="59" y="24"/>
                  </a:cxn>
                  <a:cxn ang="0">
                    <a:pos x="57" y="18"/>
                  </a:cxn>
                  <a:cxn ang="0">
                    <a:pos x="54" y="13"/>
                  </a:cxn>
                  <a:cxn ang="0">
                    <a:pos x="50" y="9"/>
                  </a:cxn>
                  <a:cxn ang="0">
                    <a:pos x="46" y="6"/>
                  </a:cxn>
                  <a:cxn ang="0">
                    <a:pos x="41" y="2"/>
                  </a:cxn>
                  <a:cxn ang="0">
                    <a:pos x="35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4" y="1"/>
                  </a:cxn>
                  <a:cxn ang="0">
                    <a:pos x="18" y="2"/>
                  </a:cxn>
                  <a:cxn ang="0">
                    <a:pos x="13" y="6"/>
                  </a:cxn>
                  <a:cxn ang="0">
                    <a:pos x="9" y="9"/>
                  </a:cxn>
                  <a:cxn ang="0">
                    <a:pos x="6" y="13"/>
                  </a:cxn>
                  <a:cxn ang="0">
                    <a:pos x="2" y="18"/>
                  </a:cxn>
                  <a:cxn ang="0">
                    <a:pos x="1" y="24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1" y="35"/>
                  </a:cxn>
                  <a:cxn ang="0">
                    <a:pos x="2" y="42"/>
                  </a:cxn>
                  <a:cxn ang="0">
                    <a:pos x="6" y="46"/>
                  </a:cxn>
                  <a:cxn ang="0">
                    <a:pos x="9" y="50"/>
                  </a:cxn>
                  <a:cxn ang="0">
                    <a:pos x="13" y="54"/>
                  </a:cxn>
                  <a:cxn ang="0">
                    <a:pos x="18" y="56"/>
                  </a:cxn>
                  <a:cxn ang="0">
                    <a:pos x="24" y="59"/>
                  </a:cxn>
                  <a:cxn ang="0">
                    <a:pos x="30" y="59"/>
                  </a:cxn>
                  <a:cxn ang="0">
                    <a:pos x="30" y="59"/>
                  </a:cxn>
                </a:cxnLst>
                <a:rect l="0" t="0" r="r" b="b"/>
                <a:pathLst>
                  <a:path w="59" h="59">
                    <a:moveTo>
                      <a:pt x="30" y="59"/>
                    </a:moveTo>
                    <a:lnTo>
                      <a:pt x="30" y="59"/>
                    </a:lnTo>
                    <a:lnTo>
                      <a:pt x="35" y="59"/>
                    </a:lnTo>
                    <a:lnTo>
                      <a:pt x="41" y="56"/>
                    </a:lnTo>
                    <a:lnTo>
                      <a:pt x="46" y="54"/>
                    </a:lnTo>
                    <a:lnTo>
                      <a:pt x="50" y="50"/>
                    </a:lnTo>
                    <a:lnTo>
                      <a:pt x="54" y="46"/>
                    </a:lnTo>
                    <a:lnTo>
                      <a:pt x="57" y="42"/>
                    </a:lnTo>
                    <a:lnTo>
                      <a:pt x="59" y="35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59" y="24"/>
                    </a:lnTo>
                    <a:lnTo>
                      <a:pt x="57" y="18"/>
                    </a:lnTo>
                    <a:lnTo>
                      <a:pt x="54" y="13"/>
                    </a:lnTo>
                    <a:lnTo>
                      <a:pt x="50" y="9"/>
                    </a:lnTo>
                    <a:lnTo>
                      <a:pt x="46" y="6"/>
                    </a:lnTo>
                    <a:lnTo>
                      <a:pt x="41" y="2"/>
                    </a:lnTo>
                    <a:lnTo>
                      <a:pt x="35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4" y="1"/>
                    </a:lnTo>
                    <a:lnTo>
                      <a:pt x="18" y="2"/>
                    </a:lnTo>
                    <a:lnTo>
                      <a:pt x="13" y="6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2" y="18"/>
                    </a:lnTo>
                    <a:lnTo>
                      <a:pt x="1" y="24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1" y="35"/>
                    </a:lnTo>
                    <a:lnTo>
                      <a:pt x="2" y="42"/>
                    </a:lnTo>
                    <a:lnTo>
                      <a:pt x="6" y="46"/>
                    </a:lnTo>
                    <a:lnTo>
                      <a:pt x="9" y="50"/>
                    </a:lnTo>
                    <a:lnTo>
                      <a:pt x="13" y="54"/>
                    </a:lnTo>
                    <a:lnTo>
                      <a:pt x="18" y="56"/>
                    </a:lnTo>
                    <a:lnTo>
                      <a:pt x="24" y="59"/>
                    </a:lnTo>
                    <a:lnTo>
                      <a:pt x="30" y="59"/>
                    </a:lnTo>
                    <a:lnTo>
                      <a:pt x="30" y="59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77"/>
              <p:cNvSpPr>
                <a:spLocks/>
              </p:cNvSpPr>
              <p:nvPr/>
            </p:nvSpPr>
            <p:spPr bwMode="auto">
              <a:xfrm>
                <a:off x="6288088" y="1169988"/>
                <a:ext cx="49213" cy="47625"/>
              </a:xfrm>
              <a:custGeom>
                <a:avLst/>
                <a:gdLst/>
                <a:ahLst/>
                <a:cxnLst>
                  <a:cxn ang="0">
                    <a:pos x="15" y="30"/>
                  </a:cxn>
                  <a:cxn ang="0">
                    <a:pos x="15" y="30"/>
                  </a:cxn>
                  <a:cxn ang="0">
                    <a:pos x="21" y="29"/>
                  </a:cxn>
                  <a:cxn ang="0">
                    <a:pos x="26" y="26"/>
                  </a:cxn>
                  <a:cxn ang="0">
                    <a:pos x="29" y="21"/>
                  </a:cxn>
                  <a:cxn ang="0">
                    <a:pos x="31" y="15"/>
                  </a:cxn>
                  <a:cxn ang="0">
                    <a:pos x="31" y="15"/>
                  </a:cxn>
                  <a:cxn ang="0">
                    <a:pos x="29" y="9"/>
                  </a:cxn>
                  <a:cxn ang="0">
                    <a:pos x="26" y="4"/>
                  </a:cxn>
                  <a:cxn ang="0">
                    <a:pos x="21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0" y="1"/>
                  </a:cxn>
                  <a:cxn ang="0">
                    <a:pos x="4" y="4"/>
                  </a:cxn>
                  <a:cxn ang="0">
                    <a:pos x="1" y="9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21"/>
                  </a:cxn>
                  <a:cxn ang="0">
                    <a:pos x="4" y="26"/>
                  </a:cxn>
                  <a:cxn ang="0">
                    <a:pos x="10" y="29"/>
                  </a:cxn>
                  <a:cxn ang="0">
                    <a:pos x="15" y="30"/>
                  </a:cxn>
                  <a:cxn ang="0">
                    <a:pos x="15" y="30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lnTo>
                      <a:pt x="15" y="30"/>
                    </a:lnTo>
                    <a:lnTo>
                      <a:pt x="21" y="29"/>
                    </a:lnTo>
                    <a:lnTo>
                      <a:pt x="26" y="26"/>
                    </a:lnTo>
                    <a:lnTo>
                      <a:pt x="29" y="21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9"/>
                    </a:lnTo>
                    <a:lnTo>
                      <a:pt x="26" y="4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1" y="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21"/>
                    </a:lnTo>
                    <a:lnTo>
                      <a:pt x="4" y="26"/>
                    </a:lnTo>
                    <a:lnTo>
                      <a:pt x="10" y="29"/>
                    </a:lnTo>
                    <a:lnTo>
                      <a:pt x="15" y="30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78"/>
              <p:cNvSpPr>
                <a:spLocks/>
              </p:cNvSpPr>
              <p:nvPr/>
            </p:nvSpPr>
            <p:spPr bwMode="auto">
              <a:xfrm>
                <a:off x="6572250" y="738188"/>
                <a:ext cx="57150" cy="61913"/>
              </a:xfrm>
              <a:custGeom>
                <a:avLst/>
                <a:gdLst/>
                <a:ahLst/>
                <a:cxnLst>
                  <a:cxn ang="0">
                    <a:pos x="3" y="37"/>
                  </a:cxn>
                  <a:cxn ang="0">
                    <a:pos x="3" y="37"/>
                  </a:cxn>
                  <a:cxn ang="0">
                    <a:pos x="2" y="33"/>
                  </a:cxn>
                  <a:cxn ang="0">
                    <a:pos x="0" y="21"/>
                  </a:cxn>
                  <a:cxn ang="0">
                    <a:pos x="0" y="16"/>
                  </a:cxn>
                  <a:cxn ang="0">
                    <a:pos x="0" y="9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11" y="0"/>
                  </a:cxn>
                  <a:cxn ang="0">
                    <a:pos x="16" y="0"/>
                  </a:cxn>
                  <a:cxn ang="0">
                    <a:pos x="20" y="2"/>
                  </a:cxn>
                  <a:cxn ang="0">
                    <a:pos x="24" y="5"/>
                  </a:cxn>
                  <a:cxn ang="0">
                    <a:pos x="29" y="9"/>
                  </a:cxn>
                  <a:cxn ang="0">
                    <a:pos x="32" y="13"/>
                  </a:cxn>
                  <a:cxn ang="0">
                    <a:pos x="35" y="16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5" y="21"/>
                  </a:cxn>
                  <a:cxn ang="0">
                    <a:pos x="33" y="24"/>
                  </a:cxn>
                  <a:cxn ang="0">
                    <a:pos x="30" y="29"/>
                  </a:cxn>
                  <a:cxn ang="0">
                    <a:pos x="26" y="33"/>
                  </a:cxn>
                  <a:cxn ang="0">
                    <a:pos x="20" y="36"/>
                  </a:cxn>
                  <a:cxn ang="0">
                    <a:pos x="15" y="38"/>
                  </a:cxn>
                  <a:cxn ang="0">
                    <a:pos x="9" y="39"/>
                  </a:cxn>
                  <a:cxn ang="0">
                    <a:pos x="3" y="37"/>
                  </a:cxn>
                  <a:cxn ang="0">
                    <a:pos x="3" y="37"/>
                  </a:cxn>
                </a:cxnLst>
                <a:rect l="0" t="0" r="r" b="b"/>
                <a:pathLst>
                  <a:path w="36" h="39">
                    <a:moveTo>
                      <a:pt x="3" y="37"/>
                    </a:moveTo>
                    <a:lnTo>
                      <a:pt x="3" y="37"/>
                    </a:lnTo>
                    <a:lnTo>
                      <a:pt x="2" y="33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9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0" y="2"/>
                    </a:lnTo>
                    <a:lnTo>
                      <a:pt x="24" y="5"/>
                    </a:lnTo>
                    <a:lnTo>
                      <a:pt x="29" y="9"/>
                    </a:lnTo>
                    <a:lnTo>
                      <a:pt x="32" y="13"/>
                    </a:lnTo>
                    <a:lnTo>
                      <a:pt x="35" y="1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5" y="21"/>
                    </a:lnTo>
                    <a:lnTo>
                      <a:pt x="33" y="24"/>
                    </a:lnTo>
                    <a:lnTo>
                      <a:pt x="30" y="29"/>
                    </a:lnTo>
                    <a:lnTo>
                      <a:pt x="26" y="33"/>
                    </a:lnTo>
                    <a:lnTo>
                      <a:pt x="20" y="36"/>
                    </a:lnTo>
                    <a:lnTo>
                      <a:pt x="15" y="38"/>
                    </a:lnTo>
                    <a:lnTo>
                      <a:pt x="9" y="39"/>
                    </a:lnTo>
                    <a:lnTo>
                      <a:pt x="3" y="37"/>
                    </a:lnTo>
                    <a:lnTo>
                      <a:pt x="3" y="37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79"/>
              <p:cNvSpPr>
                <a:spLocks/>
              </p:cNvSpPr>
              <p:nvPr/>
            </p:nvSpPr>
            <p:spPr bwMode="auto">
              <a:xfrm>
                <a:off x="6621463" y="739775"/>
                <a:ext cx="61913" cy="58738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0" y="20"/>
                  </a:cxn>
                  <a:cxn ang="0">
                    <a:pos x="3" y="16"/>
                  </a:cxn>
                  <a:cxn ang="0">
                    <a:pos x="11" y="7"/>
                  </a:cxn>
                  <a:cxn ang="0">
                    <a:pos x="16" y="4"/>
                  </a:cxn>
                  <a:cxn ang="0">
                    <a:pos x="21" y="1"/>
                  </a:cxn>
                  <a:cxn ang="0">
                    <a:pos x="26" y="0"/>
                  </a:cxn>
                  <a:cxn ang="0">
                    <a:pos x="28" y="0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37" y="8"/>
                  </a:cxn>
                  <a:cxn ang="0">
                    <a:pos x="39" y="13"/>
                  </a:cxn>
                  <a:cxn ang="0">
                    <a:pos x="39" y="19"/>
                  </a:cxn>
                  <a:cxn ang="0">
                    <a:pos x="38" y="24"/>
                  </a:cxn>
                  <a:cxn ang="0">
                    <a:pos x="37" y="29"/>
                  </a:cxn>
                  <a:cxn ang="0">
                    <a:pos x="36" y="33"/>
                  </a:cxn>
                  <a:cxn ang="0">
                    <a:pos x="35" y="35"/>
                  </a:cxn>
                  <a:cxn ang="0">
                    <a:pos x="35" y="35"/>
                  </a:cxn>
                  <a:cxn ang="0">
                    <a:pos x="32" y="36"/>
                  </a:cxn>
                  <a:cxn ang="0">
                    <a:pos x="28" y="37"/>
                  </a:cxn>
                  <a:cxn ang="0">
                    <a:pos x="23" y="36"/>
                  </a:cxn>
                  <a:cxn ang="0">
                    <a:pos x="17" y="35"/>
                  </a:cxn>
                  <a:cxn ang="0">
                    <a:pos x="11" y="33"/>
                  </a:cxn>
                  <a:cxn ang="0">
                    <a:pos x="6" y="30"/>
                  </a:cxn>
                  <a:cxn ang="0">
                    <a:pos x="2" y="25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39" h="37">
                    <a:moveTo>
                      <a:pt x="0" y="20"/>
                    </a:moveTo>
                    <a:lnTo>
                      <a:pt x="0" y="20"/>
                    </a:lnTo>
                    <a:lnTo>
                      <a:pt x="3" y="16"/>
                    </a:lnTo>
                    <a:lnTo>
                      <a:pt x="11" y="7"/>
                    </a:lnTo>
                    <a:lnTo>
                      <a:pt x="16" y="4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8" y="0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37" y="8"/>
                    </a:lnTo>
                    <a:lnTo>
                      <a:pt x="39" y="13"/>
                    </a:lnTo>
                    <a:lnTo>
                      <a:pt x="39" y="19"/>
                    </a:lnTo>
                    <a:lnTo>
                      <a:pt x="38" y="24"/>
                    </a:lnTo>
                    <a:lnTo>
                      <a:pt x="37" y="29"/>
                    </a:lnTo>
                    <a:lnTo>
                      <a:pt x="36" y="33"/>
                    </a:lnTo>
                    <a:lnTo>
                      <a:pt x="35" y="35"/>
                    </a:lnTo>
                    <a:lnTo>
                      <a:pt x="35" y="35"/>
                    </a:lnTo>
                    <a:lnTo>
                      <a:pt x="32" y="36"/>
                    </a:lnTo>
                    <a:lnTo>
                      <a:pt x="28" y="37"/>
                    </a:lnTo>
                    <a:lnTo>
                      <a:pt x="23" y="36"/>
                    </a:lnTo>
                    <a:lnTo>
                      <a:pt x="17" y="35"/>
                    </a:lnTo>
                    <a:lnTo>
                      <a:pt x="11" y="33"/>
                    </a:lnTo>
                    <a:lnTo>
                      <a:pt x="6" y="30"/>
                    </a:lnTo>
                    <a:lnTo>
                      <a:pt x="2" y="25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80"/>
              <p:cNvSpPr>
                <a:spLocks/>
              </p:cNvSpPr>
              <p:nvPr/>
            </p:nvSpPr>
            <p:spPr bwMode="auto">
              <a:xfrm>
                <a:off x="6657975" y="793750"/>
                <a:ext cx="36513" cy="603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5"/>
                  </a:cxn>
                  <a:cxn ang="0">
                    <a:pos x="0" y="10"/>
                  </a:cxn>
                  <a:cxn ang="0">
                    <a:pos x="0" y="17"/>
                  </a:cxn>
                  <a:cxn ang="0">
                    <a:pos x="0" y="22"/>
                  </a:cxn>
                  <a:cxn ang="0">
                    <a:pos x="2" y="28"/>
                  </a:cxn>
                  <a:cxn ang="0">
                    <a:pos x="4" y="33"/>
                  </a:cxn>
                  <a:cxn ang="0">
                    <a:pos x="6" y="36"/>
                  </a:cxn>
                  <a:cxn ang="0">
                    <a:pos x="9" y="38"/>
                  </a:cxn>
                  <a:cxn ang="0">
                    <a:pos x="10" y="38"/>
                  </a:cxn>
                  <a:cxn ang="0">
                    <a:pos x="10" y="38"/>
                  </a:cxn>
                  <a:cxn ang="0">
                    <a:pos x="16" y="22"/>
                  </a:cxn>
                  <a:cxn ang="0">
                    <a:pos x="23" y="5"/>
                  </a:cxn>
                  <a:cxn ang="0">
                    <a:pos x="23" y="5"/>
                  </a:cxn>
                  <a:cxn ang="0">
                    <a:pos x="12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3" h="38">
                    <a:moveTo>
                      <a:pt x="6" y="0"/>
                    </a:moveTo>
                    <a:lnTo>
                      <a:pt x="6" y="0"/>
                    </a:lnTo>
                    <a:lnTo>
                      <a:pt x="2" y="5"/>
                    </a:lnTo>
                    <a:lnTo>
                      <a:pt x="0" y="10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2" y="28"/>
                    </a:lnTo>
                    <a:lnTo>
                      <a:pt x="4" y="33"/>
                    </a:lnTo>
                    <a:lnTo>
                      <a:pt x="6" y="36"/>
                    </a:lnTo>
                    <a:lnTo>
                      <a:pt x="9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6" y="22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12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81"/>
              <p:cNvSpPr>
                <a:spLocks/>
              </p:cNvSpPr>
              <p:nvPr/>
            </p:nvSpPr>
            <p:spPr bwMode="auto">
              <a:xfrm>
                <a:off x="6618288" y="844550"/>
                <a:ext cx="53975" cy="58738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31" y="1"/>
                  </a:cxn>
                  <a:cxn ang="0">
                    <a:pos x="26" y="0"/>
                  </a:cxn>
                  <a:cxn ang="0">
                    <a:pos x="20" y="1"/>
                  </a:cxn>
                  <a:cxn ang="0">
                    <a:pos x="15" y="3"/>
                  </a:cxn>
                  <a:cxn ang="0">
                    <a:pos x="9" y="6"/>
                  </a:cxn>
                  <a:cxn ang="0">
                    <a:pos x="5" y="10"/>
                  </a:cxn>
                  <a:cxn ang="0">
                    <a:pos x="2" y="14"/>
                  </a:cxn>
                  <a:cxn ang="0">
                    <a:pos x="0" y="19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2" y="24"/>
                  </a:cxn>
                  <a:cxn ang="0">
                    <a:pos x="6" y="29"/>
                  </a:cxn>
                  <a:cxn ang="0">
                    <a:pos x="11" y="34"/>
                  </a:cxn>
                  <a:cxn ang="0">
                    <a:pos x="18" y="37"/>
                  </a:cxn>
                  <a:cxn ang="0">
                    <a:pos x="18" y="37"/>
                  </a:cxn>
                  <a:cxn ang="0">
                    <a:pos x="26" y="22"/>
                  </a:cxn>
                  <a:cxn ang="0">
                    <a:pos x="34" y="7"/>
                  </a:cxn>
                  <a:cxn ang="0">
                    <a:pos x="34" y="7"/>
                  </a:cxn>
                  <a:cxn ang="0">
                    <a:pos x="31" y="1"/>
                  </a:cxn>
                  <a:cxn ang="0">
                    <a:pos x="31" y="1"/>
                  </a:cxn>
                </a:cxnLst>
                <a:rect l="0" t="0" r="r" b="b"/>
                <a:pathLst>
                  <a:path w="34" h="37">
                    <a:moveTo>
                      <a:pt x="31" y="1"/>
                    </a:moveTo>
                    <a:lnTo>
                      <a:pt x="31" y="1"/>
                    </a:lnTo>
                    <a:lnTo>
                      <a:pt x="26" y="0"/>
                    </a:lnTo>
                    <a:lnTo>
                      <a:pt x="20" y="1"/>
                    </a:lnTo>
                    <a:lnTo>
                      <a:pt x="15" y="3"/>
                    </a:lnTo>
                    <a:lnTo>
                      <a:pt x="9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24"/>
                    </a:lnTo>
                    <a:lnTo>
                      <a:pt x="6" y="29"/>
                    </a:lnTo>
                    <a:lnTo>
                      <a:pt x="11" y="34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26" y="22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1" y="1"/>
                    </a:lnTo>
                    <a:lnTo>
                      <a:pt x="31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82"/>
              <p:cNvSpPr>
                <a:spLocks/>
              </p:cNvSpPr>
              <p:nvPr/>
            </p:nvSpPr>
            <p:spPr bwMode="auto">
              <a:xfrm>
                <a:off x="6564313" y="844550"/>
                <a:ext cx="60325" cy="58738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38" y="20"/>
                  </a:cxn>
                  <a:cxn ang="0">
                    <a:pos x="35" y="23"/>
                  </a:cxn>
                  <a:cxn ang="0">
                    <a:pos x="26" y="30"/>
                  </a:cxn>
                  <a:cxn ang="0">
                    <a:pos x="21" y="34"/>
                  </a:cxn>
                  <a:cxn ang="0">
                    <a:pos x="16" y="36"/>
                  </a:cxn>
                  <a:cxn ang="0">
                    <a:pos x="10" y="37"/>
                  </a:cxn>
                  <a:cxn ang="0">
                    <a:pos x="7" y="37"/>
                  </a:cxn>
                  <a:cxn ang="0">
                    <a:pos x="5" y="36"/>
                  </a:cxn>
                  <a:cxn ang="0">
                    <a:pos x="5" y="36"/>
                  </a:cxn>
                  <a:cxn ang="0">
                    <a:pos x="2" y="32"/>
                  </a:cxn>
                  <a:cxn ang="0">
                    <a:pos x="0" y="27"/>
                  </a:cxn>
                  <a:cxn ang="0">
                    <a:pos x="0" y="22"/>
                  </a:cxn>
                  <a:cxn ang="0">
                    <a:pos x="0" y="17"/>
                  </a:cxn>
                  <a:cxn ang="0">
                    <a:pos x="1" y="11"/>
                  </a:cxn>
                  <a:cxn ang="0">
                    <a:pos x="2" y="7"/>
                  </a:cxn>
                  <a:cxn ang="0">
                    <a:pos x="4" y="3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8" y="0"/>
                  </a:cxn>
                  <a:cxn ang="0">
                    <a:pos x="13" y="0"/>
                  </a:cxn>
                  <a:cxn ang="0">
                    <a:pos x="18" y="1"/>
                  </a:cxn>
                  <a:cxn ang="0">
                    <a:pos x="23" y="3"/>
                  </a:cxn>
                  <a:cxn ang="0">
                    <a:pos x="28" y="5"/>
                  </a:cxn>
                  <a:cxn ang="0">
                    <a:pos x="34" y="9"/>
                  </a:cxn>
                  <a:cxn ang="0">
                    <a:pos x="37" y="13"/>
                  </a:cxn>
                  <a:cxn ang="0">
                    <a:pos x="38" y="20"/>
                  </a:cxn>
                  <a:cxn ang="0">
                    <a:pos x="38" y="20"/>
                  </a:cxn>
                </a:cxnLst>
                <a:rect l="0" t="0" r="r" b="b"/>
                <a:pathLst>
                  <a:path w="38" h="37">
                    <a:moveTo>
                      <a:pt x="38" y="20"/>
                    </a:moveTo>
                    <a:lnTo>
                      <a:pt x="38" y="20"/>
                    </a:lnTo>
                    <a:lnTo>
                      <a:pt x="35" y="23"/>
                    </a:lnTo>
                    <a:lnTo>
                      <a:pt x="26" y="30"/>
                    </a:lnTo>
                    <a:lnTo>
                      <a:pt x="21" y="34"/>
                    </a:lnTo>
                    <a:lnTo>
                      <a:pt x="16" y="36"/>
                    </a:lnTo>
                    <a:lnTo>
                      <a:pt x="10" y="37"/>
                    </a:lnTo>
                    <a:lnTo>
                      <a:pt x="7" y="37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2" y="32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2" y="7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3" y="3"/>
                    </a:lnTo>
                    <a:lnTo>
                      <a:pt x="28" y="5"/>
                    </a:lnTo>
                    <a:lnTo>
                      <a:pt x="34" y="9"/>
                    </a:lnTo>
                    <a:lnTo>
                      <a:pt x="37" y="13"/>
                    </a:lnTo>
                    <a:lnTo>
                      <a:pt x="38" y="20"/>
                    </a:lnTo>
                    <a:lnTo>
                      <a:pt x="38" y="20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83"/>
              <p:cNvSpPr>
                <a:spLocks/>
              </p:cNvSpPr>
              <p:nvPr/>
            </p:nvSpPr>
            <p:spPr bwMode="auto">
              <a:xfrm>
                <a:off x="6535738" y="787400"/>
                <a:ext cx="58738" cy="60325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8" y="38"/>
                  </a:cxn>
                  <a:cxn ang="0">
                    <a:pos x="24" y="37"/>
                  </a:cxn>
                  <a:cxn ang="0">
                    <a:pos x="14" y="32"/>
                  </a:cxn>
                  <a:cxn ang="0">
                    <a:pos x="8" y="29"/>
                  </a:cxn>
                  <a:cxn ang="0">
                    <a:pos x="4" y="26"/>
                  </a:cxn>
                  <a:cxn ang="0">
                    <a:pos x="1" y="21"/>
                  </a:cxn>
                  <a:cxn ang="0">
                    <a:pos x="0" y="19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12"/>
                  </a:cxn>
                  <a:cxn ang="0">
                    <a:pos x="4" y="8"/>
                  </a:cxn>
                  <a:cxn ang="0">
                    <a:pos x="8" y="5"/>
                  </a:cxn>
                  <a:cxn ang="0">
                    <a:pos x="14" y="3"/>
                  </a:cxn>
                  <a:cxn ang="0">
                    <a:pos x="19" y="1"/>
                  </a:cxn>
                  <a:cxn ang="0">
                    <a:pos x="23" y="1"/>
                  </a:cxn>
                  <a:cxn ang="0">
                    <a:pos x="27" y="0"/>
                  </a:cxn>
                  <a:cxn ang="0">
                    <a:pos x="29" y="1"/>
                  </a:cxn>
                  <a:cxn ang="0">
                    <a:pos x="29" y="1"/>
                  </a:cxn>
                  <a:cxn ang="0">
                    <a:pos x="32" y="2"/>
                  </a:cxn>
                  <a:cxn ang="0">
                    <a:pos x="34" y="6"/>
                  </a:cxn>
                  <a:cxn ang="0">
                    <a:pos x="36" y="10"/>
                  </a:cxn>
                  <a:cxn ang="0">
                    <a:pos x="37" y="17"/>
                  </a:cxn>
                  <a:cxn ang="0">
                    <a:pos x="37" y="23"/>
                  </a:cxn>
                  <a:cxn ang="0">
                    <a:pos x="36" y="28"/>
                  </a:cxn>
                  <a:cxn ang="0">
                    <a:pos x="34" y="34"/>
                  </a:cxn>
                  <a:cxn ang="0">
                    <a:pos x="28" y="38"/>
                  </a:cxn>
                  <a:cxn ang="0">
                    <a:pos x="28" y="38"/>
                  </a:cxn>
                </a:cxnLst>
                <a:rect l="0" t="0" r="r" b="b"/>
                <a:pathLst>
                  <a:path w="37" h="38">
                    <a:moveTo>
                      <a:pt x="28" y="38"/>
                    </a:moveTo>
                    <a:lnTo>
                      <a:pt x="28" y="38"/>
                    </a:lnTo>
                    <a:lnTo>
                      <a:pt x="24" y="37"/>
                    </a:lnTo>
                    <a:lnTo>
                      <a:pt x="14" y="32"/>
                    </a:lnTo>
                    <a:lnTo>
                      <a:pt x="8" y="29"/>
                    </a:lnTo>
                    <a:lnTo>
                      <a:pt x="4" y="26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8" y="5"/>
                    </a:lnTo>
                    <a:lnTo>
                      <a:pt x="14" y="3"/>
                    </a:lnTo>
                    <a:lnTo>
                      <a:pt x="19" y="1"/>
                    </a:lnTo>
                    <a:lnTo>
                      <a:pt x="23" y="1"/>
                    </a:lnTo>
                    <a:lnTo>
                      <a:pt x="27" y="0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2" y="2"/>
                    </a:lnTo>
                    <a:lnTo>
                      <a:pt x="34" y="6"/>
                    </a:lnTo>
                    <a:lnTo>
                      <a:pt x="36" y="10"/>
                    </a:lnTo>
                    <a:lnTo>
                      <a:pt x="37" y="17"/>
                    </a:lnTo>
                    <a:lnTo>
                      <a:pt x="37" y="23"/>
                    </a:lnTo>
                    <a:lnTo>
                      <a:pt x="36" y="28"/>
                    </a:lnTo>
                    <a:lnTo>
                      <a:pt x="34" y="34"/>
                    </a:lnTo>
                    <a:lnTo>
                      <a:pt x="28" y="38"/>
                    </a:lnTo>
                    <a:lnTo>
                      <a:pt x="28" y="38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84"/>
              <p:cNvSpPr>
                <a:spLocks/>
              </p:cNvSpPr>
              <p:nvPr/>
            </p:nvSpPr>
            <p:spPr bwMode="auto">
              <a:xfrm>
                <a:off x="6577013" y="776288"/>
                <a:ext cx="93663" cy="93663"/>
              </a:xfrm>
              <a:custGeom>
                <a:avLst/>
                <a:gdLst/>
                <a:ahLst/>
                <a:cxnLst>
                  <a:cxn ang="0">
                    <a:pos x="59" y="30"/>
                  </a:cxn>
                  <a:cxn ang="0">
                    <a:pos x="59" y="30"/>
                  </a:cxn>
                  <a:cxn ang="0">
                    <a:pos x="59" y="35"/>
                  </a:cxn>
                  <a:cxn ang="0">
                    <a:pos x="56" y="41"/>
                  </a:cxn>
                  <a:cxn ang="0">
                    <a:pos x="53" y="46"/>
                  </a:cxn>
                  <a:cxn ang="0">
                    <a:pos x="50" y="50"/>
                  </a:cxn>
                  <a:cxn ang="0">
                    <a:pos x="46" y="54"/>
                  </a:cxn>
                  <a:cxn ang="0">
                    <a:pos x="41" y="56"/>
                  </a:cxn>
                  <a:cxn ang="0">
                    <a:pos x="35" y="59"/>
                  </a:cxn>
                  <a:cxn ang="0">
                    <a:pos x="30" y="59"/>
                  </a:cxn>
                  <a:cxn ang="0">
                    <a:pos x="30" y="59"/>
                  </a:cxn>
                  <a:cxn ang="0">
                    <a:pos x="24" y="59"/>
                  </a:cxn>
                  <a:cxn ang="0">
                    <a:pos x="18" y="56"/>
                  </a:cxn>
                  <a:cxn ang="0">
                    <a:pos x="13" y="54"/>
                  </a:cxn>
                  <a:cxn ang="0">
                    <a:pos x="9" y="50"/>
                  </a:cxn>
                  <a:cxn ang="0">
                    <a:pos x="6" y="46"/>
                  </a:cxn>
                  <a:cxn ang="0">
                    <a:pos x="2" y="41"/>
                  </a:cxn>
                  <a:cxn ang="0">
                    <a:pos x="0" y="35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0" y="24"/>
                  </a:cxn>
                  <a:cxn ang="0">
                    <a:pos x="2" y="18"/>
                  </a:cxn>
                  <a:cxn ang="0">
                    <a:pos x="6" y="13"/>
                  </a:cxn>
                  <a:cxn ang="0">
                    <a:pos x="9" y="9"/>
                  </a:cxn>
                  <a:cxn ang="0">
                    <a:pos x="13" y="6"/>
                  </a:cxn>
                  <a:cxn ang="0">
                    <a:pos x="18" y="2"/>
                  </a:cxn>
                  <a:cxn ang="0">
                    <a:pos x="24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5" y="1"/>
                  </a:cxn>
                  <a:cxn ang="0">
                    <a:pos x="41" y="2"/>
                  </a:cxn>
                  <a:cxn ang="0">
                    <a:pos x="46" y="6"/>
                  </a:cxn>
                  <a:cxn ang="0">
                    <a:pos x="50" y="9"/>
                  </a:cxn>
                  <a:cxn ang="0">
                    <a:pos x="53" y="13"/>
                  </a:cxn>
                  <a:cxn ang="0">
                    <a:pos x="56" y="18"/>
                  </a:cxn>
                  <a:cxn ang="0">
                    <a:pos x="59" y="24"/>
                  </a:cxn>
                  <a:cxn ang="0">
                    <a:pos x="59" y="30"/>
                  </a:cxn>
                  <a:cxn ang="0">
                    <a:pos x="59" y="30"/>
                  </a:cxn>
                </a:cxnLst>
                <a:rect l="0" t="0" r="r" b="b"/>
                <a:pathLst>
                  <a:path w="59" h="59">
                    <a:moveTo>
                      <a:pt x="59" y="30"/>
                    </a:moveTo>
                    <a:lnTo>
                      <a:pt x="59" y="30"/>
                    </a:lnTo>
                    <a:lnTo>
                      <a:pt x="59" y="35"/>
                    </a:lnTo>
                    <a:lnTo>
                      <a:pt x="56" y="41"/>
                    </a:lnTo>
                    <a:lnTo>
                      <a:pt x="53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6"/>
                    </a:lnTo>
                    <a:lnTo>
                      <a:pt x="35" y="59"/>
                    </a:lnTo>
                    <a:lnTo>
                      <a:pt x="30" y="59"/>
                    </a:lnTo>
                    <a:lnTo>
                      <a:pt x="30" y="59"/>
                    </a:lnTo>
                    <a:lnTo>
                      <a:pt x="24" y="59"/>
                    </a:lnTo>
                    <a:lnTo>
                      <a:pt x="18" y="56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6" y="46"/>
                    </a:lnTo>
                    <a:lnTo>
                      <a:pt x="2" y="41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2" y="18"/>
                    </a:lnTo>
                    <a:lnTo>
                      <a:pt x="6" y="13"/>
                    </a:lnTo>
                    <a:lnTo>
                      <a:pt x="9" y="9"/>
                    </a:lnTo>
                    <a:lnTo>
                      <a:pt x="13" y="6"/>
                    </a:lnTo>
                    <a:lnTo>
                      <a:pt x="18" y="2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2"/>
                    </a:lnTo>
                    <a:lnTo>
                      <a:pt x="46" y="6"/>
                    </a:lnTo>
                    <a:lnTo>
                      <a:pt x="50" y="9"/>
                    </a:lnTo>
                    <a:lnTo>
                      <a:pt x="53" y="13"/>
                    </a:lnTo>
                    <a:lnTo>
                      <a:pt x="56" y="18"/>
                    </a:lnTo>
                    <a:lnTo>
                      <a:pt x="59" y="24"/>
                    </a:lnTo>
                    <a:lnTo>
                      <a:pt x="59" y="30"/>
                    </a:lnTo>
                    <a:lnTo>
                      <a:pt x="59" y="3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85"/>
              <p:cNvSpPr>
                <a:spLocks/>
              </p:cNvSpPr>
              <p:nvPr/>
            </p:nvSpPr>
            <p:spPr bwMode="auto">
              <a:xfrm>
                <a:off x="6599238" y="798513"/>
                <a:ext cx="47625" cy="47625"/>
              </a:xfrm>
              <a:custGeom>
                <a:avLst/>
                <a:gdLst/>
                <a:ahLst/>
                <a:cxnLst>
                  <a:cxn ang="0">
                    <a:pos x="30" y="15"/>
                  </a:cxn>
                  <a:cxn ang="0">
                    <a:pos x="30" y="15"/>
                  </a:cxn>
                  <a:cxn ang="0">
                    <a:pos x="29" y="20"/>
                  </a:cxn>
                  <a:cxn ang="0">
                    <a:pos x="25" y="25"/>
                  </a:cxn>
                  <a:cxn ang="0">
                    <a:pos x="21" y="29"/>
                  </a:cxn>
                  <a:cxn ang="0">
                    <a:pos x="15" y="30"/>
                  </a:cxn>
                  <a:cxn ang="0">
                    <a:pos x="15" y="30"/>
                  </a:cxn>
                  <a:cxn ang="0">
                    <a:pos x="10" y="29"/>
                  </a:cxn>
                  <a:cxn ang="0">
                    <a:pos x="4" y="25"/>
                  </a:cxn>
                  <a:cxn ang="0">
                    <a:pos x="1" y="20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9"/>
                  </a:cxn>
                  <a:cxn ang="0">
                    <a:pos x="4" y="4"/>
                  </a:cxn>
                  <a:cxn ang="0">
                    <a:pos x="10" y="1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21" y="1"/>
                  </a:cxn>
                  <a:cxn ang="0">
                    <a:pos x="25" y="4"/>
                  </a:cxn>
                  <a:cxn ang="0">
                    <a:pos x="29" y="9"/>
                  </a:cxn>
                  <a:cxn ang="0">
                    <a:pos x="30" y="15"/>
                  </a:cxn>
                  <a:cxn ang="0">
                    <a:pos x="30" y="15"/>
                  </a:cxn>
                </a:cxnLst>
                <a:rect l="0" t="0" r="r" b="b"/>
                <a:pathLst>
                  <a:path w="30" h="30">
                    <a:moveTo>
                      <a:pt x="30" y="15"/>
                    </a:moveTo>
                    <a:lnTo>
                      <a:pt x="30" y="15"/>
                    </a:lnTo>
                    <a:lnTo>
                      <a:pt x="29" y="20"/>
                    </a:lnTo>
                    <a:lnTo>
                      <a:pt x="25" y="25"/>
                    </a:lnTo>
                    <a:lnTo>
                      <a:pt x="21" y="29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0" y="29"/>
                    </a:lnTo>
                    <a:lnTo>
                      <a:pt x="4" y="25"/>
                    </a:lnTo>
                    <a:lnTo>
                      <a:pt x="1" y="2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4" y="4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1"/>
                    </a:lnTo>
                    <a:lnTo>
                      <a:pt x="25" y="4"/>
                    </a:lnTo>
                    <a:lnTo>
                      <a:pt x="29" y="9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</a:path>
                </a:pathLst>
              </a:custGeom>
              <a:solidFill>
                <a:srgbClr val="FFA4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86"/>
              <p:cNvSpPr>
                <a:spLocks/>
              </p:cNvSpPr>
              <p:nvPr/>
            </p:nvSpPr>
            <p:spPr bwMode="auto">
              <a:xfrm>
                <a:off x="6491288" y="968375"/>
                <a:ext cx="57150" cy="61913"/>
              </a:xfrm>
              <a:custGeom>
                <a:avLst/>
                <a:gdLst/>
                <a:ahLst/>
                <a:cxnLst>
                  <a:cxn ang="0">
                    <a:pos x="36" y="19"/>
                  </a:cxn>
                  <a:cxn ang="0">
                    <a:pos x="36" y="19"/>
                  </a:cxn>
                  <a:cxn ang="0">
                    <a:pos x="35" y="17"/>
                  </a:cxn>
                  <a:cxn ang="0">
                    <a:pos x="33" y="13"/>
                  </a:cxn>
                  <a:cxn ang="0">
                    <a:pos x="30" y="10"/>
                  </a:cxn>
                  <a:cxn ang="0">
                    <a:pos x="26" y="6"/>
                  </a:cxn>
                  <a:cxn ang="0">
                    <a:pos x="21" y="3"/>
                  </a:cxn>
                  <a:cxn ang="0">
                    <a:pos x="16" y="1"/>
                  </a:cxn>
                  <a:cxn ang="0">
                    <a:pos x="11" y="0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2" y="4"/>
                  </a:cxn>
                  <a:cxn ang="0">
                    <a:pos x="1" y="10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2" y="33"/>
                  </a:cxn>
                  <a:cxn ang="0">
                    <a:pos x="3" y="38"/>
                  </a:cxn>
                  <a:cxn ang="0">
                    <a:pos x="3" y="38"/>
                  </a:cxn>
                  <a:cxn ang="0">
                    <a:pos x="10" y="39"/>
                  </a:cxn>
                  <a:cxn ang="0">
                    <a:pos x="15" y="38"/>
                  </a:cxn>
                  <a:cxn ang="0">
                    <a:pos x="20" y="36"/>
                  </a:cxn>
                  <a:cxn ang="0">
                    <a:pos x="26" y="33"/>
                  </a:cxn>
                  <a:cxn ang="0">
                    <a:pos x="30" y="29"/>
                  </a:cxn>
                  <a:cxn ang="0">
                    <a:pos x="34" y="25"/>
                  </a:cxn>
                  <a:cxn ang="0">
                    <a:pos x="36" y="21"/>
                  </a:cxn>
                  <a:cxn ang="0">
                    <a:pos x="36" y="19"/>
                  </a:cxn>
                  <a:cxn ang="0">
                    <a:pos x="36" y="19"/>
                  </a:cxn>
                </a:cxnLst>
                <a:rect l="0" t="0" r="r" b="b"/>
                <a:pathLst>
                  <a:path w="36" h="39">
                    <a:moveTo>
                      <a:pt x="36" y="19"/>
                    </a:moveTo>
                    <a:lnTo>
                      <a:pt x="36" y="19"/>
                    </a:lnTo>
                    <a:lnTo>
                      <a:pt x="35" y="17"/>
                    </a:lnTo>
                    <a:lnTo>
                      <a:pt x="33" y="13"/>
                    </a:lnTo>
                    <a:lnTo>
                      <a:pt x="30" y="10"/>
                    </a:lnTo>
                    <a:lnTo>
                      <a:pt x="26" y="6"/>
                    </a:lnTo>
                    <a:lnTo>
                      <a:pt x="21" y="3"/>
                    </a:lnTo>
                    <a:lnTo>
                      <a:pt x="16" y="1"/>
                    </a:lnTo>
                    <a:lnTo>
                      <a:pt x="11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5" y="3"/>
                    </a:lnTo>
                    <a:lnTo>
                      <a:pt x="2" y="4"/>
                    </a:lnTo>
                    <a:lnTo>
                      <a:pt x="1" y="10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33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10" y="39"/>
                    </a:lnTo>
                    <a:lnTo>
                      <a:pt x="15" y="38"/>
                    </a:lnTo>
                    <a:lnTo>
                      <a:pt x="20" y="36"/>
                    </a:lnTo>
                    <a:lnTo>
                      <a:pt x="26" y="33"/>
                    </a:lnTo>
                    <a:lnTo>
                      <a:pt x="30" y="29"/>
                    </a:lnTo>
                    <a:lnTo>
                      <a:pt x="34" y="25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6" y="19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87"/>
              <p:cNvSpPr>
                <a:spLocks/>
              </p:cNvSpPr>
              <p:nvPr/>
            </p:nvSpPr>
            <p:spPr bwMode="auto">
              <a:xfrm>
                <a:off x="6454775" y="1017588"/>
                <a:ext cx="58738" cy="58738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31" y="1"/>
                  </a:cxn>
                  <a:cxn ang="0">
                    <a:pos x="28" y="0"/>
                  </a:cxn>
                  <a:cxn ang="0">
                    <a:pos x="24" y="1"/>
                  </a:cxn>
                  <a:cxn ang="0">
                    <a:pos x="19" y="2"/>
                  </a:cxn>
                  <a:cxn ang="0">
                    <a:pos x="14" y="3"/>
                  </a:cxn>
                  <a:cxn ang="0">
                    <a:pos x="8" y="5"/>
                  </a:cxn>
                  <a:cxn ang="0">
                    <a:pos x="4" y="8"/>
                  </a:cxn>
                  <a:cxn ang="0">
                    <a:pos x="1" y="12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1" y="21"/>
                  </a:cxn>
                  <a:cxn ang="0">
                    <a:pos x="3" y="24"/>
                  </a:cxn>
                  <a:cxn ang="0">
                    <a:pos x="6" y="27"/>
                  </a:cxn>
                  <a:cxn ang="0">
                    <a:pos x="10" y="30"/>
                  </a:cxn>
                  <a:cxn ang="0">
                    <a:pos x="19" y="35"/>
                  </a:cxn>
                  <a:cxn ang="0">
                    <a:pos x="26" y="37"/>
                  </a:cxn>
                  <a:cxn ang="0">
                    <a:pos x="26" y="37"/>
                  </a:cxn>
                  <a:cxn ang="0">
                    <a:pos x="37" y="25"/>
                  </a:cxn>
                  <a:cxn ang="0">
                    <a:pos x="37" y="25"/>
                  </a:cxn>
                  <a:cxn ang="0">
                    <a:pos x="37" y="17"/>
                  </a:cxn>
                  <a:cxn ang="0">
                    <a:pos x="36" y="9"/>
                  </a:cxn>
                  <a:cxn ang="0">
                    <a:pos x="33" y="3"/>
                  </a:cxn>
                  <a:cxn ang="0">
                    <a:pos x="31" y="1"/>
                  </a:cxn>
                  <a:cxn ang="0">
                    <a:pos x="31" y="1"/>
                  </a:cxn>
                </a:cxnLst>
                <a:rect l="0" t="0" r="r" b="b"/>
                <a:pathLst>
                  <a:path w="37" h="37">
                    <a:moveTo>
                      <a:pt x="31" y="1"/>
                    </a:moveTo>
                    <a:lnTo>
                      <a:pt x="31" y="1"/>
                    </a:lnTo>
                    <a:lnTo>
                      <a:pt x="28" y="0"/>
                    </a:lnTo>
                    <a:lnTo>
                      <a:pt x="24" y="1"/>
                    </a:lnTo>
                    <a:lnTo>
                      <a:pt x="19" y="2"/>
                    </a:lnTo>
                    <a:lnTo>
                      <a:pt x="14" y="3"/>
                    </a:lnTo>
                    <a:lnTo>
                      <a:pt x="8" y="5"/>
                    </a:lnTo>
                    <a:lnTo>
                      <a:pt x="4" y="8"/>
                    </a:lnTo>
                    <a:lnTo>
                      <a:pt x="1" y="1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3" y="24"/>
                    </a:lnTo>
                    <a:lnTo>
                      <a:pt x="6" y="27"/>
                    </a:lnTo>
                    <a:lnTo>
                      <a:pt x="10" y="30"/>
                    </a:lnTo>
                    <a:lnTo>
                      <a:pt x="19" y="35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37" y="25"/>
                    </a:lnTo>
                    <a:lnTo>
                      <a:pt x="37" y="25"/>
                    </a:lnTo>
                    <a:lnTo>
                      <a:pt x="37" y="17"/>
                    </a:lnTo>
                    <a:lnTo>
                      <a:pt x="36" y="9"/>
                    </a:lnTo>
                    <a:lnTo>
                      <a:pt x="33" y="3"/>
                    </a:lnTo>
                    <a:lnTo>
                      <a:pt x="31" y="1"/>
                    </a:lnTo>
                    <a:lnTo>
                      <a:pt x="31" y="1"/>
                    </a:lnTo>
                    <a:close/>
                  </a:path>
                </a:pathLst>
              </a:custGeom>
              <a:solidFill>
                <a:srgbClr val="FF5B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88"/>
              <p:cNvSpPr>
                <a:spLocks/>
              </p:cNvSpPr>
              <p:nvPr/>
            </p:nvSpPr>
            <p:spPr bwMode="auto">
              <a:xfrm>
                <a:off x="6496050" y="1006475"/>
                <a:ext cx="57150" cy="6667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24" y="1"/>
                  </a:cxn>
                  <a:cxn ang="0">
                    <a:pos x="18" y="3"/>
                  </a:cxn>
                  <a:cxn ang="0">
                    <a:pos x="13" y="6"/>
                  </a:cxn>
                  <a:cxn ang="0">
                    <a:pos x="9" y="9"/>
                  </a:cxn>
                  <a:cxn ang="0">
                    <a:pos x="6" y="13"/>
                  </a:cxn>
                  <a:cxn ang="0">
                    <a:pos x="3" y="18"/>
                  </a:cxn>
                  <a:cxn ang="0">
                    <a:pos x="2" y="24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2" y="35"/>
                  </a:cxn>
                  <a:cxn ang="0">
                    <a:pos x="3" y="42"/>
                  </a:cxn>
                  <a:cxn ang="0">
                    <a:pos x="3" y="42"/>
                  </a:cxn>
                  <a:cxn ang="0">
                    <a:pos x="36" y="1"/>
                  </a:cxn>
                  <a:cxn ang="0">
                    <a:pos x="36" y="1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6" h="42">
                    <a:moveTo>
                      <a:pt x="30" y="0"/>
                    </a:moveTo>
                    <a:lnTo>
                      <a:pt x="30" y="0"/>
                    </a:lnTo>
                    <a:lnTo>
                      <a:pt x="24" y="1"/>
                    </a:lnTo>
                    <a:lnTo>
                      <a:pt x="18" y="3"/>
                    </a:lnTo>
                    <a:lnTo>
                      <a:pt x="13" y="6"/>
                    </a:lnTo>
                    <a:lnTo>
                      <a:pt x="9" y="9"/>
                    </a:lnTo>
                    <a:lnTo>
                      <a:pt x="6" y="13"/>
                    </a:lnTo>
                    <a:lnTo>
                      <a:pt x="3" y="18"/>
                    </a:lnTo>
                    <a:lnTo>
                      <a:pt x="2" y="24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5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EB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89"/>
              <p:cNvSpPr>
                <a:spLocks/>
              </p:cNvSpPr>
              <p:nvPr/>
            </p:nvSpPr>
            <p:spPr bwMode="auto">
              <a:xfrm>
                <a:off x="6153150" y="454025"/>
                <a:ext cx="33338" cy="31750"/>
              </a:xfrm>
              <a:custGeom>
                <a:avLst/>
                <a:gdLst/>
                <a:ahLst/>
                <a:cxnLst>
                  <a:cxn ang="0">
                    <a:pos x="21" y="9"/>
                  </a:cxn>
                  <a:cxn ang="0">
                    <a:pos x="21" y="9"/>
                  </a:cxn>
                  <a:cxn ang="0">
                    <a:pos x="19" y="14"/>
                  </a:cxn>
                  <a:cxn ang="0">
                    <a:pos x="17" y="17"/>
                  </a:cxn>
                  <a:cxn ang="0">
                    <a:pos x="14" y="19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7" y="19"/>
                  </a:cxn>
                  <a:cxn ang="0">
                    <a:pos x="4" y="17"/>
                  </a:cxn>
                  <a:cxn ang="0">
                    <a:pos x="1" y="14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" y="6"/>
                  </a:cxn>
                  <a:cxn ang="0">
                    <a:pos x="4" y="3"/>
                  </a:cxn>
                  <a:cxn ang="0">
                    <a:pos x="7" y="1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4" y="1"/>
                  </a:cxn>
                  <a:cxn ang="0">
                    <a:pos x="17" y="3"/>
                  </a:cxn>
                  <a:cxn ang="0">
                    <a:pos x="19" y="6"/>
                  </a:cxn>
                  <a:cxn ang="0">
                    <a:pos x="21" y="9"/>
                  </a:cxn>
                  <a:cxn ang="0">
                    <a:pos x="21" y="9"/>
                  </a:cxn>
                </a:cxnLst>
                <a:rect l="0" t="0" r="r" b="b"/>
                <a:pathLst>
                  <a:path w="21" h="20">
                    <a:moveTo>
                      <a:pt x="21" y="9"/>
                    </a:moveTo>
                    <a:lnTo>
                      <a:pt x="21" y="9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4" y="19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7" y="19"/>
                    </a:lnTo>
                    <a:lnTo>
                      <a:pt x="4" y="17"/>
                    </a:lnTo>
                    <a:lnTo>
                      <a:pt x="1" y="14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4" y="3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1"/>
                    </a:lnTo>
                    <a:lnTo>
                      <a:pt x="17" y="3"/>
                    </a:lnTo>
                    <a:lnTo>
                      <a:pt x="19" y="6"/>
                    </a:lnTo>
                    <a:lnTo>
                      <a:pt x="21" y="9"/>
                    </a:lnTo>
                    <a:lnTo>
                      <a:pt x="21" y="9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90"/>
              <p:cNvSpPr>
                <a:spLocks/>
              </p:cNvSpPr>
              <p:nvPr/>
            </p:nvSpPr>
            <p:spPr bwMode="auto">
              <a:xfrm>
                <a:off x="6234113" y="592138"/>
                <a:ext cx="30163" cy="3016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9" y="9"/>
                  </a:cxn>
                  <a:cxn ang="0">
                    <a:pos x="18" y="13"/>
                  </a:cxn>
                  <a:cxn ang="0">
                    <a:pos x="16" y="16"/>
                  </a:cxn>
                  <a:cxn ang="0">
                    <a:pos x="14" y="18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7" y="18"/>
                  </a:cxn>
                  <a:cxn ang="0">
                    <a:pos x="3" y="16"/>
                  </a:cxn>
                  <a:cxn ang="0">
                    <a:pos x="1" y="13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" y="5"/>
                  </a:cxn>
                  <a:cxn ang="0">
                    <a:pos x="3" y="2"/>
                  </a:cxn>
                  <a:cxn ang="0">
                    <a:pos x="7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4" y="0"/>
                  </a:cxn>
                  <a:cxn ang="0">
                    <a:pos x="16" y="2"/>
                  </a:cxn>
                  <a:cxn ang="0">
                    <a:pos x="18" y="5"/>
                  </a:cxn>
                  <a:cxn ang="0">
                    <a:pos x="19" y="9"/>
                  </a:cxn>
                  <a:cxn ang="0">
                    <a:pos x="19" y="9"/>
                  </a:cxn>
                </a:cxnLst>
                <a:rect l="0" t="0" r="r" b="b"/>
                <a:pathLst>
                  <a:path w="19" h="19">
                    <a:moveTo>
                      <a:pt x="19" y="9"/>
                    </a:moveTo>
                    <a:lnTo>
                      <a:pt x="19" y="9"/>
                    </a:lnTo>
                    <a:lnTo>
                      <a:pt x="18" y="13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7" y="18"/>
                    </a:lnTo>
                    <a:lnTo>
                      <a:pt x="3" y="16"/>
                    </a:lnTo>
                    <a:lnTo>
                      <a:pt x="1" y="1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6" y="2"/>
                    </a:lnTo>
                    <a:lnTo>
                      <a:pt x="18" y="5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91"/>
              <p:cNvSpPr>
                <a:spLocks/>
              </p:cNvSpPr>
              <p:nvPr/>
            </p:nvSpPr>
            <p:spPr bwMode="auto">
              <a:xfrm>
                <a:off x="6516688" y="728663"/>
                <a:ext cx="30163" cy="3016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9" y="9"/>
                  </a:cxn>
                  <a:cxn ang="0">
                    <a:pos x="18" y="12"/>
                  </a:cxn>
                  <a:cxn ang="0">
                    <a:pos x="16" y="15"/>
                  </a:cxn>
                  <a:cxn ang="0">
                    <a:pos x="14" y="18"/>
                  </a:cxn>
                  <a:cxn ang="0">
                    <a:pos x="10" y="19"/>
                  </a:cxn>
                  <a:cxn ang="0">
                    <a:pos x="10" y="19"/>
                  </a:cxn>
                  <a:cxn ang="0">
                    <a:pos x="7" y="18"/>
                  </a:cxn>
                  <a:cxn ang="0">
                    <a:pos x="3" y="15"/>
                  </a:cxn>
                  <a:cxn ang="0">
                    <a:pos x="1" y="12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" y="5"/>
                  </a:cxn>
                  <a:cxn ang="0">
                    <a:pos x="3" y="2"/>
                  </a:cxn>
                  <a:cxn ang="0">
                    <a:pos x="7" y="1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4" y="1"/>
                  </a:cxn>
                  <a:cxn ang="0">
                    <a:pos x="16" y="2"/>
                  </a:cxn>
                  <a:cxn ang="0">
                    <a:pos x="18" y="5"/>
                  </a:cxn>
                  <a:cxn ang="0">
                    <a:pos x="19" y="9"/>
                  </a:cxn>
                  <a:cxn ang="0">
                    <a:pos x="19" y="9"/>
                  </a:cxn>
                </a:cxnLst>
                <a:rect l="0" t="0" r="r" b="b"/>
                <a:pathLst>
                  <a:path w="19" h="19">
                    <a:moveTo>
                      <a:pt x="19" y="9"/>
                    </a:moveTo>
                    <a:lnTo>
                      <a:pt x="19" y="9"/>
                    </a:lnTo>
                    <a:lnTo>
                      <a:pt x="18" y="12"/>
                    </a:lnTo>
                    <a:lnTo>
                      <a:pt x="16" y="15"/>
                    </a:lnTo>
                    <a:lnTo>
                      <a:pt x="14" y="18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7" y="18"/>
                    </a:lnTo>
                    <a:lnTo>
                      <a:pt x="3" y="15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1"/>
                    </a:lnTo>
                    <a:lnTo>
                      <a:pt x="16" y="2"/>
                    </a:lnTo>
                    <a:lnTo>
                      <a:pt x="18" y="5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92"/>
              <p:cNvSpPr>
                <a:spLocks/>
              </p:cNvSpPr>
              <p:nvPr/>
            </p:nvSpPr>
            <p:spPr bwMode="auto">
              <a:xfrm>
                <a:off x="6530975" y="458788"/>
                <a:ext cx="31750" cy="30163"/>
              </a:xfrm>
              <a:custGeom>
                <a:avLst/>
                <a:gdLst/>
                <a:ahLst/>
                <a:cxnLst>
                  <a:cxn ang="0">
                    <a:pos x="20" y="10"/>
                  </a:cxn>
                  <a:cxn ang="0">
                    <a:pos x="20" y="10"/>
                  </a:cxn>
                  <a:cxn ang="0">
                    <a:pos x="19" y="14"/>
                  </a:cxn>
                  <a:cxn ang="0">
                    <a:pos x="17" y="17"/>
                  </a:cxn>
                  <a:cxn ang="0">
                    <a:pos x="13" y="19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6" y="19"/>
                  </a:cxn>
                  <a:cxn ang="0">
                    <a:pos x="3" y="17"/>
                  </a:cxn>
                  <a:cxn ang="0">
                    <a:pos x="1" y="1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" y="6"/>
                  </a:cxn>
                  <a:cxn ang="0">
                    <a:pos x="3" y="3"/>
                  </a:cxn>
                  <a:cxn ang="0">
                    <a:pos x="6" y="1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3" y="1"/>
                  </a:cxn>
                  <a:cxn ang="0">
                    <a:pos x="17" y="3"/>
                  </a:cxn>
                  <a:cxn ang="0">
                    <a:pos x="19" y="6"/>
                  </a:cxn>
                  <a:cxn ang="0">
                    <a:pos x="20" y="10"/>
                  </a:cxn>
                  <a:cxn ang="0">
                    <a:pos x="20" y="10"/>
                  </a:cxn>
                </a:cxnLst>
                <a:rect l="0" t="0" r="r" b="b"/>
                <a:pathLst>
                  <a:path w="20" h="19">
                    <a:moveTo>
                      <a:pt x="20" y="10"/>
                    </a:moveTo>
                    <a:lnTo>
                      <a:pt x="20" y="10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3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6" y="19"/>
                    </a:lnTo>
                    <a:lnTo>
                      <a:pt x="3" y="17"/>
                    </a:lnTo>
                    <a:lnTo>
                      <a:pt x="1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7" y="3"/>
                    </a:lnTo>
                    <a:lnTo>
                      <a:pt x="19" y="6"/>
                    </a:lnTo>
                    <a:lnTo>
                      <a:pt x="20" y="10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93"/>
              <p:cNvSpPr>
                <a:spLocks/>
              </p:cNvSpPr>
              <p:nvPr/>
            </p:nvSpPr>
            <p:spPr bwMode="auto">
              <a:xfrm>
                <a:off x="6357938" y="898525"/>
                <a:ext cx="30163" cy="30163"/>
              </a:xfrm>
              <a:custGeom>
                <a:avLst/>
                <a:gdLst/>
                <a:ahLst/>
                <a:cxnLst>
                  <a:cxn ang="0">
                    <a:pos x="19" y="9"/>
                  </a:cxn>
                  <a:cxn ang="0">
                    <a:pos x="19" y="9"/>
                  </a:cxn>
                  <a:cxn ang="0">
                    <a:pos x="18" y="12"/>
                  </a:cxn>
                  <a:cxn ang="0">
                    <a:pos x="15" y="15"/>
                  </a:cxn>
                  <a:cxn ang="0">
                    <a:pos x="12" y="18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5" y="18"/>
                  </a:cxn>
                  <a:cxn ang="0">
                    <a:pos x="2" y="15"/>
                  </a:cxn>
                  <a:cxn ang="0">
                    <a:pos x="0" y="12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5"/>
                  </a:cxn>
                  <a:cxn ang="0">
                    <a:pos x="2" y="2"/>
                  </a:cxn>
                  <a:cxn ang="0">
                    <a:pos x="5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2" y="0"/>
                  </a:cxn>
                  <a:cxn ang="0">
                    <a:pos x="15" y="2"/>
                  </a:cxn>
                  <a:cxn ang="0">
                    <a:pos x="18" y="5"/>
                  </a:cxn>
                  <a:cxn ang="0">
                    <a:pos x="19" y="9"/>
                  </a:cxn>
                  <a:cxn ang="0">
                    <a:pos x="19" y="9"/>
                  </a:cxn>
                </a:cxnLst>
                <a:rect l="0" t="0" r="r" b="b"/>
                <a:pathLst>
                  <a:path w="19" h="19">
                    <a:moveTo>
                      <a:pt x="19" y="9"/>
                    </a:moveTo>
                    <a:lnTo>
                      <a:pt x="19" y="9"/>
                    </a:lnTo>
                    <a:lnTo>
                      <a:pt x="18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5" y="18"/>
                    </a:lnTo>
                    <a:lnTo>
                      <a:pt x="2" y="15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5" y="2"/>
                    </a:lnTo>
                    <a:lnTo>
                      <a:pt x="18" y="5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94"/>
              <p:cNvSpPr>
                <a:spLocks/>
              </p:cNvSpPr>
              <p:nvPr/>
            </p:nvSpPr>
            <p:spPr bwMode="auto">
              <a:xfrm>
                <a:off x="6140450" y="1117600"/>
                <a:ext cx="30163" cy="30163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10"/>
                  </a:cxn>
                  <a:cxn ang="0">
                    <a:pos x="18" y="14"/>
                  </a:cxn>
                  <a:cxn ang="0">
                    <a:pos x="16" y="17"/>
                  </a:cxn>
                  <a:cxn ang="0">
                    <a:pos x="14" y="19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6" y="19"/>
                  </a:cxn>
                  <a:cxn ang="0">
                    <a:pos x="3" y="17"/>
                  </a:cxn>
                  <a:cxn ang="0">
                    <a:pos x="1" y="1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" y="7"/>
                  </a:cxn>
                  <a:cxn ang="0">
                    <a:pos x="3" y="3"/>
                  </a:cxn>
                  <a:cxn ang="0">
                    <a:pos x="6" y="1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4" y="1"/>
                  </a:cxn>
                  <a:cxn ang="0">
                    <a:pos x="16" y="3"/>
                  </a:cxn>
                  <a:cxn ang="0">
                    <a:pos x="18" y="7"/>
                  </a:cxn>
                  <a:cxn ang="0">
                    <a:pos x="19" y="10"/>
                  </a:cxn>
                  <a:cxn ang="0">
                    <a:pos x="19" y="10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lnTo>
                      <a:pt x="19" y="10"/>
                    </a:lnTo>
                    <a:lnTo>
                      <a:pt x="18" y="14"/>
                    </a:lnTo>
                    <a:lnTo>
                      <a:pt x="16" y="17"/>
                    </a:lnTo>
                    <a:lnTo>
                      <a:pt x="14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6" y="19"/>
                    </a:lnTo>
                    <a:lnTo>
                      <a:pt x="3" y="17"/>
                    </a:lnTo>
                    <a:lnTo>
                      <a:pt x="1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3" y="3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4" y="1"/>
                    </a:lnTo>
                    <a:lnTo>
                      <a:pt x="16" y="3"/>
                    </a:lnTo>
                    <a:lnTo>
                      <a:pt x="18" y="7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95"/>
              <p:cNvSpPr>
                <a:spLocks/>
              </p:cNvSpPr>
              <p:nvPr/>
            </p:nvSpPr>
            <p:spPr bwMode="auto">
              <a:xfrm>
                <a:off x="5986463" y="600075"/>
                <a:ext cx="30163" cy="30163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19" y="10"/>
                  </a:cxn>
                  <a:cxn ang="0">
                    <a:pos x="18" y="14"/>
                  </a:cxn>
                  <a:cxn ang="0">
                    <a:pos x="15" y="17"/>
                  </a:cxn>
                  <a:cxn ang="0">
                    <a:pos x="12" y="19"/>
                  </a:cxn>
                  <a:cxn ang="0">
                    <a:pos x="9" y="19"/>
                  </a:cxn>
                  <a:cxn ang="0">
                    <a:pos x="9" y="19"/>
                  </a:cxn>
                  <a:cxn ang="0">
                    <a:pos x="5" y="19"/>
                  </a:cxn>
                  <a:cxn ang="0">
                    <a:pos x="2" y="17"/>
                  </a:cxn>
                  <a:cxn ang="0">
                    <a:pos x="0" y="1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6"/>
                  </a:cxn>
                  <a:cxn ang="0">
                    <a:pos x="2" y="3"/>
                  </a:cxn>
                  <a:cxn ang="0">
                    <a:pos x="5" y="1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2" y="1"/>
                  </a:cxn>
                  <a:cxn ang="0">
                    <a:pos x="15" y="3"/>
                  </a:cxn>
                  <a:cxn ang="0">
                    <a:pos x="18" y="6"/>
                  </a:cxn>
                  <a:cxn ang="0">
                    <a:pos x="19" y="10"/>
                  </a:cxn>
                  <a:cxn ang="0">
                    <a:pos x="19" y="10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lnTo>
                      <a:pt x="19" y="10"/>
                    </a:lnTo>
                    <a:lnTo>
                      <a:pt x="18" y="14"/>
                    </a:lnTo>
                    <a:lnTo>
                      <a:pt x="15" y="17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19"/>
                    </a:lnTo>
                    <a:lnTo>
                      <a:pt x="5" y="19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5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1"/>
                    </a:lnTo>
                    <a:lnTo>
                      <a:pt x="15" y="3"/>
                    </a:lnTo>
                    <a:lnTo>
                      <a:pt x="18" y="6"/>
                    </a:lnTo>
                    <a:lnTo>
                      <a:pt x="19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8B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0" name="组合 349"/>
            <p:cNvGrpSpPr/>
            <p:nvPr userDrawn="1"/>
          </p:nvGrpSpPr>
          <p:grpSpPr>
            <a:xfrm rot="18824633">
              <a:off x="3143271" y="1643051"/>
              <a:ext cx="714380" cy="642942"/>
              <a:chOff x="7616825" y="1616075"/>
              <a:chExt cx="903288" cy="908050"/>
            </a:xfrm>
          </p:grpSpPr>
          <p:sp>
            <p:nvSpPr>
              <p:cNvPr id="351" name="Freeform 165"/>
              <p:cNvSpPr>
                <a:spLocks/>
              </p:cNvSpPr>
              <p:nvPr/>
            </p:nvSpPr>
            <p:spPr bwMode="auto">
              <a:xfrm>
                <a:off x="7616825" y="1616075"/>
                <a:ext cx="903288" cy="908050"/>
              </a:xfrm>
              <a:custGeom>
                <a:avLst/>
                <a:gdLst/>
                <a:ahLst/>
                <a:cxnLst>
                  <a:cxn ang="0">
                    <a:pos x="5" y="514"/>
                  </a:cxn>
                  <a:cxn ang="0">
                    <a:pos x="2" y="474"/>
                  </a:cxn>
                  <a:cxn ang="0">
                    <a:pos x="0" y="412"/>
                  </a:cxn>
                  <a:cxn ang="0">
                    <a:pos x="2" y="332"/>
                  </a:cxn>
                  <a:cxn ang="0">
                    <a:pos x="8" y="267"/>
                  </a:cxn>
                  <a:cxn ang="0">
                    <a:pos x="16" y="222"/>
                  </a:cxn>
                  <a:cxn ang="0">
                    <a:pos x="26" y="179"/>
                  </a:cxn>
                  <a:cxn ang="0">
                    <a:pos x="40" y="139"/>
                  </a:cxn>
                  <a:cxn ang="0">
                    <a:pos x="57" y="100"/>
                  </a:cxn>
                  <a:cxn ang="0">
                    <a:pos x="79" y="68"/>
                  </a:cxn>
                  <a:cxn ang="0">
                    <a:pos x="106" y="41"/>
                  </a:cxn>
                  <a:cxn ang="0">
                    <a:pos x="136" y="21"/>
                  </a:cxn>
                  <a:cxn ang="0">
                    <a:pos x="154" y="14"/>
                  </a:cxn>
                  <a:cxn ang="0">
                    <a:pos x="189" y="4"/>
                  </a:cxn>
                  <a:cxn ang="0">
                    <a:pos x="219" y="0"/>
                  </a:cxn>
                  <a:cxn ang="0">
                    <a:pos x="245" y="2"/>
                  </a:cxn>
                  <a:cxn ang="0">
                    <a:pos x="268" y="7"/>
                  </a:cxn>
                  <a:cxn ang="0">
                    <a:pos x="286" y="18"/>
                  </a:cxn>
                  <a:cxn ang="0">
                    <a:pos x="301" y="33"/>
                  </a:cxn>
                  <a:cxn ang="0">
                    <a:pos x="313" y="50"/>
                  </a:cxn>
                  <a:cxn ang="0">
                    <a:pos x="321" y="70"/>
                  </a:cxn>
                  <a:cxn ang="0">
                    <a:pos x="326" y="93"/>
                  </a:cxn>
                  <a:cxn ang="0">
                    <a:pos x="329" y="118"/>
                  </a:cxn>
                  <a:cxn ang="0">
                    <a:pos x="328" y="145"/>
                  </a:cxn>
                  <a:cxn ang="0">
                    <a:pos x="319" y="201"/>
                  </a:cxn>
                  <a:cxn ang="0">
                    <a:pos x="303" y="259"/>
                  </a:cxn>
                  <a:cxn ang="0">
                    <a:pos x="291" y="288"/>
                  </a:cxn>
                  <a:cxn ang="0">
                    <a:pos x="310" y="272"/>
                  </a:cxn>
                  <a:cxn ang="0">
                    <a:pos x="332" y="259"/>
                  </a:cxn>
                  <a:cxn ang="0">
                    <a:pos x="362" y="248"/>
                  </a:cxn>
                  <a:cxn ang="0">
                    <a:pos x="399" y="242"/>
                  </a:cxn>
                  <a:cxn ang="0">
                    <a:pos x="419" y="243"/>
                  </a:cxn>
                  <a:cxn ang="0">
                    <a:pos x="440" y="248"/>
                  </a:cxn>
                  <a:cxn ang="0">
                    <a:pos x="462" y="255"/>
                  </a:cxn>
                  <a:cxn ang="0">
                    <a:pos x="486" y="267"/>
                  </a:cxn>
                  <a:cxn ang="0">
                    <a:pos x="510" y="283"/>
                  </a:cxn>
                  <a:cxn ang="0">
                    <a:pos x="535" y="304"/>
                  </a:cxn>
                  <a:cxn ang="0">
                    <a:pos x="547" y="316"/>
                  </a:cxn>
                  <a:cxn ang="0">
                    <a:pos x="563" y="343"/>
                  </a:cxn>
                  <a:cxn ang="0">
                    <a:pos x="569" y="372"/>
                  </a:cxn>
                  <a:cxn ang="0">
                    <a:pos x="567" y="400"/>
                  </a:cxn>
                  <a:cxn ang="0">
                    <a:pos x="558" y="430"/>
                  </a:cxn>
                  <a:cxn ang="0">
                    <a:pos x="540" y="458"/>
                  </a:cxn>
                  <a:cxn ang="0">
                    <a:pos x="514" y="485"/>
                  </a:cxn>
                  <a:cxn ang="0">
                    <a:pos x="483" y="510"/>
                  </a:cxn>
                  <a:cxn ang="0">
                    <a:pos x="444" y="531"/>
                  </a:cxn>
                  <a:cxn ang="0">
                    <a:pos x="400" y="549"/>
                  </a:cxn>
                  <a:cxn ang="0">
                    <a:pos x="351" y="563"/>
                  </a:cxn>
                  <a:cxn ang="0">
                    <a:pos x="297" y="571"/>
                  </a:cxn>
                  <a:cxn ang="0">
                    <a:pos x="238" y="572"/>
                  </a:cxn>
                  <a:cxn ang="0">
                    <a:pos x="175" y="566"/>
                  </a:cxn>
                  <a:cxn ang="0">
                    <a:pos x="110" y="553"/>
                  </a:cxn>
                  <a:cxn ang="0">
                    <a:pos x="40" y="529"/>
                  </a:cxn>
                  <a:cxn ang="0">
                    <a:pos x="5" y="514"/>
                  </a:cxn>
                </a:cxnLst>
                <a:rect l="0" t="0" r="r" b="b"/>
                <a:pathLst>
                  <a:path w="569" h="572">
                    <a:moveTo>
                      <a:pt x="5" y="514"/>
                    </a:moveTo>
                    <a:lnTo>
                      <a:pt x="5" y="514"/>
                    </a:lnTo>
                    <a:lnTo>
                      <a:pt x="3" y="496"/>
                    </a:lnTo>
                    <a:lnTo>
                      <a:pt x="2" y="474"/>
                    </a:lnTo>
                    <a:lnTo>
                      <a:pt x="1" y="446"/>
                    </a:lnTo>
                    <a:lnTo>
                      <a:pt x="0" y="412"/>
                    </a:lnTo>
                    <a:lnTo>
                      <a:pt x="1" y="374"/>
                    </a:lnTo>
                    <a:lnTo>
                      <a:pt x="2" y="332"/>
                    </a:lnTo>
                    <a:lnTo>
                      <a:pt x="6" y="289"/>
                    </a:lnTo>
                    <a:lnTo>
                      <a:pt x="8" y="267"/>
                    </a:lnTo>
                    <a:lnTo>
                      <a:pt x="12" y="244"/>
                    </a:lnTo>
                    <a:lnTo>
                      <a:pt x="16" y="222"/>
                    </a:lnTo>
                    <a:lnTo>
                      <a:pt x="21" y="201"/>
                    </a:lnTo>
                    <a:lnTo>
                      <a:pt x="26" y="179"/>
                    </a:lnTo>
                    <a:lnTo>
                      <a:pt x="33" y="159"/>
                    </a:lnTo>
                    <a:lnTo>
                      <a:pt x="40" y="139"/>
                    </a:lnTo>
                    <a:lnTo>
                      <a:pt x="48" y="119"/>
                    </a:lnTo>
                    <a:lnTo>
                      <a:pt x="57" y="100"/>
                    </a:lnTo>
                    <a:lnTo>
                      <a:pt x="67" y="83"/>
                    </a:lnTo>
                    <a:lnTo>
                      <a:pt x="79" y="68"/>
                    </a:lnTo>
                    <a:lnTo>
                      <a:pt x="92" y="54"/>
                    </a:lnTo>
                    <a:lnTo>
                      <a:pt x="106" y="41"/>
                    </a:lnTo>
                    <a:lnTo>
                      <a:pt x="120" y="29"/>
                    </a:lnTo>
                    <a:lnTo>
                      <a:pt x="136" y="21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72" y="8"/>
                    </a:lnTo>
                    <a:lnTo>
                      <a:pt x="189" y="4"/>
                    </a:lnTo>
                    <a:lnTo>
                      <a:pt x="204" y="2"/>
                    </a:lnTo>
                    <a:lnTo>
                      <a:pt x="219" y="0"/>
                    </a:lnTo>
                    <a:lnTo>
                      <a:pt x="233" y="1"/>
                    </a:lnTo>
                    <a:lnTo>
                      <a:pt x="245" y="2"/>
                    </a:lnTo>
                    <a:lnTo>
                      <a:pt x="257" y="4"/>
                    </a:lnTo>
                    <a:lnTo>
                      <a:pt x="268" y="7"/>
                    </a:lnTo>
                    <a:lnTo>
                      <a:pt x="277" y="12"/>
                    </a:lnTo>
                    <a:lnTo>
                      <a:pt x="286" y="18"/>
                    </a:lnTo>
                    <a:lnTo>
                      <a:pt x="294" y="24"/>
                    </a:lnTo>
                    <a:lnTo>
                      <a:pt x="301" y="33"/>
                    </a:lnTo>
                    <a:lnTo>
                      <a:pt x="307" y="40"/>
                    </a:lnTo>
                    <a:lnTo>
                      <a:pt x="313" y="50"/>
                    </a:lnTo>
                    <a:lnTo>
                      <a:pt x="317" y="59"/>
                    </a:lnTo>
                    <a:lnTo>
                      <a:pt x="321" y="70"/>
                    </a:lnTo>
                    <a:lnTo>
                      <a:pt x="324" y="81"/>
                    </a:lnTo>
                    <a:lnTo>
                      <a:pt x="326" y="93"/>
                    </a:lnTo>
                    <a:lnTo>
                      <a:pt x="328" y="106"/>
                    </a:lnTo>
                    <a:lnTo>
                      <a:pt x="329" y="118"/>
                    </a:lnTo>
                    <a:lnTo>
                      <a:pt x="329" y="131"/>
                    </a:lnTo>
                    <a:lnTo>
                      <a:pt x="328" y="145"/>
                    </a:lnTo>
                    <a:lnTo>
                      <a:pt x="325" y="172"/>
                    </a:lnTo>
                    <a:lnTo>
                      <a:pt x="319" y="201"/>
                    </a:lnTo>
                    <a:lnTo>
                      <a:pt x="312" y="231"/>
                    </a:lnTo>
                    <a:lnTo>
                      <a:pt x="303" y="259"/>
                    </a:lnTo>
                    <a:lnTo>
                      <a:pt x="291" y="288"/>
                    </a:lnTo>
                    <a:lnTo>
                      <a:pt x="291" y="288"/>
                    </a:lnTo>
                    <a:lnTo>
                      <a:pt x="296" y="283"/>
                    </a:lnTo>
                    <a:lnTo>
                      <a:pt x="310" y="272"/>
                    </a:lnTo>
                    <a:lnTo>
                      <a:pt x="321" y="266"/>
                    </a:lnTo>
                    <a:lnTo>
                      <a:pt x="332" y="259"/>
                    </a:lnTo>
                    <a:lnTo>
                      <a:pt x="347" y="253"/>
                    </a:lnTo>
                    <a:lnTo>
                      <a:pt x="362" y="248"/>
                    </a:lnTo>
                    <a:lnTo>
                      <a:pt x="380" y="244"/>
                    </a:lnTo>
                    <a:lnTo>
                      <a:pt x="399" y="242"/>
                    </a:lnTo>
                    <a:lnTo>
                      <a:pt x="408" y="243"/>
                    </a:lnTo>
                    <a:lnTo>
                      <a:pt x="419" y="243"/>
                    </a:lnTo>
                    <a:lnTo>
                      <a:pt x="430" y="245"/>
                    </a:lnTo>
                    <a:lnTo>
                      <a:pt x="440" y="248"/>
                    </a:lnTo>
                    <a:lnTo>
                      <a:pt x="451" y="251"/>
                    </a:lnTo>
                    <a:lnTo>
                      <a:pt x="462" y="255"/>
                    </a:lnTo>
                    <a:lnTo>
                      <a:pt x="474" y="260"/>
                    </a:lnTo>
                    <a:lnTo>
                      <a:pt x="486" y="267"/>
                    </a:lnTo>
                    <a:lnTo>
                      <a:pt x="498" y="274"/>
                    </a:lnTo>
                    <a:lnTo>
                      <a:pt x="510" y="283"/>
                    </a:lnTo>
                    <a:lnTo>
                      <a:pt x="523" y="293"/>
                    </a:lnTo>
                    <a:lnTo>
                      <a:pt x="535" y="304"/>
                    </a:lnTo>
                    <a:lnTo>
                      <a:pt x="535" y="304"/>
                    </a:lnTo>
                    <a:lnTo>
                      <a:pt x="547" y="316"/>
                    </a:lnTo>
                    <a:lnTo>
                      <a:pt x="556" y="329"/>
                    </a:lnTo>
                    <a:lnTo>
                      <a:pt x="563" y="343"/>
                    </a:lnTo>
                    <a:lnTo>
                      <a:pt x="567" y="357"/>
                    </a:lnTo>
                    <a:lnTo>
                      <a:pt x="569" y="372"/>
                    </a:lnTo>
                    <a:lnTo>
                      <a:pt x="569" y="385"/>
                    </a:lnTo>
                    <a:lnTo>
                      <a:pt x="567" y="400"/>
                    </a:lnTo>
                    <a:lnTo>
                      <a:pt x="563" y="415"/>
                    </a:lnTo>
                    <a:lnTo>
                      <a:pt x="558" y="430"/>
                    </a:lnTo>
                    <a:lnTo>
                      <a:pt x="549" y="444"/>
                    </a:lnTo>
                    <a:lnTo>
                      <a:pt x="540" y="458"/>
                    </a:lnTo>
                    <a:lnTo>
                      <a:pt x="528" y="472"/>
                    </a:lnTo>
                    <a:lnTo>
                      <a:pt x="514" y="485"/>
                    </a:lnTo>
                    <a:lnTo>
                      <a:pt x="499" y="498"/>
                    </a:lnTo>
                    <a:lnTo>
                      <a:pt x="483" y="510"/>
                    </a:lnTo>
                    <a:lnTo>
                      <a:pt x="465" y="522"/>
                    </a:lnTo>
                    <a:lnTo>
                      <a:pt x="444" y="531"/>
                    </a:lnTo>
                    <a:lnTo>
                      <a:pt x="423" y="541"/>
                    </a:lnTo>
                    <a:lnTo>
                      <a:pt x="400" y="549"/>
                    </a:lnTo>
                    <a:lnTo>
                      <a:pt x="377" y="557"/>
                    </a:lnTo>
                    <a:lnTo>
                      <a:pt x="351" y="563"/>
                    </a:lnTo>
                    <a:lnTo>
                      <a:pt x="325" y="567"/>
                    </a:lnTo>
                    <a:lnTo>
                      <a:pt x="297" y="571"/>
                    </a:lnTo>
                    <a:lnTo>
                      <a:pt x="268" y="572"/>
                    </a:lnTo>
                    <a:lnTo>
                      <a:pt x="238" y="572"/>
                    </a:lnTo>
                    <a:lnTo>
                      <a:pt x="207" y="570"/>
                    </a:lnTo>
                    <a:lnTo>
                      <a:pt x="175" y="566"/>
                    </a:lnTo>
                    <a:lnTo>
                      <a:pt x="143" y="560"/>
                    </a:lnTo>
                    <a:lnTo>
                      <a:pt x="110" y="553"/>
                    </a:lnTo>
                    <a:lnTo>
                      <a:pt x="75" y="542"/>
                    </a:lnTo>
                    <a:lnTo>
                      <a:pt x="40" y="529"/>
                    </a:lnTo>
                    <a:lnTo>
                      <a:pt x="5" y="514"/>
                    </a:lnTo>
                    <a:lnTo>
                      <a:pt x="5" y="514"/>
                    </a:lnTo>
                    <a:close/>
                  </a:path>
                </a:pathLst>
              </a:custGeom>
              <a:solidFill>
                <a:srgbClr val="FF6A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66"/>
              <p:cNvSpPr>
                <a:spLocks/>
              </p:cNvSpPr>
              <p:nvPr/>
            </p:nvSpPr>
            <p:spPr bwMode="auto">
              <a:xfrm>
                <a:off x="7966075" y="1649413"/>
                <a:ext cx="57150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6" y="35"/>
                  </a:cxn>
                  <a:cxn ang="0">
                    <a:pos x="12" y="34"/>
                  </a:cxn>
                  <a:cxn ang="0">
                    <a:pos x="8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7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3" y="8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4" y="0"/>
                  </a:cxn>
                  <a:cxn ang="0">
                    <a:pos x="27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3" y="6"/>
                  </a:cxn>
                  <a:cxn ang="0">
                    <a:pos x="34" y="9"/>
                  </a:cxn>
                  <a:cxn ang="0">
                    <a:pos x="35" y="13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3"/>
                  </a:cxn>
                  <a:cxn ang="0">
                    <a:pos x="33" y="26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2" y="34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7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3" y="6"/>
                    </a:lnTo>
                    <a:lnTo>
                      <a:pt x="34" y="9"/>
                    </a:lnTo>
                    <a:lnTo>
                      <a:pt x="35" y="13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3"/>
                    </a:lnTo>
                    <a:lnTo>
                      <a:pt x="33" y="26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67"/>
              <p:cNvSpPr>
                <a:spLocks/>
              </p:cNvSpPr>
              <p:nvPr/>
            </p:nvSpPr>
            <p:spPr bwMode="auto">
              <a:xfrm>
                <a:off x="7745413" y="1754188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29"/>
                  </a:cxn>
                  <a:cxn ang="0">
                    <a:pos x="32" y="29"/>
                  </a:cxn>
                  <a:cxn ang="0">
                    <a:pos x="29" y="31"/>
                  </a:cxn>
                  <a:cxn ang="0">
                    <a:pos x="26" y="34"/>
                  </a:cxn>
                  <a:cxn ang="0">
                    <a:pos x="22" y="35"/>
                  </a:cxn>
                  <a:cxn ang="0">
                    <a:pos x="19" y="36"/>
                  </a:cxn>
                  <a:cxn ang="0">
                    <a:pos x="16" y="35"/>
                  </a:cxn>
                  <a:cxn ang="0">
                    <a:pos x="12" y="35"/>
                  </a:cxn>
                  <a:cxn ang="0">
                    <a:pos x="10" y="32"/>
                  </a:cxn>
                  <a:cxn ang="0">
                    <a:pos x="7" y="30"/>
                  </a:cxn>
                  <a:cxn ang="0">
                    <a:pos x="7" y="30"/>
                  </a:cxn>
                  <a:cxn ang="0">
                    <a:pos x="4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8" y="3"/>
                  </a:cxn>
                  <a:cxn ang="0">
                    <a:pos x="11" y="2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5" y="1"/>
                  </a:cxn>
                  <a:cxn ang="0">
                    <a:pos x="28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3" y="7"/>
                  </a:cxn>
                  <a:cxn ang="0">
                    <a:pos x="34" y="10"/>
                  </a:cxn>
                  <a:cxn ang="0">
                    <a:pos x="35" y="13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3"/>
                  </a:cxn>
                  <a:cxn ang="0">
                    <a:pos x="34" y="26"/>
                  </a:cxn>
                  <a:cxn ang="0">
                    <a:pos x="32" y="29"/>
                  </a:cxn>
                  <a:cxn ang="0">
                    <a:pos x="32" y="29"/>
                  </a:cxn>
                </a:cxnLst>
                <a:rect l="0" t="0" r="r" b="b"/>
                <a:pathLst>
                  <a:path w="36" h="36">
                    <a:moveTo>
                      <a:pt x="32" y="29"/>
                    </a:moveTo>
                    <a:lnTo>
                      <a:pt x="32" y="29"/>
                    </a:lnTo>
                    <a:lnTo>
                      <a:pt x="29" y="31"/>
                    </a:lnTo>
                    <a:lnTo>
                      <a:pt x="26" y="34"/>
                    </a:lnTo>
                    <a:lnTo>
                      <a:pt x="22" y="35"/>
                    </a:lnTo>
                    <a:lnTo>
                      <a:pt x="19" y="36"/>
                    </a:lnTo>
                    <a:lnTo>
                      <a:pt x="16" y="35"/>
                    </a:lnTo>
                    <a:lnTo>
                      <a:pt x="12" y="35"/>
                    </a:lnTo>
                    <a:lnTo>
                      <a:pt x="10" y="32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4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5" y="1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3" y="7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3"/>
                    </a:lnTo>
                    <a:lnTo>
                      <a:pt x="34" y="26"/>
                    </a:lnTo>
                    <a:lnTo>
                      <a:pt x="32" y="29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68"/>
              <p:cNvSpPr>
                <a:spLocks/>
              </p:cNvSpPr>
              <p:nvPr/>
            </p:nvSpPr>
            <p:spPr bwMode="auto">
              <a:xfrm>
                <a:off x="8008938" y="1936750"/>
                <a:ext cx="55563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6" y="34"/>
                  </a:cxn>
                  <a:cxn ang="0">
                    <a:pos x="23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8"/>
                  </a:cxn>
                  <a:cxn ang="0">
                    <a:pos x="2" y="25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2" y="12"/>
                  </a:cxn>
                  <a:cxn ang="0">
                    <a:pos x="3" y="9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2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5" y="23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6" y="34"/>
                    </a:lnTo>
                    <a:lnTo>
                      <a:pt x="23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8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2"/>
                    </a:lnTo>
                    <a:lnTo>
                      <a:pt x="3" y="9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5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69"/>
              <p:cNvSpPr>
                <a:spLocks/>
              </p:cNvSpPr>
              <p:nvPr/>
            </p:nvSpPr>
            <p:spPr bwMode="auto">
              <a:xfrm>
                <a:off x="7804150" y="1951038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29"/>
                  </a:cxn>
                  <a:cxn ang="0">
                    <a:pos x="32" y="29"/>
                  </a:cxn>
                  <a:cxn ang="0">
                    <a:pos x="29" y="32"/>
                  </a:cxn>
                  <a:cxn ang="0">
                    <a:pos x="26" y="33"/>
                  </a:cxn>
                  <a:cxn ang="0">
                    <a:pos x="23" y="34"/>
                  </a:cxn>
                  <a:cxn ang="0">
                    <a:pos x="19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0" y="33"/>
                  </a:cxn>
                  <a:cxn ang="0">
                    <a:pos x="7" y="31"/>
                  </a:cxn>
                  <a:cxn ang="0">
                    <a:pos x="7" y="31"/>
                  </a:cxn>
                  <a:cxn ang="0">
                    <a:pos x="5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1" y="15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8" y="3"/>
                  </a:cxn>
                  <a:cxn ang="0">
                    <a:pos x="11" y="2"/>
                  </a:cxn>
                  <a:cxn ang="0">
                    <a:pos x="14" y="1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1" y="5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4" y="10"/>
                  </a:cxn>
                  <a:cxn ang="0">
                    <a:pos x="36" y="13"/>
                  </a:cxn>
                  <a:cxn ang="0">
                    <a:pos x="36" y="16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4" y="27"/>
                  </a:cxn>
                  <a:cxn ang="0">
                    <a:pos x="32" y="29"/>
                  </a:cxn>
                  <a:cxn ang="0">
                    <a:pos x="32" y="29"/>
                  </a:cxn>
                </a:cxnLst>
                <a:rect l="0" t="0" r="r" b="b"/>
                <a:pathLst>
                  <a:path w="36" h="36">
                    <a:moveTo>
                      <a:pt x="32" y="29"/>
                    </a:moveTo>
                    <a:lnTo>
                      <a:pt x="32" y="29"/>
                    </a:lnTo>
                    <a:lnTo>
                      <a:pt x="29" y="32"/>
                    </a:lnTo>
                    <a:lnTo>
                      <a:pt x="26" y="33"/>
                    </a:lnTo>
                    <a:lnTo>
                      <a:pt x="23" y="34"/>
                    </a:lnTo>
                    <a:lnTo>
                      <a:pt x="19" y="36"/>
                    </a:lnTo>
                    <a:lnTo>
                      <a:pt x="16" y="36"/>
                    </a:lnTo>
                    <a:lnTo>
                      <a:pt x="13" y="34"/>
                    </a:lnTo>
                    <a:lnTo>
                      <a:pt x="10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5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4" y="10"/>
                    </a:lnTo>
                    <a:lnTo>
                      <a:pt x="36" y="13"/>
                    </a:lnTo>
                    <a:lnTo>
                      <a:pt x="36" y="16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4" y="27"/>
                    </a:lnTo>
                    <a:lnTo>
                      <a:pt x="32" y="29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70"/>
              <p:cNvSpPr>
                <a:spLocks/>
              </p:cNvSpPr>
              <p:nvPr/>
            </p:nvSpPr>
            <p:spPr bwMode="auto">
              <a:xfrm>
                <a:off x="7764463" y="2162175"/>
                <a:ext cx="57150" cy="57150"/>
              </a:xfrm>
              <a:custGeom>
                <a:avLst/>
                <a:gdLst/>
                <a:ahLst/>
                <a:cxnLst>
                  <a:cxn ang="0">
                    <a:pos x="32" y="30"/>
                  </a:cxn>
                  <a:cxn ang="0">
                    <a:pos x="32" y="30"/>
                  </a:cxn>
                  <a:cxn ang="0">
                    <a:pos x="28" y="33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6"/>
                  </a:cxn>
                  <a:cxn ang="0">
                    <a:pos x="16" y="36"/>
                  </a:cxn>
                  <a:cxn ang="0">
                    <a:pos x="13" y="35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1" y="16"/>
                  </a:cxn>
                  <a:cxn ang="0">
                    <a:pos x="1" y="12"/>
                  </a:cxn>
                  <a:cxn ang="0">
                    <a:pos x="3" y="8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7" y="3"/>
                  </a:cxn>
                  <a:cxn ang="0">
                    <a:pos x="10" y="2"/>
                  </a:cxn>
                  <a:cxn ang="0">
                    <a:pos x="14" y="1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3"/>
                  </a:cxn>
                  <a:cxn ang="0">
                    <a:pos x="31" y="5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4"/>
                  </a:cxn>
                  <a:cxn ang="0">
                    <a:pos x="34" y="28"/>
                  </a:cxn>
                  <a:cxn ang="0">
                    <a:pos x="32" y="30"/>
                  </a:cxn>
                  <a:cxn ang="0">
                    <a:pos x="32" y="30"/>
                  </a:cxn>
                </a:cxnLst>
                <a:rect l="0" t="0" r="r" b="b"/>
                <a:pathLst>
                  <a:path w="36" h="36">
                    <a:moveTo>
                      <a:pt x="32" y="30"/>
                    </a:moveTo>
                    <a:lnTo>
                      <a:pt x="32" y="30"/>
                    </a:lnTo>
                    <a:lnTo>
                      <a:pt x="28" y="33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6"/>
                    </a:lnTo>
                    <a:lnTo>
                      <a:pt x="16" y="36"/>
                    </a:lnTo>
                    <a:lnTo>
                      <a:pt x="13" y="35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1" y="16"/>
                    </a:lnTo>
                    <a:lnTo>
                      <a:pt x="1" y="12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3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4"/>
                    </a:lnTo>
                    <a:lnTo>
                      <a:pt x="34" y="28"/>
                    </a:lnTo>
                    <a:lnTo>
                      <a:pt x="32" y="30"/>
                    </a:lnTo>
                    <a:lnTo>
                      <a:pt x="32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71"/>
              <p:cNvSpPr>
                <a:spLocks/>
              </p:cNvSpPr>
              <p:nvPr/>
            </p:nvSpPr>
            <p:spPr bwMode="auto">
              <a:xfrm>
                <a:off x="8005763" y="2286000"/>
                <a:ext cx="55563" cy="57150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2" y="35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0" y="19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8" y="4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5"/>
                  </a:cxn>
                  <a:cxn ang="0">
                    <a:pos x="30" y="5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6">
                    <a:moveTo>
                      <a:pt x="31" y="30"/>
                    </a:move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2" y="35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4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72"/>
              <p:cNvSpPr>
                <a:spLocks/>
              </p:cNvSpPr>
              <p:nvPr/>
            </p:nvSpPr>
            <p:spPr bwMode="auto">
              <a:xfrm>
                <a:off x="7739063" y="2359025"/>
                <a:ext cx="57150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5" y="35"/>
                  </a:cxn>
                  <a:cxn ang="0">
                    <a:pos x="12" y="35"/>
                  </a:cxn>
                  <a:cxn ang="0">
                    <a:pos x="8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8"/>
                  </a:cxn>
                  <a:cxn ang="0">
                    <a:pos x="2" y="25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8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7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3" y="1"/>
                  </a:cxn>
                  <a:cxn ang="0">
                    <a:pos x="26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2" y="7"/>
                  </a:cxn>
                  <a:cxn ang="0">
                    <a:pos x="34" y="10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5" y="20"/>
                  </a:cxn>
                  <a:cxn ang="0">
                    <a:pos x="35" y="23"/>
                  </a:cxn>
                  <a:cxn ang="0">
                    <a:pos x="33" y="26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5" y="35"/>
                    </a:lnTo>
                    <a:lnTo>
                      <a:pt x="12" y="35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8"/>
                    </a:lnTo>
                    <a:lnTo>
                      <a:pt x="2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8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3" y="1"/>
                    </a:lnTo>
                    <a:lnTo>
                      <a:pt x="26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7"/>
                    </a:lnTo>
                    <a:lnTo>
                      <a:pt x="34" y="10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5" y="20"/>
                    </a:lnTo>
                    <a:lnTo>
                      <a:pt x="35" y="23"/>
                    </a:lnTo>
                    <a:lnTo>
                      <a:pt x="33" y="26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73"/>
              <p:cNvSpPr>
                <a:spLocks/>
              </p:cNvSpPr>
              <p:nvPr/>
            </p:nvSpPr>
            <p:spPr bwMode="auto">
              <a:xfrm>
                <a:off x="7632700" y="1993900"/>
                <a:ext cx="36513" cy="57150"/>
              </a:xfrm>
              <a:custGeom>
                <a:avLst/>
                <a:gdLst/>
                <a:ahLst/>
                <a:cxnLst>
                  <a:cxn ang="0">
                    <a:pos x="18" y="30"/>
                  </a:cxn>
                  <a:cxn ang="0">
                    <a:pos x="18" y="30"/>
                  </a:cxn>
                  <a:cxn ang="0">
                    <a:pos x="20" y="28"/>
                  </a:cxn>
                  <a:cxn ang="0">
                    <a:pos x="21" y="24"/>
                  </a:cxn>
                  <a:cxn ang="0">
                    <a:pos x="23" y="21"/>
                  </a:cxn>
                  <a:cxn ang="0">
                    <a:pos x="23" y="17"/>
                  </a:cxn>
                  <a:cxn ang="0">
                    <a:pos x="23" y="14"/>
                  </a:cxn>
                  <a:cxn ang="0">
                    <a:pos x="21" y="11"/>
                  </a:cxn>
                  <a:cxn ang="0">
                    <a:pos x="19" y="7"/>
                  </a:cxn>
                  <a:cxn ang="0">
                    <a:pos x="17" y="5"/>
                  </a:cxn>
                  <a:cxn ang="0">
                    <a:pos x="17" y="5"/>
                  </a:cxn>
                  <a:cxn ang="0">
                    <a:pos x="14" y="3"/>
                  </a:cxn>
                  <a:cxn ang="0">
                    <a:pos x="11" y="1"/>
                  </a:cxn>
                  <a:cxn ang="0">
                    <a:pos x="8" y="1"/>
                  </a:cxn>
                  <a:cxn ang="0">
                    <a:pos x="3" y="0"/>
                  </a:cxn>
                  <a:cxn ang="0">
                    <a:pos x="0" y="35"/>
                  </a:cxn>
                  <a:cxn ang="0">
                    <a:pos x="0" y="35"/>
                  </a:cxn>
                  <a:cxn ang="0">
                    <a:pos x="5" y="36"/>
                  </a:cxn>
                  <a:cxn ang="0">
                    <a:pos x="10" y="35"/>
                  </a:cxn>
                  <a:cxn ang="0">
                    <a:pos x="14" y="34"/>
                  </a:cxn>
                  <a:cxn ang="0">
                    <a:pos x="18" y="30"/>
                  </a:cxn>
                  <a:cxn ang="0">
                    <a:pos x="18" y="30"/>
                  </a:cxn>
                </a:cxnLst>
                <a:rect l="0" t="0" r="r" b="b"/>
                <a:pathLst>
                  <a:path w="23" h="36">
                    <a:moveTo>
                      <a:pt x="18" y="30"/>
                    </a:moveTo>
                    <a:lnTo>
                      <a:pt x="18" y="30"/>
                    </a:lnTo>
                    <a:lnTo>
                      <a:pt x="20" y="28"/>
                    </a:lnTo>
                    <a:lnTo>
                      <a:pt x="21" y="24"/>
                    </a:lnTo>
                    <a:lnTo>
                      <a:pt x="23" y="21"/>
                    </a:lnTo>
                    <a:lnTo>
                      <a:pt x="23" y="17"/>
                    </a:lnTo>
                    <a:lnTo>
                      <a:pt x="23" y="14"/>
                    </a:lnTo>
                    <a:lnTo>
                      <a:pt x="21" y="11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3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3" y="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5" y="36"/>
                    </a:lnTo>
                    <a:lnTo>
                      <a:pt x="10" y="35"/>
                    </a:lnTo>
                    <a:lnTo>
                      <a:pt x="14" y="34"/>
                    </a:lnTo>
                    <a:lnTo>
                      <a:pt x="18" y="30"/>
                    </a:lnTo>
                    <a:lnTo>
                      <a:pt x="18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74"/>
              <p:cNvSpPr>
                <a:spLocks/>
              </p:cNvSpPr>
              <p:nvPr/>
            </p:nvSpPr>
            <p:spPr bwMode="auto">
              <a:xfrm>
                <a:off x="7951788" y="2112963"/>
                <a:ext cx="57150" cy="57150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3"/>
                  </a:cxn>
                  <a:cxn ang="0">
                    <a:pos x="26" y="34"/>
                  </a:cxn>
                  <a:cxn ang="0">
                    <a:pos x="23" y="35"/>
                  </a:cxn>
                  <a:cxn ang="0">
                    <a:pos x="20" y="36"/>
                  </a:cxn>
                  <a:cxn ang="0">
                    <a:pos x="15" y="36"/>
                  </a:cxn>
                  <a:cxn ang="0">
                    <a:pos x="12" y="35"/>
                  </a:cxn>
                  <a:cxn ang="0">
                    <a:pos x="9" y="34"/>
                  </a:cxn>
                  <a:cxn ang="0">
                    <a:pos x="7" y="32"/>
                  </a:cxn>
                  <a:cxn ang="0">
                    <a:pos x="7" y="32"/>
                  </a:cxn>
                  <a:cxn ang="0">
                    <a:pos x="4" y="29"/>
                  </a:cxn>
                  <a:cxn ang="0">
                    <a:pos x="3" y="26"/>
                  </a:cxn>
                  <a:cxn ang="0">
                    <a:pos x="2" y="23"/>
                  </a:cxn>
                  <a:cxn ang="0">
                    <a:pos x="0" y="19"/>
                  </a:cxn>
                  <a:cxn ang="0">
                    <a:pos x="0" y="16"/>
                  </a:cxn>
                  <a:cxn ang="0">
                    <a:pos x="2" y="13"/>
                  </a:cxn>
                  <a:cxn ang="0">
                    <a:pos x="3" y="10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8" y="5"/>
                  </a:cxn>
                  <a:cxn ang="0">
                    <a:pos x="11" y="2"/>
                  </a:cxn>
                  <a:cxn ang="0">
                    <a:pos x="14" y="1"/>
                  </a:cxn>
                  <a:cxn ang="0">
                    <a:pos x="17" y="0"/>
                  </a:cxn>
                  <a:cxn ang="0">
                    <a:pos x="21" y="1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33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6" y="21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6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3"/>
                    </a:lnTo>
                    <a:lnTo>
                      <a:pt x="26" y="34"/>
                    </a:lnTo>
                    <a:lnTo>
                      <a:pt x="23" y="35"/>
                    </a:lnTo>
                    <a:lnTo>
                      <a:pt x="20" y="36"/>
                    </a:lnTo>
                    <a:lnTo>
                      <a:pt x="15" y="36"/>
                    </a:lnTo>
                    <a:lnTo>
                      <a:pt x="12" y="35"/>
                    </a:lnTo>
                    <a:lnTo>
                      <a:pt x="9" y="34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4" y="29"/>
                    </a:lnTo>
                    <a:lnTo>
                      <a:pt x="3" y="26"/>
                    </a:lnTo>
                    <a:lnTo>
                      <a:pt x="2" y="23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2" y="13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1" y="1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3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6" y="21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75"/>
              <p:cNvSpPr>
                <a:spLocks/>
              </p:cNvSpPr>
              <p:nvPr/>
            </p:nvSpPr>
            <p:spPr bwMode="auto">
              <a:xfrm>
                <a:off x="8110538" y="1754188"/>
                <a:ext cx="26988" cy="555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8" y="1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3" y="7"/>
                  </a:cxn>
                  <a:cxn ang="0">
                    <a:pos x="1" y="10"/>
                  </a:cxn>
                  <a:cxn ang="0">
                    <a:pos x="0" y="13"/>
                  </a:cxn>
                  <a:cxn ang="0">
                    <a:pos x="0" y="18"/>
                  </a:cxn>
                  <a:cxn ang="0">
                    <a:pos x="1" y="21"/>
                  </a:cxn>
                  <a:cxn ang="0">
                    <a:pos x="2" y="24"/>
                  </a:cxn>
                  <a:cxn ang="0">
                    <a:pos x="3" y="27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12" y="32"/>
                  </a:cxn>
                  <a:cxn ang="0">
                    <a:pos x="17" y="35"/>
                  </a:cxn>
                  <a:cxn ang="0">
                    <a:pos x="14" y="0"/>
                  </a:cxn>
                </a:cxnLst>
                <a:rect l="0" t="0" r="r" b="b"/>
                <a:pathLst>
                  <a:path w="17" h="35">
                    <a:moveTo>
                      <a:pt x="14" y="0"/>
                    </a:moveTo>
                    <a:lnTo>
                      <a:pt x="14" y="0"/>
                    </a:lnTo>
                    <a:lnTo>
                      <a:pt x="8" y="1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12" y="32"/>
                    </a:lnTo>
                    <a:lnTo>
                      <a:pt x="17" y="3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76"/>
              <p:cNvSpPr>
                <a:spLocks/>
              </p:cNvSpPr>
              <p:nvPr/>
            </p:nvSpPr>
            <p:spPr bwMode="auto">
              <a:xfrm>
                <a:off x="7923213" y="1800225"/>
                <a:ext cx="55563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2" y="26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2" y="12"/>
                  </a:cxn>
                  <a:cxn ang="0">
                    <a:pos x="3" y="9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8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5"/>
                  </a:cxn>
                  <a:cxn ang="0">
                    <a:pos x="30" y="5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0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2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2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0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77"/>
              <p:cNvSpPr>
                <a:spLocks/>
              </p:cNvSpPr>
              <p:nvPr/>
            </p:nvSpPr>
            <p:spPr bwMode="auto">
              <a:xfrm>
                <a:off x="7616825" y="2235200"/>
                <a:ext cx="42863" cy="57150"/>
              </a:xfrm>
              <a:custGeom>
                <a:avLst/>
                <a:gdLst/>
                <a:ahLst/>
                <a:cxnLst>
                  <a:cxn ang="0">
                    <a:pos x="23" y="29"/>
                  </a:cxn>
                  <a:cxn ang="0">
                    <a:pos x="23" y="29"/>
                  </a:cxn>
                  <a:cxn ang="0">
                    <a:pos x="25" y="27"/>
                  </a:cxn>
                  <a:cxn ang="0">
                    <a:pos x="26" y="24"/>
                  </a:cxn>
                  <a:cxn ang="0">
                    <a:pos x="27" y="21"/>
                  </a:cxn>
                  <a:cxn ang="0">
                    <a:pos x="27" y="16"/>
                  </a:cxn>
                  <a:cxn ang="0">
                    <a:pos x="26" y="13"/>
                  </a:cxn>
                  <a:cxn ang="0">
                    <a:pos x="25" y="10"/>
                  </a:cxn>
                  <a:cxn ang="0">
                    <a:pos x="24" y="7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17" y="2"/>
                  </a:cxn>
                  <a:cxn ang="0">
                    <a:pos x="10" y="0"/>
                  </a:cxn>
                  <a:cxn ang="0">
                    <a:pos x="5" y="1"/>
                  </a:cxn>
                  <a:cxn ang="0">
                    <a:pos x="0" y="3"/>
                  </a:cxn>
                  <a:cxn ang="0">
                    <a:pos x="1" y="33"/>
                  </a:cxn>
                  <a:cxn ang="0">
                    <a:pos x="1" y="33"/>
                  </a:cxn>
                  <a:cxn ang="0">
                    <a:pos x="6" y="36"/>
                  </a:cxn>
                  <a:cxn ang="0">
                    <a:pos x="12" y="36"/>
                  </a:cxn>
                  <a:cxn ang="0">
                    <a:pos x="18" y="33"/>
                  </a:cxn>
                  <a:cxn ang="0">
                    <a:pos x="23" y="29"/>
                  </a:cxn>
                  <a:cxn ang="0">
                    <a:pos x="23" y="29"/>
                  </a:cxn>
                </a:cxnLst>
                <a:rect l="0" t="0" r="r" b="b"/>
                <a:pathLst>
                  <a:path w="27" h="36">
                    <a:moveTo>
                      <a:pt x="23" y="29"/>
                    </a:moveTo>
                    <a:lnTo>
                      <a:pt x="23" y="29"/>
                    </a:lnTo>
                    <a:lnTo>
                      <a:pt x="25" y="27"/>
                    </a:lnTo>
                    <a:lnTo>
                      <a:pt x="26" y="24"/>
                    </a:lnTo>
                    <a:lnTo>
                      <a:pt x="27" y="21"/>
                    </a:lnTo>
                    <a:lnTo>
                      <a:pt x="27" y="16"/>
                    </a:lnTo>
                    <a:lnTo>
                      <a:pt x="26" y="13"/>
                    </a:lnTo>
                    <a:lnTo>
                      <a:pt x="25" y="10"/>
                    </a:lnTo>
                    <a:lnTo>
                      <a:pt x="24" y="7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7" y="2"/>
                    </a:lnTo>
                    <a:lnTo>
                      <a:pt x="10" y="0"/>
                    </a:lnTo>
                    <a:lnTo>
                      <a:pt x="5" y="1"/>
                    </a:lnTo>
                    <a:lnTo>
                      <a:pt x="0" y="3"/>
                    </a:lnTo>
                    <a:lnTo>
                      <a:pt x="1" y="33"/>
                    </a:lnTo>
                    <a:lnTo>
                      <a:pt x="1" y="33"/>
                    </a:lnTo>
                    <a:lnTo>
                      <a:pt x="6" y="36"/>
                    </a:lnTo>
                    <a:lnTo>
                      <a:pt x="12" y="36"/>
                    </a:lnTo>
                    <a:lnTo>
                      <a:pt x="18" y="33"/>
                    </a:lnTo>
                    <a:lnTo>
                      <a:pt x="23" y="29"/>
                    </a:lnTo>
                    <a:lnTo>
                      <a:pt x="23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78"/>
              <p:cNvSpPr>
                <a:spLocks/>
              </p:cNvSpPr>
              <p:nvPr/>
            </p:nvSpPr>
            <p:spPr bwMode="auto">
              <a:xfrm>
                <a:off x="7934325" y="2459038"/>
                <a:ext cx="55563" cy="57150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7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1" y="35"/>
                  </a:cxn>
                  <a:cxn ang="0">
                    <a:pos x="8" y="33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3" y="2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7" y="4"/>
                  </a:cxn>
                  <a:cxn ang="0">
                    <a:pos x="10" y="3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3" y="1"/>
                  </a:cxn>
                  <a:cxn ang="0">
                    <a:pos x="26" y="3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5" h="36">
                    <a:moveTo>
                      <a:pt x="31" y="30"/>
                    </a:moveTo>
                    <a:lnTo>
                      <a:pt x="31" y="30"/>
                    </a:lnTo>
                    <a:lnTo>
                      <a:pt x="27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1" y="35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3" y="29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10" y="3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3" y="1"/>
                    </a:lnTo>
                    <a:lnTo>
                      <a:pt x="26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79"/>
              <p:cNvSpPr>
                <a:spLocks/>
              </p:cNvSpPr>
              <p:nvPr/>
            </p:nvSpPr>
            <p:spPr bwMode="auto">
              <a:xfrm>
                <a:off x="8189913" y="2378075"/>
                <a:ext cx="57150" cy="57150"/>
              </a:xfrm>
              <a:custGeom>
                <a:avLst/>
                <a:gdLst/>
                <a:ahLst/>
                <a:cxnLst>
                  <a:cxn ang="0">
                    <a:pos x="30" y="29"/>
                  </a:cxn>
                  <a:cxn ang="0">
                    <a:pos x="30" y="29"/>
                  </a:cxn>
                  <a:cxn ang="0">
                    <a:pos x="28" y="32"/>
                  </a:cxn>
                  <a:cxn ang="0">
                    <a:pos x="25" y="33"/>
                  </a:cxn>
                  <a:cxn ang="0">
                    <a:pos x="22" y="34"/>
                  </a:cxn>
                  <a:cxn ang="0">
                    <a:pos x="19" y="36"/>
                  </a:cxn>
                  <a:cxn ang="0">
                    <a:pos x="15" y="36"/>
                  </a:cxn>
                  <a:cxn ang="0">
                    <a:pos x="11" y="34"/>
                  </a:cxn>
                  <a:cxn ang="0">
                    <a:pos x="8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9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4" y="1"/>
                  </a:cxn>
                  <a:cxn ang="0">
                    <a:pos x="17" y="0"/>
                  </a:cxn>
                  <a:cxn ang="0">
                    <a:pos x="20" y="1"/>
                  </a:cxn>
                  <a:cxn ang="0">
                    <a:pos x="24" y="1"/>
                  </a:cxn>
                  <a:cxn ang="0">
                    <a:pos x="26" y="3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32" y="7"/>
                  </a:cxn>
                  <a:cxn ang="0">
                    <a:pos x="34" y="10"/>
                  </a:cxn>
                  <a:cxn ang="0">
                    <a:pos x="35" y="13"/>
                  </a:cxn>
                  <a:cxn ang="0">
                    <a:pos x="36" y="16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3" y="27"/>
                  </a:cxn>
                  <a:cxn ang="0">
                    <a:pos x="30" y="29"/>
                  </a:cxn>
                  <a:cxn ang="0">
                    <a:pos x="30" y="29"/>
                  </a:cxn>
                </a:cxnLst>
                <a:rect l="0" t="0" r="r" b="b"/>
                <a:pathLst>
                  <a:path w="36" h="36">
                    <a:moveTo>
                      <a:pt x="30" y="29"/>
                    </a:moveTo>
                    <a:lnTo>
                      <a:pt x="30" y="29"/>
                    </a:lnTo>
                    <a:lnTo>
                      <a:pt x="28" y="32"/>
                    </a:lnTo>
                    <a:lnTo>
                      <a:pt x="25" y="33"/>
                    </a:lnTo>
                    <a:lnTo>
                      <a:pt x="22" y="34"/>
                    </a:lnTo>
                    <a:lnTo>
                      <a:pt x="19" y="36"/>
                    </a:lnTo>
                    <a:lnTo>
                      <a:pt x="15" y="36"/>
                    </a:lnTo>
                    <a:lnTo>
                      <a:pt x="11" y="34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9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0" y="1"/>
                    </a:lnTo>
                    <a:lnTo>
                      <a:pt x="24" y="1"/>
                    </a:lnTo>
                    <a:lnTo>
                      <a:pt x="26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2" y="7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6" y="16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3" y="27"/>
                    </a:lnTo>
                    <a:lnTo>
                      <a:pt x="30" y="29"/>
                    </a:lnTo>
                    <a:lnTo>
                      <a:pt x="30" y="29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80"/>
              <p:cNvSpPr>
                <a:spLocks/>
              </p:cNvSpPr>
              <p:nvPr/>
            </p:nvSpPr>
            <p:spPr bwMode="auto">
              <a:xfrm>
                <a:off x="8188325" y="2117725"/>
                <a:ext cx="57150" cy="55563"/>
              </a:xfrm>
              <a:custGeom>
                <a:avLst/>
                <a:gdLst/>
                <a:ahLst/>
                <a:cxnLst>
                  <a:cxn ang="0">
                    <a:pos x="30" y="30"/>
                  </a:cxn>
                  <a:cxn ang="0">
                    <a:pos x="30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5" y="35"/>
                  </a:cxn>
                  <a:cxn ang="0">
                    <a:pos x="11" y="34"/>
                  </a:cxn>
                  <a:cxn ang="0">
                    <a:pos x="8" y="33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3" y="2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2" y="9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3" y="2"/>
                  </a:cxn>
                  <a:cxn ang="0">
                    <a:pos x="26" y="3"/>
                  </a:cxn>
                  <a:cxn ang="0">
                    <a:pos x="29" y="5"/>
                  </a:cxn>
                  <a:cxn ang="0">
                    <a:pos x="29" y="5"/>
                  </a:cxn>
                  <a:cxn ang="0">
                    <a:pos x="31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5" y="21"/>
                  </a:cxn>
                  <a:cxn ang="0">
                    <a:pos x="35" y="24"/>
                  </a:cxn>
                  <a:cxn ang="0">
                    <a:pos x="33" y="27"/>
                  </a:cxn>
                  <a:cxn ang="0">
                    <a:pos x="30" y="30"/>
                  </a:cxn>
                  <a:cxn ang="0">
                    <a:pos x="30" y="30"/>
                  </a:cxn>
                </a:cxnLst>
                <a:rect l="0" t="0" r="r" b="b"/>
                <a:pathLst>
                  <a:path w="36" h="35">
                    <a:moveTo>
                      <a:pt x="30" y="30"/>
                    </a:moveTo>
                    <a:lnTo>
                      <a:pt x="30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5" y="35"/>
                    </a:lnTo>
                    <a:lnTo>
                      <a:pt x="11" y="34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3" y="29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1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5" y="21"/>
                    </a:lnTo>
                    <a:lnTo>
                      <a:pt x="35" y="24"/>
                    </a:lnTo>
                    <a:lnTo>
                      <a:pt x="33" y="27"/>
                    </a:lnTo>
                    <a:lnTo>
                      <a:pt x="30" y="30"/>
                    </a:lnTo>
                    <a:lnTo>
                      <a:pt x="30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81"/>
              <p:cNvSpPr>
                <a:spLocks/>
              </p:cNvSpPr>
              <p:nvPr/>
            </p:nvSpPr>
            <p:spPr bwMode="auto">
              <a:xfrm>
                <a:off x="8378825" y="2046288"/>
                <a:ext cx="55563" cy="5556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2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3" y="7"/>
                  </a:cxn>
                  <a:cxn ang="0">
                    <a:pos x="1" y="10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4" y="27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9" y="32"/>
                  </a:cxn>
                  <a:cxn ang="0">
                    <a:pos x="12" y="34"/>
                  </a:cxn>
                  <a:cxn ang="0">
                    <a:pos x="15" y="34"/>
                  </a:cxn>
                  <a:cxn ang="0">
                    <a:pos x="18" y="35"/>
                  </a:cxn>
                  <a:cxn ang="0">
                    <a:pos x="23" y="34"/>
                  </a:cxn>
                  <a:cxn ang="0">
                    <a:pos x="26" y="33"/>
                  </a:cxn>
                  <a:cxn ang="0">
                    <a:pos x="29" y="31"/>
                  </a:cxn>
                  <a:cxn ang="0">
                    <a:pos x="31" y="28"/>
                  </a:cxn>
                  <a:cxn ang="0">
                    <a:pos x="31" y="28"/>
                  </a:cxn>
                  <a:cxn ang="0">
                    <a:pos x="34" y="24"/>
                  </a:cxn>
                  <a:cxn ang="0">
                    <a:pos x="35" y="19"/>
                  </a:cxn>
                  <a:cxn ang="0">
                    <a:pos x="12" y="0"/>
                  </a:cxn>
                </a:cxnLst>
                <a:rect l="0" t="0" r="r" b="b"/>
                <a:pathLst>
                  <a:path w="35" h="35">
                    <a:moveTo>
                      <a:pt x="12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1" y="24"/>
                    </a:lnTo>
                    <a:lnTo>
                      <a:pt x="4" y="27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9" y="32"/>
                    </a:lnTo>
                    <a:lnTo>
                      <a:pt x="12" y="34"/>
                    </a:lnTo>
                    <a:lnTo>
                      <a:pt x="15" y="34"/>
                    </a:lnTo>
                    <a:lnTo>
                      <a:pt x="18" y="35"/>
                    </a:lnTo>
                    <a:lnTo>
                      <a:pt x="23" y="34"/>
                    </a:lnTo>
                    <a:lnTo>
                      <a:pt x="26" y="33"/>
                    </a:lnTo>
                    <a:lnTo>
                      <a:pt x="29" y="31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4" y="24"/>
                    </a:lnTo>
                    <a:lnTo>
                      <a:pt x="35" y="1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82"/>
              <p:cNvSpPr>
                <a:spLocks/>
              </p:cNvSpPr>
              <p:nvPr/>
            </p:nvSpPr>
            <p:spPr bwMode="auto">
              <a:xfrm>
                <a:off x="8493125" y="2244725"/>
                <a:ext cx="26988" cy="4762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3" y="8"/>
                  </a:cxn>
                  <a:cxn ang="0">
                    <a:pos x="1" y="12"/>
                  </a:cxn>
                  <a:cxn ang="0">
                    <a:pos x="0" y="18"/>
                  </a:cxn>
                  <a:cxn ang="0">
                    <a:pos x="1" y="24"/>
                  </a:cxn>
                  <a:cxn ang="0">
                    <a:pos x="3" y="26"/>
                  </a:cxn>
                  <a:cxn ang="0">
                    <a:pos x="5" y="3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1" y="1"/>
                  </a:cxn>
                  <a:cxn ang="0">
                    <a:pos x="8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7" h="30">
                    <a:moveTo>
                      <a:pt x="5" y="5"/>
                    </a:moveTo>
                    <a:lnTo>
                      <a:pt x="5" y="5"/>
                    </a:lnTo>
                    <a:lnTo>
                      <a:pt x="3" y="8"/>
                    </a:lnTo>
                    <a:lnTo>
                      <a:pt x="1" y="12"/>
                    </a:lnTo>
                    <a:lnTo>
                      <a:pt x="0" y="18"/>
                    </a:lnTo>
                    <a:lnTo>
                      <a:pt x="1" y="24"/>
                    </a:lnTo>
                    <a:lnTo>
                      <a:pt x="3" y="26"/>
                    </a:lnTo>
                    <a:lnTo>
                      <a:pt x="5" y="3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83"/>
              <p:cNvSpPr>
                <a:spLocks/>
              </p:cNvSpPr>
              <p:nvPr/>
            </p:nvSpPr>
            <p:spPr bwMode="auto">
              <a:xfrm>
                <a:off x="8312150" y="2222500"/>
                <a:ext cx="57150" cy="55563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1" y="30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9" y="35"/>
                  </a:cxn>
                  <a:cxn ang="0">
                    <a:pos x="16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6" y="31"/>
                  </a:cxn>
                  <a:cxn ang="0">
                    <a:pos x="3" y="29"/>
                  </a:cxn>
                  <a:cxn ang="0">
                    <a:pos x="2" y="26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2"/>
                  </a:cxn>
                  <a:cxn ang="0">
                    <a:pos x="3" y="9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7" y="0"/>
                  </a:cxn>
                  <a:cxn ang="0">
                    <a:pos x="20" y="0"/>
                  </a:cxn>
                  <a:cxn ang="0">
                    <a:pos x="24" y="1"/>
                  </a:cxn>
                  <a:cxn ang="0">
                    <a:pos x="28" y="2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33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6" y="20"/>
                  </a:cxn>
                  <a:cxn ang="0">
                    <a:pos x="35" y="23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31" y="30"/>
                  </a:cxn>
                </a:cxnLst>
                <a:rect l="0" t="0" r="r" b="b"/>
                <a:pathLst>
                  <a:path w="36" h="35">
                    <a:moveTo>
                      <a:pt x="31" y="30"/>
                    </a:moveTo>
                    <a:lnTo>
                      <a:pt x="31" y="30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3" y="29"/>
                    </a:lnTo>
                    <a:lnTo>
                      <a:pt x="2" y="26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3" y="9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1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3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6" y="20"/>
                    </a:lnTo>
                    <a:lnTo>
                      <a:pt x="35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31" y="30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84"/>
              <p:cNvSpPr>
                <a:spLocks/>
              </p:cNvSpPr>
              <p:nvPr/>
            </p:nvSpPr>
            <p:spPr bwMode="auto">
              <a:xfrm>
                <a:off x="8364538" y="2374900"/>
                <a:ext cx="55563" cy="47625"/>
              </a:xfrm>
              <a:custGeom>
                <a:avLst/>
                <a:gdLst/>
                <a:ahLst/>
                <a:cxnLst>
                  <a:cxn ang="0">
                    <a:pos x="30" y="5"/>
                  </a:cxn>
                  <a:cxn ang="0">
                    <a:pos x="30" y="5"/>
                  </a:cxn>
                  <a:cxn ang="0">
                    <a:pos x="26" y="3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17" y="0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7" y="4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3" y="9"/>
                  </a:cxn>
                  <a:cxn ang="0">
                    <a:pos x="1" y="11"/>
                  </a:cxn>
                  <a:cxn ang="0">
                    <a:pos x="0" y="18"/>
                  </a:cxn>
                  <a:cxn ang="0">
                    <a:pos x="1" y="25"/>
                  </a:cxn>
                  <a:cxn ang="0">
                    <a:pos x="3" y="27"/>
                  </a:cxn>
                  <a:cxn ang="0">
                    <a:pos x="5" y="30"/>
                  </a:cxn>
                  <a:cxn ang="0">
                    <a:pos x="35" y="12"/>
                  </a:cxn>
                  <a:cxn ang="0">
                    <a:pos x="35" y="12"/>
                  </a:cxn>
                  <a:cxn ang="0">
                    <a:pos x="33" y="8"/>
                  </a:cxn>
                  <a:cxn ang="0">
                    <a:pos x="30" y="5"/>
                  </a:cxn>
                  <a:cxn ang="0">
                    <a:pos x="30" y="5"/>
                  </a:cxn>
                </a:cxnLst>
                <a:rect l="0" t="0" r="r" b="b"/>
                <a:pathLst>
                  <a:path w="35" h="30">
                    <a:moveTo>
                      <a:pt x="30" y="5"/>
                    </a:moveTo>
                    <a:lnTo>
                      <a:pt x="30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3" y="9"/>
                    </a:lnTo>
                    <a:lnTo>
                      <a:pt x="1" y="11"/>
                    </a:lnTo>
                    <a:lnTo>
                      <a:pt x="0" y="18"/>
                    </a:lnTo>
                    <a:lnTo>
                      <a:pt x="1" y="25"/>
                    </a:lnTo>
                    <a:lnTo>
                      <a:pt x="3" y="27"/>
                    </a:lnTo>
                    <a:lnTo>
                      <a:pt x="5" y="30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30" y="5"/>
                    </a:lnTo>
                    <a:close/>
                  </a:path>
                </a:pathLst>
              </a:custGeom>
              <a:solidFill>
                <a:srgbClr val="FFB4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9" name="组合 378"/>
            <p:cNvGrpSpPr/>
            <p:nvPr userDrawn="1"/>
          </p:nvGrpSpPr>
          <p:grpSpPr>
            <a:xfrm rot="10363958">
              <a:off x="7458290" y="1684558"/>
              <a:ext cx="442523" cy="482978"/>
              <a:chOff x="4976813" y="3810000"/>
              <a:chExt cx="866775" cy="1044575"/>
            </a:xfrm>
          </p:grpSpPr>
          <p:sp>
            <p:nvSpPr>
              <p:cNvPr id="380" name="Freeform 188"/>
              <p:cNvSpPr>
                <a:spLocks/>
              </p:cNvSpPr>
              <p:nvPr/>
            </p:nvSpPr>
            <p:spPr bwMode="auto">
              <a:xfrm>
                <a:off x="4976813" y="3810000"/>
                <a:ext cx="866775" cy="1044575"/>
              </a:xfrm>
              <a:custGeom>
                <a:avLst/>
                <a:gdLst/>
                <a:ahLst/>
                <a:cxnLst>
                  <a:cxn ang="0">
                    <a:pos x="224" y="0"/>
                  </a:cxn>
                  <a:cxn ang="0">
                    <a:pos x="281" y="53"/>
                  </a:cxn>
                  <a:cxn ang="0">
                    <a:pos x="337" y="112"/>
                  </a:cxn>
                  <a:cxn ang="0">
                    <a:pos x="402" y="185"/>
                  </a:cxn>
                  <a:cxn ang="0">
                    <a:pos x="448" y="247"/>
                  </a:cxn>
                  <a:cxn ang="0">
                    <a:pos x="476" y="290"/>
                  </a:cxn>
                  <a:cxn ang="0">
                    <a:pos x="501" y="335"/>
                  </a:cxn>
                  <a:cxn ang="0">
                    <a:pos x="521" y="379"/>
                  </a:cxn>
                  <a:cxn ang="0">
                    <a:pos x="536" y="424"/>
                  </a:cxn>
                  <a:cxn ang="0">
                    <a:pos x="544" y="467"/>
                  </a:cxn>
                  <a:cxn ang="0">
                    <a:pos x="543" y="508"/>
                  </a:cxn>
                  <a:cxn ang="0">
                    <a:pos x="540" y="528"/>
                  </a:cxn>
                  <a:cxn ang="0">
                    <a:pos x="530" y="564"/>
                  </a:cxn>
                  <a:cxn ang="0">
                    <a:pos x="516" y="593"/>
                  </a:cxn>
                  <a:cxn ang="0">
                    <a:pos x="500" y="615"/>
                  </a:cxn>
                  <a:cxn ang="0">
                    <a:pos x="482" y="632"/>
                  </a:cxn>
                  <a:cxn ang="0">
                    <a:pos x="463" y="643"/>
                  </a:cxn>
                  <a:cxn ang="0">
                    <a:pos x="443" y="649"/>
                  </a:cxn>
                  <a:cxn ang="0">
                    <a:pos x="422" y="650"/>
                  </a:cxn>
                  <a:cxn ang="0">
                    <a:pos x="399" y="647"/>
                  </a:cxn>
                  <a:cxn ang="0">
                    <a:pos x="378" y="641"/>
                  </a:cxn>
                  <a:cxn ang="0">
                    <a:pos x="357" y="630"/>
                  </a:cxn>
                  <a:cxn ang="0">
                    <a:pos x="338" y="617"/>
                  </a:cxn>
                  <a:cxn ang="0">
                    <a:pos x="319" y="601"/>
                  </a:cxn>
                  <a:cxn ang="0">
                    <a:pos x="302" y="584"/>
                  </a:cxn>
                  <a:cxn ang="0">
                    <a:pos x="287" y="565"/>
                  </a:cxn>
                  <a:cxn ang="0">
                    <a:pos x="274" y="545"/>
                  </a:cxn>
                  <a:cxn ang="0">
                    <a:pos x="265" y="524"/>
                  </a:cxn>
                  <a:cxn ang="0">
                    <a:pos x="264" y="530"/>
                  </a:cxn>
                  <a:cxn ang="0">
                    <a:pos x="255" y="558"/>
                  </a:cxn>
                  <a:cxn ang="0">
                    <a:pos x="244" y="582"/>
                  </a:cxn>
                  <a:cxn ang="0">
                    <a:pos x="226" y="609"/>
                  </a:cxn>
                  <a:cxn ang="0">
                    <a:pos x="200" y="632"/>
                  </a:cxn>
                  <a:cxn ang="0">
                    <a:pos x="184" y="642"/>
                  </a:cxn>
                  <a:cxn ang="0">
                    <a:pos x="165" y="649"/>
                  </a:cxn>
                  <a:cxn ang="0">
                    <a:pos x="145" y="654"/>
                  </a:cxn>
                  <a:cxn ang="0">
                    <a:pos x="122" y="658"/>
                  </a:cxn>
                  <a:cxn ang="0">
                    <a:pos x="95" y="657"/>
                  </a:cxn>
                  <a:cxn ang="0">
                    <a:pos x="83" y="654"/>
                  </a:cxn>
                  <a:cxn ang="0">
                    <a:pos x="58" y="646"/>
                  </a:cxn>
                  <a:cxn ang="0">
                    <a:pos x="38" y="631"/>
                  </a:cxn>
                  <a:cxn ang="0">
                    <a:pos x="22" y="611"/>
                  </a:cxn>
                  <a:cxn ang="0">
                    <a:pos x="11" y="586"/>
                  </a:cxn>
                  <a:cxn ang="0">
                    <a:pos x="3" y="555"/>
                  </a:cxn>
                  <a:cxn ang="0">
                    <a:pos x="0" y="519"/>
                  </a:cxn>
                  <a:cxn ang="0">
                    <a:pos x="2" y="479"/>
                  </a:cxn>
                  <a:cxn ang="0">
                    <a:pos x="9" y="435"/>
                  </a:cxn>
                  <a:cxn ang="0">
                    <a:pos x="19" y="386"/>
                  </a:cxn>
                  <a:cxn ang="0">
                    <a:pos x="36" y="336"/>
                  </a:cxn>
                  <a:cxn ang="0">
                    <a:pos x="57" y="281"/>
                  </a:cxn>
                  <a:cxn ang="0">
                    <a:pos x="85" y="222"/>
                  </a:cxn>
                  <a:cxn ang="0">
                    <a:pos x="118" y="162"/>
                  </a:cxn>
                  <a:cxn ang="0">
                    <a:pos x="156" y="98"/>
                  </a:cxn>
                  <a:cxn ang="0">
                    <a:pos x="199" y="34"/>
                  </a:cxn>
                  <a:cxn ang="0">
                    <a:pos x="224" y="0"/>
                  </a:cxn>
                </a:cxnLst>
                <a:rect l="0" t="0" r="r" b="b"/>
                <a:pathLst>
                  <a:path w="546" h="658">
                    <a:moveTo>
                      <a:pt x="224" y="0"/>
                    </a:moveTo>
                    <a:lnTo>
                      <a:pt x="224" y="0"/>
                    </a:lnTo>
                    <a:lnTo>
                      <a:pt x="240" y="15"/>
                    </a:lnTo>
                    <a:lnTo>
                      <a:pt x="281" y="53"/>
                    </a:lnTo>
                    <a:lnTo>
                      <a:pt x="307" y="80"/>
                    </a:lnTo>
                    <a:lnTo>
                      <a:pt x="337" y="112"/>
                    </a:lnTo>
                    <a:lnTo>
                      <a:pt x="369" y="147"/>
                    </a:lnTo>
                    <a:lnTo>
                      <a:pt x="402" y="185"/>
                    </a:lnTo>
                    <a:lnTo>
                      <a:pt x="432" y="227"/>
                    </a:lnTo>
                    <a:lnTo>
                      <a:pt x="448" y="247"/>
                    </a:lnTo>
                    <a:lnTo>
                      <a:pt x="462" y="269"/>
                    </a:lnTo>
                    <a:lnTo>
                      <a:pt x="476" y="290"/>
                    </a:lnTo>
                    <a:lnTo>
                      <a:pt x="489" y="312"/>
                    </a:lnTo>
                    <a:lnTo>
                      <a:pt x="501" y="335"/>
                    </a:lnTo>
                    <a:lnTo>
                      <a:pt x="512" y="357"/>
                    </a:lnTo>
                    <a:lnTo>
                      <a:pt x="521" y="379"/>
                    </a:lnTo>
                    <a:lnTo>
                      <a:pt x="530" y="401"/>
                    </a:lnTo>
                    <a:lnTo>
                      <a:pt x="536" y="424"/>
                    </a:lnTo>
                    <a:lnTo>
                      <a:pt x="541" y="445"/>
                    </a:lnTo>
                    <a:lnTo>
                      <a:pt x="544" y="467"/>
                    </a:lnTo>
                    <a:lnTo>
                      <a:pt x="546" y="487"/>
                    </a:lnTo>
                    <a:lnTo>
                      <a:pt x="543" y="508"/>
                    </a:lnTo>
                    <a:lnTo>
                      <a:pt x="540" y="528"/>
                    </a:lnTo>
                    <a:lnTo>
                      <a:pt x="540" y="528"/>
                    </a:lnTo>
                    <a:lnTo>
                      <a:pt x="535" y="546"/>
                    </a:lnTo>
                    <a:lnTo>
                      <a:pt x="530" y="564"/>
                    </a:lnTo>
                    <a:lnTo>
                      <a:pt x="523" y="579"/>
                    </a:lnTo>
                    <a:lnTo>
                      <a:pt x="516" y="593"/>
                    </a:lnTo>
                    <a:lnTo>
                      <a:pt x="508" y="605"/>
                    </a:lnTo>
                    <a:lnTo>
                      <a:pt x="500" y="615"/>
                    </a:lnTo>
                    <a:lnTo>
                      <a:pt x="492" y="625"/>
                    </a:lnTo>
                    <a:lnTo>
                      <a:pt x="482" y="632"/>
                    </a:lnTo>
                    <a:lnTo>
                      <a:pt x="472" y="639"/>
                    </a:lnTo>
                    <a:lnTo>
                      <a:pt x="463" y="643"/>
                    </a:lnTo>
                    <a:lnTo>
                      <a:pt x="452" y="646"/>
                    </a:lnTo>
                    <a:lnTo>
                      <a:pt x="443" y="649"/>
                    </a:lnTo>
                    <a:lnTo>
                      <a:pt x="432" y="650"/>
                    </a:lnTo>
                    <a:lnTo>
                      <a:pt x="422" y="650"/>
                    </a:lnTo>
                    <a:lnTo>
                      <a:pt x="411" y="649"/>
                    </a:lnTo>
                    <a:lnTo>
                      <a:pt x="399" y="647"/>
                    </a:lnTo>
                    <a:lnTo>
                      <a:pt x="389" y="644"/>
                    </a:lnTo>
                    <a:lnTo>
                      <a:pt x="378" y="641"/>
                    </a:lnTo>
                    <a:lnTo>
                      <a:pt x="368" y="635"/>
                    </a:lnTo>
                    <a:lnTo>
                      <a:pt x="357" y="630"/>
                    </a:lnTo>
                    <a:lnTo>
                      <a:pt x="348" y="624"/>
                    </a:lnTo>
                    <a:lnTo>
                      <a:pt x="338" y="617"/>
                    </a:lnTo>
                    <a:lnTo>
                      <a:pt x="328" y="610"/>
                    </a:lnTo>
                    <a:lnTo>
                      <a:pt x="319" y="601"/>
                    </a:lnTo>
                    <a:lnTo>
                      <a:pt x="310" y="593"/>
                    </a:lnTo>
                    <a:lnTo>
                      <a:pt x="302" y="584"/>
                    </a:lnTo>
                    <a:lnTo>
                      <a:pt x="295" y="575"/>
                    </a:lnTo>
                    <a:lnTo>
                      <a:pt x="287" y="565"/>
                    </a:lnTo>
                    <a:lnTo>
                      <a:pt x="281" y="555"/>
                    </a:lnTo>
                    <a:lnTo>
                      <a:pt x="274" y="545"/>
                    </a:lnTo>
                    <a:lnTo>
                      <a:pt x="269" y="535"/>
                    </a:lnTo>
                    <a:lnTo>
                      <a:pt x="265" y="524"/>
                    </a:lnTo>
                    <a:lnTo>
                      <a:pt x="265" y="524"/>
                    </a:lnTo>
                    <a:lnTo>
                      <a:pt x="264" y="530"/>
                    </a:lnTo>
                    <a:lnTo>
                      <a:pt x="260" y="546"/>
                    </a:lnTo>
                    <a:lnTo>
                      <a:pt x="255" y="558"/>
                    </a:lnTo>
                    <a:lnTo>
                      <a:pt x="250" y="570"/>
                    </a:lnTo>
                    <a:lnTo>
                      <a:pt x="244" y="582"/>
                    </a:lnTo>
                    <a:lnTo>
                      <a:pt x="235" y="595"/>
                    </a:lnTo>
                    <a:lnTo>
                      <a:pt x="226" y="609"/>
                    </a:lnTo>
                    <a:lnTo>
                      <a:pt x="214" y="621"/>
                    </a:lnTo>
                    <a:lnTo>
                      <a:pt x="200" y="632"/>
                    </a:lnTo>
                    <a:lnTo>
                      <a:pt x="192" y="637"/>
                    </a:lnTo>
                    <a:lnTo>
                      <a:pt x="184" y="642"/>
                    </a:lnTo>
                    <a:lnTo>
                      <a:pt x="175" y="646"/>
                    </a:lnTo>
                    <a:lnTo>
                      <a:pt x="165" y="649"/>
                    </a:lnTo>
                    <a:lnTo>
                      <a:pt x="156" y="652"/>
                    </a:lnTo>
                    <a:lnTo>
                      <a:pt x="145" y="654"/>
                    </a:lnTo>
                    <a:lnTo>
                      <a:pt x="134" y="657"/>
                    </a:lnTo>
                    <a:lnTo>
                      <a:pt x="122" y="658"/>
                    </a:lnTo>
                    <a:lnTo>
                      <a:pt x="109" y="658"/>
                    </a:lnTo>
                    <a:lnTo>
                      <a:pt x="95" y="657"/>
                    </a:lnTo>
                    <a:lnTo>
                      <a:pt x="95" y="657"/>
                    </a:lnTo>
                    <a:lnTo>
                      <a:pt x="83" y="654"/>
                    </a:lnTo>
                    <a:lnTo>
                      <a:pt x="70" y="651"/>
                    </a:lnTo>
                    <a:lnTo>
                      <a:pt x="58" y="646"/>
                    </a:lnTo>
                    <a:lnTo>
                      <a:pt x="48" y="640"/>
                    </a:lnTo>
                    <a:lnTo>
                      <a:pt x="38" y="631"/>
                    </a:lnTo>
                    <a:lnTo>
                      <a:pt x="30" y="622"/>
                    </a:lnTo>
                    <a:lnTo>
                      <a:pt x="22" y="611"/>
                    </a:lnTo>
                    <a:lnTo>
                      <a:pt x="16" y="598"/>
                    </a:lnTo>
                    <a:lnTo>
                      <a:pt x="11" y="586"/>
                    </a:lnTo>
                    <a:lnTo>
                      <a:pt x="7" y="571"/>
                    </a:lnTo>
                    <a:lnTo>
                      <a:pt x="3" y="555"/>
                    </a:lnTo>
                    <a:lnTo>
                      <a:pt x="1" y="537"/>
                    </a:lnTo>
                    <a:lnTo>
                      <a:pt x="0" y="519"/>
                    </a:lnTo>
                    <a:lnTo>
                      <a:pt x="0" y="500"/>
                    </a:lnTo>
                    <a:lnTo>
                      <a:pt x="2" y="479"/>
                    </a:lnTo>
                    <a:lnTo>
                      <a:pt x="4" y="457"/>
                    </a:lnTo>
                    <a:lnTo>
                      <a:pt x="9" y="435"/>
                    </a:lnTo>
                    <a:lnTo>
                      <a:pt x="13" y="411"/>
                    </a:lnTo>
                    <a:lnTo>
                      <a:pt x="19" y="386"/>
                    </a:lnTo>
                    <a:lnTo>
                      <a:pt x="27" y="361"/>
                    </a:lnTo>
                    <a:lnTo>
                      <a:pt x="36" y="336"/>
                    </a:lnTo>
                    <a:lnTo>
                      <a:pt x="46" y="308"/>
                    </a:lnTo>
                    <a:lnTo>
                      <a:pt x="57" y="281"/>
                    </a:lnTo>
                    <a:lnTo>
                      <a:pt x="70" y="252"/>
                    </a:lnTo>
                    <a:lnTo>
                      <a:pt x="85" y="222"/>
                    </a:lnTo>
                    <a:lnTo>
                      <a:pt x="101" y="193"/>
                    </a:lnTo>
                    <a:lnTo>
                      <a:pt x="118" y="162"/>
                    </a:lnTo>
                    <a:lnTo>
                      <a:pt x="136" y="130"/>
                    </a:lnTo>
                    <a:lnTo>
                      <a:pt x="156" y="98"/>
                    </a:lnTo>
                    <a:lnTo>
                      <a:pt x="177" y="67"/>
                    </a:lnTo>
                    <a:lnTo>
                      <a:pt x="199" y="34"/>
                    </a:lnTo>
                    <a:lnTo>
                      <a:pt x="224" y="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97588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89"/>
              <p:cNvSpPr>
                <a:spLocks/>
              </p:cNvSpPr>
              <p:nvPr/>
            </p:nvSpPr>
            <p:spPr bwMode="auto">
              <a:xfrm>
                <a:off x="4989513" y="4549775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1"/>
                  </a:cxn>
                  <a:cxn ang="0">
                    <a:pos x="20" y="19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1" y="1"/>
                  </a:cxn>
                  <a:cxn ang="0">
                    <a:pos x="40" y="0"/>
                  </a:cxn>
                  <a:cxn ang="0">
                    <a:pos x="48" y="3"/>
                  </a:cxn>
                  <a:cxn ang="0">
                    <a:pos x="55" y="9"/>
                  </a:cxn>
                  <a:cxn ang="0">
                    <a:pos x="59" y="20"/>
                  </a:cxn>
                  <a:cxn ang="0">
                    <a:pos x="65" y="15"/>
                  </a:cxn>
                  <a:cxn ang="0">
                    <a:pos x="79" y="8"/>
                  </a:cxn>
                  <a:cxn ang="0">
                    <a:pos x="91" y="9"/>
                  </a:cxn>
                  <a:cxn ang="0">
                    <a:pos x="99" y="15"/>
                  </a:cxn>
                  <a:cxn ang="0">
                    <a:pos x="106" y="22"/>
                  </a:cxn>
                  <a:cxn ang="0">
                    <a:pos x="107" y="32"/>
                  </a:cxn>
                  <a:cxn ang="0">
                    <a:pos x="102" y="40"/>
                  </a:cxn>
                  <a:cxn ang="0">
                    <a:pos x="92" y="46"/>
                  </a:cxn>
                  <a:cxn ang="0">
                    <a:pos x="83" y="48"/>
                  </a:cxn>
                  <a:cxn ang="0">
                    <a:pos x="97" y="52"/>
                  </a:cxn>
                  <a:cxn ang="0">
                    <a:pos x="104" y="60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1"/>
                  </a:cxn>
                  <a:cxn ang="0">
                    <a:pos x="77" y="87"/>
                  </a:cxn>
                  <a:cxn ang="0">
                    <a:pos x="61" y="72"/>
                  </a:cxn>
                  <a:cxn ang="0">
                    <a:pos x="60" y="71"/>
                  </a:cxn>
                  <a:cxn ang="0">
                    <a:pos x="61" y="72"/>
                  </a:cxn>
                  <a:cxn ang="0">
                    <a:pos x="61" y="91"/>
                  </a:cxn>
                  <a:cxn ang="0">
                    <a:pos x="56" y="104"/>
                  </a:cxn>
                  <a:cxn ang="0">
                    <a:pos x="47" y="111"/>
                  </a:cxn>
                  <a:cxn ang="0">
                    <a:pos x="39" y="112"/>
                  </a:cxn>
                  <a:cxn ang="0">
                    <a:pos x="30" y="108"/>
                  </a:cxn>
                  <a:cxn ang="0">
                    <a:pos x="26" y="99"/>
                  </a:cxn>
                  <a:cxn ang="0">
                    <a:pos x="25" y="87"/>
                  </a:cxn>
                  <a:cxn ang="0">
                    <a:pos x="31" y="69"/>
                  </a:cxn>
                  <a:cxn ang="0">
                    <a:pos x="24" y="71"/>
                  </a:cxn>
                  <a:cxn ang="0">
                    <a:pos x="12" y="72"/>
                  </a:cxn>
                  <a:cxn ang="0">
                    <a:pos x="5" y="69"/>
                  </a:cxn>
                  <a:cxn ang="0">
                    <a:pos x="1" y="62"/>
                  </a:cxn>
                  <a:cxn ang="0">
                    <a:pos x="0" y="55"/>
                  </a:cxn>
                  <a:cxn ang="0">
                    <a:pos x="3" y="48"/>
                  </a:cxn>
                  <a:cxn ang="0">
                    <a:pos x="10" y="41"/>
                  </a:cxn>
                  <a:cxn ang="0">
                    <a:pos x="22" y="37"/>
                  </a:cxn>
                  <a:cxn ang="0">
                    <a:pos x="24" y="31"/>
                  </a:cxn>
                </a:cxnLst>
                <a:rect l="0" t="0" r="r" b="b"/>
                <a:pathLst>
                  <a:path w="108" h="112">
                    <a:moveTo>
                      <a:pt x="24" y="31"/>
                    </a:moveTo>
                    <a:lnTo>
                      <a:pt x="24" y="31"/>
                    </a:lnTo>
                    <a:lnTo>
                      <a:pt x="21" y="24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1" y="1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4" y="1"/>
                    </a:lnTo>
                    <a:lnTo>
                      <a:pt x="48" y="3"/>
                    </a:lnTo>
                    <a:lnTo>
                      <a:pt x="51" y="6"/>
                    </a:lnTo>
                    <a:lnTo>
                      <a:pt x="55" y="9"/>
                    </a:lnTo>
                    <a:lnTo>
                      <a:pt x="57" y="15"/>
                    </a:lnTo>
                    <a:lnTo>
                      <a:pt x="59" y="20"/>
                    </a:lnTo>
                    <a:lnTo>
                      <a:pt x="59" y="20"/>
                    </a:lnTo>
                    <a:lnTo>
                      <a:pt x="65" y="15"/>
                    </a:lnTo>
                    <a:lnTo>
                      <a:pt x="73" y="10"/>
                    </a:lnTo>
                    <a:lnTo>
                      <a:pt x="79" y="8"/>
                    </a:lnTo>
                    <a:lnTo>
                      <a:pt x="84" y="8"/>
                    </a:lnTo>
                    <a:lnTo>
                      <a:pt x="91" y="9"/>
                    </a:lnTo>
                    <a:lnTo>
                      <a:pt x="95" y="12"/>
                    </a:lnTo>
                    <a:lnTo>
                      <a:pt x="99" y="15"/>
                    </a:lnTo>
                    <a:lnTo>
                      <a:pt x="102" y="18"/>
                    </a:lnTo>
                    <a:lnTo>
                      <a:pt x="106" y="22"/>
                    </a:lnTo>
                    <a:lnTo>
                      <a:pt x="107" y="27"/>
                    </a:lnTo>
                    <a:lnTo>
                      <a:pt x="107" y="32"/>
                    </a:lnTo>
                    <a:lnTo>
                      <a:pt x="106" y="36"/>
                    </a:lnTo>
                    <a:lnTo>
                      <a:pt x="102" y="40"/>
                    </a:lnTo>
                    <a:lnTo>
                      <a:pt x="98" y="43"/>
                    </a:lnTo>
                    <a:lnTo>
                      <a:pt x="92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91" y="50"/>
                    </a:lnTo>
                    <a:lnTo>
                      <a:pt x="97" y="52"/>
                    </a:lnTo>
                    <a:lnTo>
                      <a:pt x="101" y="56"/>
                    </a:lnTo>
                    <a:lnTo>
                      <a:pt x="104" y="60"/>
                    </a:lnTo>
                    <a:lnTo>
                      <a:pt x="107" y="66"/>
                    </a:lnTo>
                    <a:lnTo>
                      <a:pt x="108" y="71"/>
                    </a:lnTo>
                    <a:lnTo>
                      <a:pt x="108" y="76"/>
                    </a:lnTo>
                    <a:lnTo>
                      <a:pt x="106" y="81"/>
                    </a:lnTo>
                    <a:lnTo>
                      <a:pt x="103" y="86"/>
                    </a:lnTo>
                    <a:lnTo>
                      <a:pt x="100" y="89"/>
                    </a:lnTo>
                    <a:lnTo>
                      <a:pt x="95" y="91"/>
                    </a:lnTo>
                    <a:lnTo>
                      <a:pt x="90" y="91"/>
                    </a:lnTo>
                    <a:lnTo>
                      <a:pt x="84" y="90"/>
                    </a:lnTo>
                    <a:lnTo>
                      <a:pt x="77" y="87"/>
                    </a:lnTo>
                    <a:lnTo>
                      <a:pt x="69" y="80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0" y="71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2" y="82"/>
                    </a:lnTo>
                    <a:lnTo>
                      <a:pt x="61" y="91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1" y="108"/>
                    </a:lnTo>
                    <a:lnTo>
                      <a:pt x="47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0" y="108"/>
                    </a:lnTo>
                    <a:lnTo>
                      <a:pt x="28" y="105"/>
                    </a:lnTo>
                    <a:lnTo>
                      <a:pt x="26" y="99"/>
                    </a:lnTo>
                    <a:lnTo>
                      <a:pt x="25" y="93"/>
                    </a:lnTo>
                    <a:lnTo>
                      <a:pt x="25" y="87"/>
                    </a:lnTo>
                    <a:lnTo>
                      <a:pt x="27" y="78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24" y="71"/>
                    </a:lnTo>
                    <a:lnTo>
                      <a:pt x="19" y="72"/>
                    </a:lnTo>
                    <a:lnTo>
                      <a:pt x="12" y="72"/>
                    </a:lnTo>
                    <a:lnTo>
                      <a:pt x="8" y="71"/>
                    </a:lnTo>
                    <a:lnTo>
                      <a:pt x="5" y="69"/>
                    </a:lnTo>
                    <a:lnTo>
                      <a:pt x="2" y="66"/>
                    </a:lnTo>
                    <a:lnTo>
                      <a:pt x="1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8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5" y="39"/>
                    </a:lnTo>
                    <a:lnTo>
                      <a:pt x="22" y="37"/>
                    </a:lnTo>
                    <a:lnTo>
                      <a:pt x="29" y="36"/>
                    </a:lnTo>
                    <a:lnTo>
                      <a:pt x="24" y="3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90"/>
              <p:cNvSpPr>
                <a:spLocks/>
              </p:cNvSpPr>
              <p:nvPr/>
            </p:nvSpPr>
            <p:spPr bwMode="auto">
              <a:xfrm>
                <a:off x="4989513" y="4549775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1"/>
                  </a:cxn>
                  <a:cxn ang="0">
                    <a:pos x="20" y="19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1" y="1"/>
                  </a:cxn>
                  <a:cxn ang="0">
                    <a:pos x="40" y="0"/>
                  </a:cxn>
                  <a:cxn ang="0">
                    <a:pos x="48" y="3"/>
                  </a:cxn>
                  <a:cxn ang="0">
                    <a:pos x="55" y="9"/>
                  </a:cxn>
                  <a:cxn ang="0">
                    <a:pos x="59" y="20"/>
                  </a:cxn>
                  <a:cxn ang="0">
                    <a:pos x="65" y="15"/>
                  </a:cxn>
                  <a:cxn ang="0">
                    <a:pos x="79" y="8"/>
                  </a:cxn>
                  <a:cxn ang="0">
                    <a:pos x="91" y="9"/>
                  </a:cxn>
                  <a:cxn ang="0">
                    <a:pos x="99" y="15"/>
                  </a:cxn>
                  <a:cxn ang="0">
                    <a:pos x="106" y="22"/>
                  </a:cxn>
                  <a:cxn ang="0">
                    <a:pos x="107" y="32"/>
                  </a:cxn>
                  <a:cxn ang="0">
                    <a:pos x="102" y="40"/>
                  </a:cxn>
                  <a:cxn ang="0">
                    <a:pos x="92" y="46"/>
                  </a:cxn>
                  <a:cxn ang="0">
                    <a:pos x="83" y="48"/>
                  </a:cxn>
                  <a:cxn ang="0">
                    <a:pos x="97" y="52"/>
                  </a:cxn>
                  <a:cxn ang="0">
                    <a:pos x="104" y="60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1"/>
                  </a:cxn>
                  <a:cxn ang="0">
                    <a:pos x="77" y="87"/>
                  </a:cxn>
                  <a:cxn ang="0">
                    <a:pos x="61" y="72"/>
                  </a:cxn>
                  <a:cxn ang="0">
                    <a:pos x="60" y="71"/>
                  </a:cxn>
                  <a:cxn ang="0">
                    <a:pos x="61" y="72"/>
                  </a:cxn>
                  <a:cxn ang="0">
                    <a:pos x="61" y="91"/>
                  </a:cxn>
                  <a:cxn ang="0">
                    <a:pos x="56" y="104"/>
                  </a:cxn>
                  <a:cxn ang="0">
                    <a:pos x="47" y="111"/>
                  </a:cxn>
                  <a:cxn ang="0">
                    <a:pos x="39" y="112"/>
                  </a:cxn>
                  <a:cxn ang="0">
                    <a:pos x="30" y="108"/>
                  </a:cxn>
                  <a:cxn ang="0">
                    <a:pos x="26" y="99"/>
                  </a:cxn>
                  <a:cxn ang="0">
                    <a:pos x="25" y="87"/>
                  </a:cxn>
                  <a:cxn ang="0">
                    <a:pos x="31" y="69"/>
                  </a:cxn>
                  <a:cxn ang="0">
                    <a:pos x="24" y="71"/>
                  </a:cxn>
                  <a:cxn ang="0">
                    <a:pos x="12" y="72"/>
                  </a:cxn>
                  <a:cxn ang="0">
                    <a:pos x="5" y="69"/>
                  </a:cxn>
                  <a:cxn ang="0">
                    <a:pos x="1" y="62"/>
                  </a:cxn>
                  <a:cxn ang="0">
                    <a:pos x="0" y="55"/>
                  </a:cxn>
                  <a:cxn ang="0">
                    <a:pos x="3" y="48"/>
                  </a:cxn>
                  <a:cxn ang="0">
                    <a:pos x="10" y="41"/>
                  </a:cxn>
                  <a:cxn ang="0">
                    <a:pos x="22" y="37"/>
                  </a:cxn>
                </a:cxnLst>
                <a:rect l="0" t="0" r="r" b="b"/>
                <a:pathLst>
                  <a:path w="108" h="112">
                    <a:moveTo>
                      <a:pt x="24" y="31"/>
                    </a:moveTo>
                    <a:lnTo>
                      <a:pt x="24" y="31"/>
                    </a:lnTo>
                    <a:lnTo>
                      <a:pt x="21" y="24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1" y="1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4" y="1"/>
                    </a:lnTo>
                    <a:lnTo>
                      <a:pt x="48" y="3"/>
                    </a:lnTo>
                    <a:lnTo>
                      <a:pt x="51" y="6"/>
                    </a:lnTo>
                    <a:lnTo>
                      <a:pt x="55" y="9"/>
                    </a:lnTo>
                    <a:lnTo>
                      <a:pt x="57" y="15"/>
                    </a:lnTo>
                    <a:lnTo>
                      <a:pt x="59" y="20"/>
                    </a:lnTo>
                    <a:lnTo>
                      <a:pt x="59" y="20"/>
                    </a:lnTo>
                    <a:lnTo>
                      <a:pt x="65" y="15"/>
                    </a:lnTo>
                    <a:lnTo>
                      <a:pt x="73" y="10"/>
                    </a:lnTo>
                    <a:lnTo>
                      <a:pt x="79" y="8"/>
                    </a:lnTo>
                    <a:lnTo>
                      <a:pt x="84" y="8"/>
                    </a:lnTo>
                    <a:lnTo>
                      <a:pt x="91" y="9"/>
                    </a:lnTo>
                    <a:lnTo>
                      <a:pt x="95" y="12"/>
                    </a:lnTo>
                    <a:lnTo>
                      <a:pt x="99" y="15"/>
                    </a:lnTo>
                    <a:lnTo>
                      <a:pt x="102" y="18"/>
                    </a:lnTo>
                    <a:lnTo>
                      <a:pt x="106" y="22"/>
                    </a:lnTo>
                    <a:lnTo>
                      <a:pt x="107" y="27"/>
                    </a:lnTo>
                    <a:lnTo>
                      <a:pt x="107" y="32"/>
                    </a:lnTo>
                    <a:lnTo>
                      <a:pt x="106" y="36"/>
                    </a:lnTo>
                    <a:lnTo>
                      <a:pt x="102" y="40"/>
                    </a:lnTo>
                    <a:lnTo>
                      <a:pt x="98" y="43"/>
                    </a:lnTo>
                    <a:lnTo>
                      <a:pt x="92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91" y="50"/>
                    </a:lnTo>
                    <a:lnTo>
                      <a:pt x="97" y="52"/>
                    </a:lnTo>
                    <a:lnTo>
                      <a:pt x="101" y="56"/>
                    </a:lnTo>
                    <a:lnTo>
                      <a:pt x="104" y="60"/>
                    </a:lnTo>
                    <a:lnTo>
                      <a:pt x="107" y="66"/>
                    </a:lnTo>
                    <a:lnTo>
                      <a:pt x="108" y="71"/>
                    </a:lnTo>
                    <a:lnTo>
                      <a:pt x="108" y="76"/>
                    </a:lnTo>
                    <a:lnTo>
                      <a:pt x="106" y="81"/>
                    </a:lnTo>
                    <a:lnTo>
                      <a:pt x="103" y="86"/>
                    </a:lnTo>
                    <a:lnTo>
                      <a:pt x="100" y="89"/>
                    </a:lnTo>
                    <a:lnTo>
                      <a:pt x="95" y="91"/>
                    </a:lnTo>
                    <a:lnTo>
                      <a:pt x="90" y="91"/>
                    </a:lnTo>
                    <a:lnTo>
                      <a:pt x="84" y="90"/>
                    </a:lnTo>
                    <a:lnTo>
                      <a:pt x="77" y="87"/>
                    </a:lnTo>
                    <a:lnTo>
                      <a:pt x="69" y="80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0" y="71"/>
                    </a:lnTo>
                    <a:lnTo>
                      <a:pt x="61" y="72"/>
                    </a:lnTo>
                    <a:lnTo>
                      <a:pt x="61" y="72"/>
                    </a:lnTo>
                    <a:lnTo>
                      <a:pt x="62" y="82"/>
                    </a:lnTo>
                    <a:lnTo>
                      <a:pt x="61" y="91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1" y="108"/>
                    </a:lnTo>
                    <a:lnTo>
                      <a:pt x="47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0" y="108"/>
                    </a:lnTo>
                    <a:lnTo>
                      <a:pt x="28" y="105"/>
                    </a:lnTo>
                    <a:lnTo>
                      <a:pt x="26" y="99"/>
                    </a:lnTo>
                    <a:lnTo>
                      <a:pt x="25" y="93"/>
                    </a:lnTo>
                    <a:lnTo>
                      <a:pt x="25" y="87"/>
                    </a:lnTo>
                    <a:lnTo>
                      <a:pt x="27" y="78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24" y="71"/>
                    </a:lnTo>
                    <a:lnTo>
                      <a:pt x="19" y="72"/>
                    </a:lnTo>
                    <a:lnTo>
                      <a:pt x="12" y="72"/>
                    </a:lnTo>
                    <a:lnTo>
                      <a:pt x="8" y="71"/>
                    </a:lnTo>
                    <a:lnTo>
                      <a:pt x="5" y="69"/>
                    </a:lnTo>
                    <a:lnTo>
                      <a:pt x="2" y="66"/>
                    </a:lnTo>
                    <a:lnTo>
                      <a:pt x="1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8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5" y="39"/>
                    </a:lnTo>
                    <a:lnTo>
                      <a:pt x="22" y="37"/>
                    </a:lnTo>
                    <a:lnTo>
                      <a:pt x="29" y="3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91"/>
              <p:cNvSpPr>
                <a:spLocks/>
              </p:cNvSpPr>
              <p:nvPr/>
            </p:nvSpPr>
            <p:spPr bwMode="auto">
              <a:xfrm>
                <a:off x="5064125" y="4621213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2" y="8"/>
                  </a:cxn>
                  <a:cxn ang="0">
                    <a:pos x="10" y="10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3" y="11"/>
                  </a:cxn>
                  <a:cxn ang="0">
                    <a:pos x="2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2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92"/>
              <p:cNvSpPr>
                <a:spLocks/>
              </p:cNvSpPr>
              <p:nvPr/>
            </p:nvSpPr>
            <p:spPr bwMode="auto">
              <a:xfrm>
                <a:off x="4999038" y="4627563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9" y="10"/>
                  </a:cxn>
                  <a:cxn ang="0">
                    <a:pos x="7" y="11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1"/>
                  </a:cxn>
                  <a:cxn ang="0">
                    <a:pos x="9" y="2"/>
                  </a:cxn>
                  <a:cxn ang="0">
                    <a:pos x="11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7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93"/>
              <p:cNvSpPr>
                <a:spLocks/>
              </p:cNvSpPr>
              <p:nvPr/>
            </p:nvSpPr>
            <p:spPr bwMode="auto">
              <a:xfrm>
                <a:off x="5038725" y="4564063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9"/>
                  </a:cxn>
                  <a:cxn ang="0">
                    <a:pos x="11" y="11"/>
                  </a:cxn>
                  <a:cxn ang="0">
                    <a:pos x="9" y="12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4" y="12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4"/>
                  </a:cxn>
                  <a:cxn ang="0">
                    <a:pos x="2" y="3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1" y="3"/>
                  </a:cxn>
                  <a:cxn ang="0">
                    <a:pos x="12" y="4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2" y="9"/>
                    </a:lnTo>
                    <a:lnTo>
                      <a:pt x="11" y="11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4" y="1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3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94"/>
              <p:cNvSpPr>
                <a:spLocks/>
              </p:cNvSpPr>
              <p:nvPr/>
            </p:nvSpPr>
            <p:spPr bwMode="auto">
              <a:xfrm>
                <a:off x="5118100" y="4576763"/>
                <a:ext cx="19050" cy="20638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5" y="13"/>
                  </a:cxn>
                  <a:cxn ang="0">
                    <a:pos x="5" y="13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8" y="1"/>
                  </a:cxn>
                  <a:cxn ang="0">
                    <a:pos x="10" y="2"/>
                  </a:cxn>
                  <a:cxn ang="0">
                    <a:pos x="11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3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3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10" y="2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95"/>
              <p:cNvSpPr>
                <a:spLocks/>
              </p:cNvSpPr>
              <p:nvPr/>
            </p:nvSpPr>
            <p:spPr bwMode="auto">
              <a:xfrm>
                <a:off x="5130800" y="4651375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7"/>
                  </a:cxn>
                  <a:cxn ang="0">
                    <a:pos x="11" y="9"/>
                  </a:cxn>
                  <a:cxn ang="0">
                    <a:pos x="10" y="11"/>
                  </a:cxn>
                  <a:cxn ang="0">
                    <a:pos x="8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4" y="12"/>
                  </a:cxn>
                  <a:cxn ang="0">
                    <a:pos x="2" y="11"/>
                  </a:cxn>
                  <a:cxn ang="0">
                    <a:pos x="1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" y="5"/>
                  </a:cxn>
                  <a:cxn ang="0">
                    <a:pos x="2" y="3"/>
                  </a:cxn>
                  <a:cxn ang="0">
                    <a:pos x="4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2"/>
                  </a:cxn>
                  <a:cxn ang="0">
                    <a:pos x="10" y="3"/>
                  </a:cxn>
                  <a:cxn ang="0">
                    <a:pos x="11" y="5"/>
                  </a:cxn>
                  <a:cxn ang="0">
                    <a:pos x="11" y="7"/>
                  </a:cxn>
                  <a:cxn ang="0">
                    <a:pos x="11" y="7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lnTo>
                      <a:pt x="11" y="7"/>
                    </a:lnTo>
                    <a:lnTo>
                      <a:pt x="11" y="9"/>
                    </a:lnTo>
                    <a:lnTo>
                      <a:pt x="10" y="11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2" y="11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96"/>
              <p:cNvSpPr>
                <a:spLocks/>
              </p:cNvSpPr>
              <p:nvPr/>
            </p:nvSpPr>
            <p:spPr bwMode="auto">
              <a:xfrm>
                <a:off x="5046663" y="4687888"/>
                <a:ext cx="17463" cy="17463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0" y="8"/>
                  </a:cxn>
                  <a:cxn ang="0">
                    <a:pos x="9" y="9"/>
                  </a:cxn>
                  <a:cxn ang="0">
                    <a:pos x="7" y="11"/>
                  </a:cxn>
                  <a:cxn ang="0">
                    <a:pos x="5" y="11"/>
                  </a:cxn>
                  <a:cxn ang="0">
                    <a:pos x="5" y="11"/>
                  </a:cxn>
                  <a:cxn ang="0">
                    <a:pos x="3" y="11"/>
                  </a:cxn>
                  <a:cxn ang="0">
                    <a:pos x="1" y="9"/>
                  </a:cxn>
                  <a:cxn ang="0">
                    <a:pos x="0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9" y="1"/>
                  </a:cxn>
                  <a:cxn ang="0">
                    <a:pos x="10" y="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1">
                    <a:moveTo>
                      <a:pt x="11" y="5"/>
                    </a:moveTo>
                    <a:lnTo>
                      <a:pt x="11" y="5"/>
                    </a:lnTo>
                    <a:lnTo>
                      <a:pt x="10" y="8"/>
                    </a:lnTo>
                    <a:lnTo>
                      <a:pt x="9" y="9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97"/>
              <p:cNvSpPr>
                <a:spLocks/>
              </p:cNvSpPr>
              <p:nvPr/>
            </p:nvSpPr>
            <p:spPr bwMode="auto">
              <a:xfrm>
                <a:off x="5224463" y="4398963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0"/>
                  </a:cxn>
                  <a:cxn ang="0">
                    <a:pos x="20" y="20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2" y="1"/>
                  </a:cxn>
                  <a:cxn ang="0">
                    <a:pos x="40" y="1"/>
                  </a:cxn>
                  <a:cxn ang="0">
                    <a:pos x="49" y="4"/>
                  </a:cxn>
                  <a:cxn ang="0">
                    <a:pos x="55" y="10"/>
                  </a:cxn>
                  <a:cxn ang="0">
                    <a:pos x="59" y="21"/>
                  </a:cxn>
                  <a:cxn ang="0">
                    <a:pos x="66" y="14"/>
                  </a:cxn>
                  <a:cxn ang="0">
                    <a:pos x="79" y="9"/>
                  </a:cxn>
                  <a:cxn ang="0">
                    <a:pos x="91" y="9"/>
                  </a:cxn>
                  <a:cxn ang="0">
                    <a:pos x="99" y="14"/>
                  </a:cxn>
                  <a:cxn ang="0">
                    <a:pos x="106" y="23"/>
                  </a:cxn>
                  <a:cxn ang="0">
                    <a:pos x="107" y="31"/>
                  </a:cxn>
                  <a:cxn ang="0">
                    <a:pos x="103" y="40"/>
                  </a:cxn>
                  <a:cxn ang="0">
                    <a:pos x="92" y="46"/>
                  </a:cxn>
                  <a:cxn ang="0">
                    <a:pos x="84" y="48"/>
                  </a:cxn>
                  <a:cxn ang="0">
                    <a:pos x="97" y="53"/>
                  </a:cxn>
                  <a:cxn ang="0">
                    <a:pos x="105" y="61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2"/>
                  </a:cxn>
                  <a:cxn ang="0">
                    <a:pos x="77" y="86"/>
                  </a:cxn>
                  <a:cxn ang="0">
                    <a:pos x="61" y="73"/>
                  </a:cxn>
                  <a:cxn ang="0">
                    <a:pos x="60" y="72"/>
                  </a:cxn>
                  <a:cxn ang="0">
                    <a:pos x="61" y="73"/>
                  </a:cxn>
                  <a:cxn ang="0">
                    <a:pos x="61" y="92"/>
                  </a:cxn>
                  <a:cxn ang="0">
                    <a:pos x="56" y="104"/>
                  </a:cxn>
                  <a:cxn ang="0">
                    <a:pos x="48" y="111"/>
                  </a:cxn>
                  <a:cxn ang="0">
                    <a:pos x="39" y="112"/>
                  </a:cxn>
                  <a:cxn ang="0">
                    <a:pos x="31" y="109"/>
                  </a:cxn>
                  <a:cxn ang="0">
                    <a:pos x="26" y="99"/>
                  </a:cxn>
                  <a:cxn ang="0">
                    <a:pos x="25" y="86"/>
                  </a:cxn>
                  <a:cxn ang="0">
                    <a:pos x="32" y="69"/>
                  </a:cxn>
                  <a:cxn ang="0">
                    <a:pos x="24" y="72"/>
                  </a:cxn>
                  <a:cxn ang="0">
                    <a:pos x="13" y="72"/>
                  </a:cxn>
                  <a:cxn ang="0">
                    <a:pos x="5" y="68"/>
                  </a:cxn>
                  <a:cxn ang="0">
                    <a:pos x="1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0" y="41"/>
                  </a:cxn>
                  <a:cxn ang="0">
                    <a:pos x="22" y="37"/>
                  </a:cxn>
                  <a:cxn ang="0">
                    <a:pos x="24" y="30"/>
                  </a:cxn>
                </a:cxnLst>
                <a:rect l="0" t="0" r="r" b="b"/>
                <a:pathLst>
                  <a:path w="108" h="112">
                    <a:moveTo>
                      <a:pt x="24" y="30"/>
                    </a:moveTo>
                    <a:lnTo>
                      <a:pt x="24" y="30"/>
                    </a:lnTo>
                    <a:lnTo>
                      <a:pt x="21" y="25"/>
                    </a:lnTo>
                    <a:lnTo>
                      <a:pt x="20" y="20"/>
                    </a:lnTo>
                    <a:lnTo>
                      <a:pt x="20" y="14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2" y="1"/>
                    </a:lnTo>
                    <a:lnTo>
                      <a:pt x="36" y="0"/>
                    </a:lnTo>
                    <a:lnTo>
                      <a:pt x="40" y="1"/>
                    </a:lnTo>
                    <a:lnTo>
                      <a:pt x="44" y="2"/>
                    </a:lnTo>
                    <a:lnTo>
                      <a:pt x="49" y="4"/>
                    </a:lnTo>
                    <a:lnTo>
                      <a:pt x="52" y="6"/>
                    </a:lnTo>
                    <a:lnTo>
                      <a:pt x="55" y="10"/>
                    </a:lnTo>
                    <a:lnTo>
                      <a:pt x="57" y="14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66" y="14"/>
                    </a:lnTo>
                    <a:lnTo>
                      <a:pt x="73" y="11"/>
                    </a:lnTo>
                    <a:lnTo>
                      <a:pt x="79" y="9"/>
                    </a:lnTo>
                    <a:lnTo>
                      <a:pt x="85" y="8"/>
                    </a:lnTo>
                    <a:lnTo>
                      <a:pt x="91" y="9"/>
                    </a:lnTo>
                    <a:lnTo>
                      <a:pt x="95" y="11"/>
                    </a:lnTo>
                    <a:lnTo>
                      <a:pt x="99" y="14"/>
                    </a:lnTo>
                    <a:lnTo>
                      <a:pt x="103" y="19"/>
                    </a:lnTo>
                    <a:lnTo>
                      <a:pt x="106" y="23"/>
                    </a:lnTo>
                    <a:lnTo>
                      <a:pt x="107" y="27"/>
                    </a:lnTo>
                    <a:lnTo>
                      <a:pt x="107" y="31"/>
                    </a:lnTo>
                    <a:lnTo>
                      <a:pt x="106" y="36"/>
                    </a:lnTo>
                    <a:lnTo>
                      <a:pt x="103" y="40"/>
                    </a:lnTo>
                    <a:lnTo>
                      <a:pt x="98" y="44"/>
                    </a:lnTo>
                    <a:lnTo>
                      <a:pt x="92" y="46"/>
                    </a:lnTo>
                    <a:lnTo>
                      <a:pt x="84" y="48"/>
                    </a:lnTo>
                    <a:lnTo>
                      <a:pt x="84" y="48"/>
                    </a:lnTo>
                    <a:lnTo>
                      <a:pt x="91" y="49"/>
                    </a:lnTo>
                    <a:lnTo>
                      <a:pt x="97" y="53"/>
                    </a:lnTo>
                    <a:lnTo>
                      <a:pt x="102" y="56"/>
                    </a:lnTo>
                    <a:lnTo>
                      <a:pt x="105" y="61"/>
                    </a:lnTo>
                    <a:lnTo>
                      <a:pt x="107" y="65"/>
                    </a:lnTo>
                    <a:lnTo>
                      <a:pt x="108" y="71"/>
                    </a:lnTo>
                    <a:lnTo>
                      <a:pt x="108" y="76"/>
                    </a:lnTo>
                    <a:lnTo>
                      <a:pt x="106" y="81"/>
                    </a:lnTo>
                    <a:lnTo>
                      <a:pt x="104" y="85"/>
                    </a:lnTo>
                    <a:lnTo>
                      <a:pt x="100" y="89"/>
                    </a:lnTo>
                    <a:lnTo>
                      <a:pt x="95" y="91"/>
                    </a:lnTo>
                    <a:lnTo>
                      <a:pt x="90" y="92"/>
                    </a:lnTo>
                    <a:lnTo>
                      <a:pt x="85" y="90"/>
                    </a:lnTo>
                    <a:lnTo>
                      <a:pt x="77" y="86"/>
                    </a:lnTo>
                    <a:lnTo>
                      <a:pt x="70" y="81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0" y="72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2" y="82"/>
                    </a:lnTo>
                    <a:lnTo>
                      <a:pt x="61" y="92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2" y="109"/>
                    </a:lnTo>
                    <a:lnTo>
                      <a:pt x="48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1" y="109"/>
                    </a:lnTo>
                    <a:lnTo>
                      <a:pt x="28" y="104"/>
                    </a:lnTo>
                    <a:lnTo>
                      <a:pt x="26" y="99"/>
                    </a:lnTo>
                    <a:lnTo>
                      <a:pt x="25" y="94"/>
                    </a:lnTo>
                    <a:lnTo>
                      <a:pt x="25" y="86"/>
                    </a:lnTo>
                    <a:lnTo>
                      <a:pt x="27" y="78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4" y="72"/>
                    </a:lnTo>
                    <a:lnTo>
                      <a:pt x="19" y="72"/>
                    </a:lnTo>
                    <a:lnTo>
                      <a:pt x="13" y="72"/>
                    </a:lnTo>
                    <a:lnTo>
                      <a:pt x="8" y="71"/>
                    </a:lnTo>
                    <a:lnTo>
                      <a:pt x="5" y="68"/>
                    </a:lnTo>
                    <a:lnTo>
                      <a:pt x="2" y="65"/>
                    </a:lnTo>
                    <a:lnTo>
                      <a:pt x="1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7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6" y="39"/>
                    </a:lnTo>
                    <a:lnTo>
                      <a:pt x="22" y="37"/>
                    </a:lnTo>
                    <a:lnTo>
                      <a:pt x="30" y="37"/>
                    </a:lnTo>
                    <a:lnTo>
                      <a:pt x="24" y="30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98"/>
              <p:cNvSpPr>
                <a:spLocks/>
              </p:cNvSpPr>
              <p:nvPr/>
            </p:nvSpPr>
            <p:spPr bwMode="auto">
              <a:xfrm>
                <a:off x="5224463" y="4398963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0"/>
                  </a:cxn>
                  <a:cxn ang="0">
                    <a:pos x="20" y="20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2" y="1"/>
                  </a:cxn>
                  <a:cxn ang="0">
                    <a:pos x="40" y="1"/>
                  </a:cxn>
                  <a:cxn ang="0">
                    <a:pos x="49" y="4"/>
                  </a:cxn>
                  <a:cxn ang="0">
                    <a:pos x="55" y="10"/>
                  </a:cxn>
                  <a:cxn ang="0">
                    <a:pos x="59" y="21"/>
                  </a:cxn>
                  <a:cxn ang="0">
                    <a:pos x="66" y="14"/>
                  </a:cxn>
                  <a:cxn ang="0">
                    <a:pos x="79" y="9"/>
                  </a:cxn>
                  <a:cxn ang="0">
                    <a:pos x="91" y="9"/>
                  </a:cxn>
                  <a:cxn ang="0">
                    <a:pos x="99" y="14"/>
                  </a:cxn>
                  <a:cxn ang="0">
                    <a:pos x="106" y="23"/>
                  </a:cxn>
                  <a:cxn ang="0">
                    <a:pos x="107" y="31"/>
                  </a:cxn>
                  <a:cxn ang="0">
                    <a:pos x="103" y="40"/>
                  </a:cxn>
                  <a:cxn ang="0">
                    <a:pos x="92" y="46"/>
                  </a:cxn>
                  <a:cxn ang="0">
                    <a:pos x="84" y="48"/>
                  </a:cxn>
                  <a:cxn ang="0">
                    <a:pos x="97" y="53"/>
                  </a:cxn>
                  <a:cxn ang="0">
                    <a:pos x="105" y="61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2"/>
                  </a:cxn>
                  <a:cxn ang="0">
                    <a:pos x="77" y="86"/>
                  </a:cxn>
                  <a:cxn ang="0">
                    <a:pos x="61" y="73"/>
                  </a:cxn>
                  <a:cxn ang="0">
                    <a:pos x="60" y="72"/>
                  </a:cxn>
                  <a:cxn ang="0">
                    <a:pos x="61" y="73"/>
                  </a:cxn>
                  <a:cxn ang="0">
                    <a:pos x="61" y="92"/>
                  </a:cxn>
                  <a:cxn ang="0">
                    <a:pos x="56" y="104"/>
                  </a:cxn>
                  <a:cxn ang="0">
                    <a:pos x="48" y="111"/>
                  </a:cxn>
                  <a:cxn ang="0">
                    <a:pos x="39" y="112"/>
                  </a:cxn>
                  <a:cxn ang="0">
                    <a:pos x="31" y="109"/>
                  </a:cxn>
                  <a:cxn ang="0">
                    <a:pos x="26" y="99"/>
                  </a:cxn>
                  <a:cxn ang="0">
                    <a:pos x="25" y="86"/>
                  </a:cxn>
                  <a:cxn ang="0">
                    <a:pos x="32" y="69"/>
                  </a:cxn>
                  <a:cxn ang="0">
                    <a:pos x="24" y="72"/>
                  </a:cxn>
                  <a:cxn ang="0">
                    <a:pos x="13" y="72"/>
                  </a:cxn>
                  <a:cxn ang="0">
                    <a:pos x="5" y="68"/>
                  </a:cxn>
                  <a:cxn ang="0">
                    <a:pos x="1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0" y="41"/>
                  </a:cxn>
                  <a:cxn ang="0">
                    <a:pos x="22" y="37"/>
                  </a:cxn>
                </a:cxnLst>
                <a:rect l="0" t="0" r="r" b="b"/>
                <a:pathLst>
                  <a:path w="108" h="112">
                    <a:moveTo>
                      <a:pt x="24" y="30"/>
                    </a:moveTo>
                    <a:lnTo>
                      <a:pt x="24" y="30"/>
                    </a:lnTo>
                    <a:lnTo>
                      <a:pt x="21" y="25"/>
                    </a:lnTo>
                    <a:lnTo>
                      <a:pt x="20" y="20"/>
                    </a:lnTo>
                    <a:lnTo>
                      <a:pt x="20" y="14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2" y="1"/>
                    </a:lnTo>
                    <a:lnTo>
                      <a:pt x="36" y="0"/>
                    </a:lnTo>
                    <a:lnTo>
                      <a:pt x="40" y="1"/>
                    </a:lnTo>
                    <a:lnTo>
                      <a:pt x="44" y="2"/>
                    </a:lnTo>
                    <a:lnTo>
                      <a:pt x="49" y="4"/>
                    </a:lnTo>
                    <a:lnTo>
                      <a:pt x="52" y="6"/>
                    </a:lnTo>
                    <a:lnTo>
                      <a:pt x="55" y="10"/>
                    </a:lnTo>
                    <a:lnTo>
                      <a:pt x="57" y="14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66" y="14"/>
                    </a:lnTo>
                    <a:lnTo>
                      <a:pt x="73" y="11"/>
                    </a:lnTo>
                    <a:lnTo>
                      <a:pt x="79" y="9"/>
                    </a:lnTo>
                    <a:lnTo>
                      <a:pt x="85" y="8"/>
                    </a:lnTo>
                    <a:lnTo>
                      <a:pt x="91" y="9"/>
                    </a:lnTo>
                    <a:lnTo>
                      <a:pt x="95" y="11"/>
                    </a:lnTo>
                    <a:lnTo>
                      <a:pt x="99" y="14"/>
                    </a:lnTo>
                    <a:lnTo>
                      <a:pt x="103" y="19"/>
                    </a:lnTo>
                    <a:lnTo>
                      <a:pt x="106" y="23"/>
                    </a:lnTo>
                    <a:lnTo>
                      <a:pt x="107" y="27"/>
                    </a:lnTo>
                    <a:lnTo>
                      <a:pt x="107" y="31"/>
                    </a:lnTo>
                    <a:lnTo>
                      <a:pt x="106" y="36"/>
                    </a:lnTo>
                    <a:lnTo>
                      <a:pt x="103" y="40"/>
                    </a:lnTo>
                    <a:lnTo>
                      <a:pt x="98" y="44"/>
                    </a:lnTo>
                    <a:lnTo>
                      <a:pt x="92" y="46"/>
                    </a:lnTo>
                    <a:lnTo>
                      <a:pt x="84" y="48"/>
                    </a:lnTo>
                    <a:lnTo>
                      <a:pt x="84" y="48"/>
                    </a:lnTo>
                    <a:lnTo>
                      <a:pt x="91" y="49"/>
                    </a:lnTo>
                    <a:lnTo>
                      <a:pt x="97" y="53"/>
                    </a:lnTo>
                    <a:lnTo>
                      <a:pt x="102" y="56"/>
                    </a:lnTo>
                    <a:lnTo>
                      <a:pt x="105" y="61"/>
                    </a:lnTo>
                    <a:lnTo>
                      <a:pt x="107" y="65"/>
                    </a:lnTo>
                    <a:lnTo>
                      <a:pt x="108" y="71"/>
                    </a:lnTo>
                    <a:lnTo>
                      <a:pt x="108" y="76"/>
                    </a:lnTo>
                    <a:lnTo>
                      <a:pt x="106" y="81"/>
                    </a:lnTo>
                    <a:lnTo>
                      <a:pt x="104" y="85"/>
                    </a:lnTo>
                    <a:lnTo>
                      <a:pt x="100" y="89"/>
                    </a:lnTo>
                    <a:lnTo>
                      <a:pt x="95" y="91"/>
                    </a:lnTo>
                    <a:lnTo>
                      <a:pt x="90" y="92"/>
                    </a:lnTo>
                    <a:lnTo>
                      <a:pt x="85" y="90"/>
                    </a:lnTo>
                    <a:lnTo>
                      <a:pt x="77" y="86"/>
                    </a:lnTo>
                    <a:lnTo>
                      <a:pt x="70" y="81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0" y="72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2" y="82"/>
                    </a:lnTo>
                    <a:lnTo>
                      <a:pt x="61" y="92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2" y="109"/>
                    </a:lnTo>
                    <a:lnTo>
                      <a:pt x="48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1" y="109"/>
                    </a:lnTo>
                    <a:lnTo>
                      <a:pt x="28" y="104"/>
                    </a:lnTo>
                    <a:lnTo>
                      <a:pt x="26" y="99"/>
                    </a:lnTo>
                    <a:lnTo>
                      <a:pt x="25" y="94"/>
                    </a:lnTo>
                    <a:lnTo>
                      <a:pt x="25" y="86"/>
                    </a:lnTo>
                    <a:lnTo>
                      <a:pt x="27" y="78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4" y="72"/>
                    </a:lnTo>
                    <a:lnTo>
                      <a:pt x="19" y="72"/>
                    </a:lnTo>
                    <a:lnTo>
                      <a:pt x="13" y="72"/>
                    </a:lnTo>
                    <a:lnTo>
                      <a:pt x="8" y="71"/>
                    </a:lnTo>
                    <a:lnTo>
                      <a:pt x="5" y="68"/>
                    </a:lnTo>
                    <a:lnTo>
                      <a:pt x="2" y="65"/>
                    </a:lnTo>
                    <a:lnTo>
                      <a:pt x="1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7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6" y="39"/>
                    </a:lnTo>
                    <a:lnTo>
                      <a:pt x="22" y="37"/>
                    </a:lnTo>
                    <a:lnTo>
                      <a:pt x="30" y="37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99"/>
              <p:cNvSpPr>
                <a:spLocks/>
              </p:cNvSpPr>
              <p:nvPr/>
            </p:nvSpPr>
            <p:spPr bwMode="auto">
              <a:xfrm>
                <a:off x="5300663" y="4470400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11" y="6"/>
                  </a:cxn>
                  <a:cxn ang="0">
                    <a:pos x="11" y="9"/>
                  </a:cxn>
                  <a:cxn ang="0">
                    <a:pos x="9" y="11"/>
                  </a:cxn>
                  <a:cxn ang="0">
                    <a:pos x="8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3" y="12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9" y="2"/>
                  </a:cxn>
                  <a:cxn ang="0">
                    <a:pos x="11" y="3"/>
                  </a:cxn>
                  <a:cxn ang="0">
                    <a:pos x="11" y="6"/>
                  </a:cxn>
                  <a:cxn ang="0">
                    <a:pos x="11" y="6"/>
                  </a:cxn>
                </a:cxnLst>
                <a:rect l="0" t="0" r="r" b="b"/>
                <a:pathLst>
                  <a:path w="11" h="12">
                    <a:moveTo>
                      <a:pt x="11" y="6"/>
                    </a:moveTo>
                    <a:lnTo>
                      <a:pt x="11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9" y="2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200"/>
              <p:cNvSpPr>
                <a:spLocks/>
              </p:cNvSpPr>
              <p:nvPr/>
            </p:nvSpPr>
            <p:spPr bwMode="auto">
              <a:xfrm>
                <a:off x="5233988" y="4476750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9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1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1" y="9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3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201"/>
              <p:cNvSpPr>
                <a:spLocks/>
              </p:cNvSpPr>
              <p:nvPr/>
            </p:nvSpPr>
            <p:spPr bwMode="auto">
              <a:xfrm>
                <a:off x="5275263" y="4413250"/>
                <a:ext cx="17463" cy="20638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11" y="6"/>
                  </a:cxn>
                  <a:cxn ang="0">
                    <a:pos x="11" y="9"/>
                  </a:cxn>
                  <a:cxn ang="0">
                    <a:pos x="10" y="11"/>
                  </a:cxn>
                  <a:cxn ang="0">
                    <a:pos x="8" y="12"/>
                  </a:cxn>
                  <a:cxn ang="0">
                    <a:pos x="6" y="13"/>
                  </a:cxn>
                  <a:cxn ang="0">
                    <a:pos x="6" y="13"/>
                  </a:cxn>
                  <a:cxn ang="0">
                    <a:pos x="3" y="12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1"/>
                  </a:cxn>
                  <a:cxn ang="0">
                    <a:pos x="10" y="2"/>
                  </a:cxn>
                  <a:cxn ang="0">
                    <a:pos x="11" y="4"/>
                  </a:cxn>
                  <a:cxn ang="0">
                    <a:pos x="11" y="6"/>
                  </a:cxn>
                  <a:cxn ang="0">
                    <a:pos x="11" y="6"/>
                  </a:cxn>
                </a:cxnLst>
                <a:rect l="0" t="0" r="r" b="b"/>
                <a:pathLst>
                  <a:path w="11" h="13">
                    <a:moveTo>
                      <a:pt x="11" y="6"/>
                    </a:moveTo>
                    <a:lnTo>
                      <a:pt x="11" y="6"/>
                    </a:lnTo>
                    <a:lnTo>
                      <a:pt x="11" y="9"/>
                    </a:lnTo>
                    <a:lnTo>
                      <a:pt x="10" y="11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2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202"/>
              <p:cNvSpPr>
                <a:spLocks/>
              </p:cNvSpPr>
              <p:nvPr/>
            </p:nvSpPr>
            <p:spPr bwMode="auto">
              <a:xfrm>
                <a:off x="5353050" y="4427538"/>
                <a:ext cx="19050" cy="1746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1" y="8"/>
                  </a:cxn>
                  <a:cxn ang="0">
                    <a:pos x="10" y="9"/>
                  </a:cxn>
                  <a:cxn ang="0">
                    <a:pos x="8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4" y="11"/>
                  </a:cxn>
                  <a:cxn ang="0">
                    <a:pos x="1" y="9"/>
                  </a:cxn>
                  <a:cxn ang="0">
                    <a:pos x="0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2"/>
                  </a:cxn>
                  <a:cxn ang="0">
                    <a:pos x="11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203"/>
              <p:cNvSpPr>
                <a:spLocks/>
              </p:cNvSpPr>
              <p:nvPr/>
            </p:nvSpPr>
            <p:spPr bwMode="auto">
              <a:xfrm>
                <a:off x="5365750" y="4502150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11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4" y="11"/>
                  </a:cxn>
                  <a:cxn ang="0">
                    <a:pos x="2" y="10"/>
                  </a:cxn>
                  <a:cxn ang="0">
                    <a:pos x="1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1" y="3"/>
                  </a:cxn>
                  <a:cxn ang="0">
                    <a:pos x="11" y="6"/>
                  </a:cxn>
                  <a:cxn ang="0">
                    <a:pos x="11" y="6"/>
                  </a:cxn>
                </a:cxnLst>
                <a:rect l="0" t="0" r="r" b="b"/>
                <a:pathLst>
                  <a:path w="11" h="12">
                    <a:moveTo>
                      <a:pt x="11" y="6"/>
                    </a:moveTo>
                    <a:lnTo>
                      <a:pt x="11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204"/>
              <p:cNvSpPr>
                <a:spLocks/>
              </p:cNvSpPr>
              <p:nvPr/>
            </p:nvSpPr>
            <p:spPr bwMode="auto">
              <a:xfrm>
                <a:off x="5281613" y="4535488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0" y="9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1"/>
                  </a:cxn>
                  <a:cxn ang="0">
                    <a:pos x="9" y="3"/>
                  </a:cxn>
                  <a:cxn ang="0">
                    <a:pos x="10" y="5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9" y="3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205"/>
              <p:cNvSpPr>
                <a:spLocks/>
              </p:cNvSpPr>
              <p:nvPr/>
            </p:nvSpPr>
            <p:spPr bwMode="auto">
              <a:xfrm>
                <a:off x="5300663" y="4116388"/>
                <a:ext cx="171450" cy="177800"/>
              </a:xfrm>
              <a:custGeom>
                <a:avLst/>
                <a:gdLst/>
                <a:ahLst/>
                <a:cxnLst>
                  <a:cxn ang="0">
                    <a:pos x="23" y="30"/>
                  </a:cxn>
                  <a:cxn ang="0">
                    <a:pos x="20" y="20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1" y="1"/>
                  </a:cxn>
                  <a:cxn ang="0">
                    <a:pos x="40" y="1"/>
                  </a:cxn>
                  <a:cxn ang="0">
                    <a:pos x="47" y="4"/>
                  </a:cxn>
                  <a:cxn ang="0">
                    <a:pos x="55" y="10"/>
                  </a:cxn>
                  <a:cxn ang="0">
                    <a:pos x="59" y="21"/>
                  </a:cxn>
                  <a:cxn ang="0">
                    <a:pos x="65" y="14"/>
                  </a:cxn>
                  <a:cxn ang="0">
                    <a:pos x="78" y="9"/>
                  </a:cxn>
                  <a:cxn ang="0">
                    <a:pos x="90" y="9"/>
                  </a:cxn>
                  <a:cxn ang="0">
                    <a:pos x="99" y="14"/>
                  </a:cxn>
                  <a:cxn ang="0">
                    <a:pos x="105" y="23"/>
                  </a:cxn>
                  <a:cxn ang="0">
                    <a:pos x="106" y="31"/>
                  </a:cxn>
                  <a:cxn ang="0">
                    <a:pos x="102" y="40"/>
                  </a:cxn>
                  <a:cxn ang="0">
                    <a:pos x="92" y="46"/>
                  </a:cxn>
                  <a:cxn ang="0">
                    <a:pos x="83" y="48"/>
                  </a:cxn>
                  <a:cxn ang="0">
                    <a:pos x="97" y="53"/>
                  </a:cxn>
                  <a:cxn ang="0">
                    <a:pos x="104" y="61"/>
                  </a:cxn>
                  <a:cxn ang="0">
                    <a:pos x="108" y="71"/>
                  </a:cxn>
                  <a:cxn ang="0">
                    <a:pos x="105" y="81"/>
                  </a:cxn>
                  <a:cxn ang="0">
                    <a:pos x="99" y="89"/>
                  </a:cxn>
                  <a:cxn ang="0">
                    <a:pos x="90" y="92"/>
                  </a:cxn>
                  <a:cxn ang="0">
                    <a:pos x="77" y="86"/>
                  </a:cxn>
                  <a:cxn ang="0">
                    <a:pos x="61" y="73"/>
                  </a:cxn>
                  <a:cxn ang="0">
                    <a:pos x="60" y="72"/>
                  </a:cxn>
                  <a:cxn ang="0">
                    <a:pos x="61" y="73"/>
                  </a:cxn>
                  <a:cxn ang="0">
                    <a:pos x="61" y="92"/>
                  </a:cxn>
                  <a:cxn ang="0">
                    <a:pos x="56" y="104"/>
                  </a:cxn>
                  <a:cxn ang="0">
                    <a:pos x="47" y="111"/>
                  </a:cxn>
                  <a:cxn ang="0">
                    <a:pos x="39" y="112"/>
                  </a:cxn>
                  <a:cxn ang="0">
                    <a:pos x="30" y="109"/>
                  </a:cxn>
                  <a:cxn ang="0">
                    <a:pos x="25" y="99"/>
                  </a:cxn>
                  <a:cxn ang="0">
                    <a:pos x="25" y="86"/>
                  </a:cxn>
                  <a:cxn ang="0">
                    <a:pos x="31" y="70"/>
                  </a:cxn>
                  <a:cxn ang="0">
                    <a:pos x="24" y="72"/>
                  </a:cxn>
                  <a:cxn ang="0">
                    <a:pos x="12" y="72"/>
                  </a:cxn>
                  <a:cxn ang="0">
                    <a:pos x="5" y="68"/>
                  </a:cxn>
                  <a:cxn ang="0">
                    <a:pos x="0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0" y="41"/>
                  </a:cxn>
                  <a:cxn ang="0">
                    <a:pos x="22" y="37"/>
                  </a:cxn>
                  <a:cxn ang="0">
                    <a:pos x="23" y="30"/>
                  </a:cxn>
                </a:cxnLst>
                <a:rect l="0" t="0" r="r" b="b"/>
                <a:pathLst>
                  <a:path w="108" h="112">
                    <a:moveTo>
                      <a:pt x="23" y="30"/>
                    </a:moveTo>
                    <a:lnTo>
                      <a:pt x="23" y="30"/>
                    </a:lnTo>
                    <a:lnTo>
                      <a:pt x="21" y="25"/>
                    </a:lnTo>
                    <a:lnTo>
                      <a:pt x="20" y="20"/>
                    </a:lnTo>
                    <a:lnTo>
                      <a:pt x="20" y="14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1" y="1"/>
                    </a:lnTo>
                    <a:lnTo>
                      <a:pt x="36" y="0"/>
                    </a:lnTo>
                    <a:lnTo>
                      <a:pt x="40" y="1"/>
                    </a:lnTo>
                    <a:lnTo>
                      <a:pt x="44" y="2"/>
                    </a:lnTo>
                    <a:lnTo>
                      <a:pt x="47" y="4"/>
                    </a:lnTo>
                    <a:lnTo>
                      <a:pt x="51" y="6"/>
                    </a:lnTo>
                    <a:lnTo>
                      <a:pt x="55" y="10"/>
                    </a:lnTo>
                    <a:lnTo>
                      <a:pt x="57" y="14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65" y="14"/>
                    </a:lnTo>
                    <a:lnTo>
                      <a:pt x="72" y="11"/>
                    </a:lnTo>
                    <a:lnTo>
                      <a:pt x="78" y="9"/>
                    </a:lnTo>
                    <a:lnTo>
                      <a:pt x="84" y="8"/>
                    </a:lnTo>
                    <a:lnTo>
                      <a:pt x="90" y="9"/>
                    </a:lnTo>
                    <a:lnTo>
                      <a:pt x="95" y="11"/>
                    </a:lnTo>
                    <a:lnTo>
                      <a:pt x="99" y="14"/>
                    </a:lnTo>
                    <a:lnTo>
                      <a:pt x="102" y="19"/>
                    </a:lnTo>
                    <a:lnTo>
                      <a:pt x="105" y="23"/>
                    </a:lnTo>
                    <a:lnTo>
                      <a:pt x="106" y="27"/>
                    </a:lnTo>
                    <a:lnTo>
                      <a:pt x="106" y="31"/>
                    </a:lnTo>
                    <a:lnTo>
                      <a:pt x="104" y="36"/>
                    </a:lnTo>
                    <a:lnTo>
                      <a:pt x="102" y="40"/>
                    </a:lnTo>
                    <a:lnTo>
                      <a:pt x="98" y="44"/>
                    </a:lnTo>
                    <a:lnTo>
                      <a:pt x="92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91" y="49"/>
                    </a:lnTo>
                    <a:lnTo>
                      <a:pt x="97" y="53"/>
                    </a:lnTo>
                    <a:lnTo>
                      <a:pt x="101" y="56"/>
                    </a:lnTo>
                    <a:lnTo>
                      <a:pt x="104" y="61"/>
                    </a:lnTo>
                    <a:lnTo>
                      <a:pt x="106" y="65"/>
                    </a:lnTo>
                    <a:lnTo>
                      <a:pt x="108" y="71"/>
                    </a:lnTo>
                    <a:lnTo>
                      <a:pt x="106" y="76"/>
                    </a:lnTo>
                    <a:lnTo>
                      <a:pt x="105" y="81"/>
                    </a:lnTo>
                    <a:lnTo>
                      <a:pt x="103" y="85"/>
                    </a:lnTo>
                    <a:lnTo>
                      <a:pt x="99" y="89"/>
                    </a:lnTo>
                    <a:lnTo>
                      <a:pt x="95" y="91"/>
                    </a:lnTo>
                    <a:lnTo>
                      <a:pt x="90" y="92"/>
                    </a:lnTo>
                    <a:lnTo>
                      <a:pt x="83" y="90"/>
                    </a:lnTo>
                    <a:lnTo>
                      <a:pt x="77" y="86"/>
                    </a:lnTo>
                    <a:lnTo>
                      <a:pt x="69" y="81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0" y="72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1" y="82"/>
                    </a:lnTo>
                    <a:lnTo>
                      <a:pt x="61" y="92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1" y="109"/>
                    </a:lnTo>
                    <a:lnTo>
                      <a:pt x="47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4" y="111"/>
                    </a:lnTo>
                    <a:lnTo>
                      <a:pt x="30" y="109"/>
                    </a:lnTo>
                    <a:lnTo>
                      <a:pt x="27" y="104"/>
                    </a:lnTo>
                    <a:lnTo>
                      <a:pt x="25" y="99"/>
                    </a:lnTo>
                    <a:lnTo>
                      <a:pt x="25" y="94"/>
                    </a:lnTo>
                    <a:lnTo>
                      <a:pt x="25" y="86"/>
                    </a:lnTo>
                    <a:lnTo>
                      <a:pt x="27" y="78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4" y="72"/>
                    </a:lnTo>
                    <a:lnTo>
                      <a:pt x="18" y="72"/>
                    </a:lnTo>
                    <a:lnTo>
                      <a:pt x="12" y="72"/>
                    </a:lnTo>
                    <a:lnTo>
                      <a:pt x="8" y="71"/>
                    </a:lnTo>
                    <a:lnTo>
                      <a:pt x="5" y="68"/>
                    </a:lnTo>
                    <a:lnTo>
                      <a:pt x="2" y="65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2"/>
                    </a:lnTo>
                    <a:lnTo>
                      <a:pt x="3" y="47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5" y="39"/>
                    </a:lnTo>
                    <a:lnTo>
                      <a:pt x="22" y="37"/>
                    </a:lnTo>
                    <a:lnTo>
                      <a:pt x="29" y="37"/>
                    </a:lnTo>
                    <a:lnTo>
                      <a:pt x="23" y="30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206"/>
              <p:cNvSpPr>
                <a:spLocks/>
              </p:cNvSpPr>
              <p:nvPr/>
            </p:nvSpPr>
            <p:spPr bwMode="auto">
              <a:xfrm>
                <a:off x="5300663" y="4116388"/>
                <a:ext cx="171450" cy="177800"/>
              </a:xfrm>
              <a:custGeom>
                <a:avLst/>
                <a:gdLst/>
                <a:ahLst/>
                <a:cxnLst>
                  <a:cxn ang="0">
                    <a:pos x="23" y="30"/>
                  </a:cxn>
                  <a:cxn ang="0">
                    <a:pos x="20" y="20"/>
                  </a:cxn>
                  <a:cxn ang="0">
                    <a:pos x="21" y="10"/>
                  </a:cxn>
                  <a:cxn ang="0">
                    <a:pos x="25" y="4"/>
                  </a:cxn>
                  <a:cxn ang="0">
                    <a:pos x="31" y="1"/>
                  </a:cxn>
                  <a:cxn ang="0">
                    <a:pos x="40" y="1"/>
                  </a:cxn>
                  <a:cxn ang="0">
                    <a:pos x="47" y="4"/>
                  </a:cxn>
                  <a:cxn ang="0">
                    <a:pos x="55" y="10"/>
                  </a:cxn>
                  <a:cxn ang="0">
                    <a:pos x="59" y="21"/>
                  </a:cxn>
                  <a:cxn ang="0">
                    <a:pos x="65" y="14"/>
                  </a:cxn>
                  <a:cxn ang="0">
                    <a:pos x="78" y="9"/>
                  </a:cxn>
                  <a:cxn ang="0">
                    <a:pos x="90" y="9"/>
                  </a:cxn>
                  <a:cxn ang="0">
                    <a:pos x="99" y="14"/>
                  </a:cxn>
                  <a:cxn ang="0">
                    <a:pos x="105" y="23"/>
                  </a:cxn>
                  <a:cxn ang="0">
                    <a:pos x="106" y="31"/>
                  </a:cxn>
                  <a:cxn ang="0">
                    <a:pos x="102" y="40"/>
                  </a:cxn>
                  <a:cxn ang="0">
                    <a:pos x="92" y="46"/>
                  </a:cxn>
                  <a:cxn ang="0">
                    <a:pos x="83" y="48"/>
                  </a:cxn>
                  <a:cxn ang="0">
                    <a:pos x="97" y="53"/>
                  </a:cxn>
                  <a:cxn ang="0">
                    <a:pos x="104" y="61"/>
                  </a:cxn>
                  <a:cxn ang="0">
                    <a:pos x="108" y="71"/>
                  </a:cxn>
                  <a:cxn ang="0">
                    <a:pos x="105" y="81"/>
                  </a:cxn>
                  <a:cxn ang="0">
                    <a:pos x="99" y="89"/>
                  </a:cxn>
                  <a:cxn ang="0">
                    <a:pos x="90" y="92"/>
                  </a:cxn>
                  <a:cxn ang="0">
                    <a:pos x="77" y="86"/>
                  </a:cxn>
                  <a:cxn ang="0">
                    <a:pos x="61" y="73"/>
                  </a:cxn>
                  <a:cxn ang="0">
                    <a:pos x="60" y="72"/>
                  </a:cxn>
                  <a:cxn ang="0">
                    <a:pos x="61" y="73"/>
                  </a:cxn>
                  <a:cxn ang="0">
                    <a:pos x="61" y="92"/>
                  </a:cxn>
                  <a:cxn ang="0">
                    <a:pos x="56" y="104"/>
                  </a:cxn>
                  <a:cxn ang="0">
                    <a:pos x="47" y="111"/>
                  </a:cxn>
                  <a:cxn ang="0">
                    <a:pos x="39" y="112"/>
                  </a:cxn>
                  <a:cxn ang="0">
                    <a:pos x="30" y="109"/>
                  </a:cxn>
                  <a:cxn ang="0">
                    <a:pos x="25" y="99"/>
                  </a:cxn>
                  <a:cxn ang="0">
                    <a:pos x="25" y="86"/>
                  </a:cxn>
                  <a:cxn ang="0">
                    <a:pos x="31" y="70"/>
                  </a:cxn>
                  <a:cxn ang="0">
                    <a:pos x="24" y="72"/>
                  </a:cxn>
                  <a:cxn ang="0">
                    <a:pos x="12" y="72"/>
                  </a:cxn>
                  <a:cxn ang="0">
                    <a:pos x="5" y="68"/>
                  </a:cxn>
                  <a:cxn ang="0">
                    <a:pos x="0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0" y="41"/>
                  </a:cxn>
                  <a:cxn ang="0">
                    <a:pos x="22" y="37"/>
                  </a:cxn>
                </a:cxnLst>
                <a:rect l="0" t="0" r="r" b="b"/>
                <a:pathLst>
                  <a:path w="108" h="112">
                    <a:moveTo>
                      <a:pt x="23" y="30"/>
                    </a:moveTo>
                    <a:lnTo>
                      <a:pt x="23" y="30"/>
                    </a:lnTo>
                    <a:lnTo>
                      <a:pt x="21" y="25"/>
                    </a:lnTo>
                    <a:lnTo>
                      <a:pt x="20" y="20"/>
                    </a:lnTo>
                    <a:lnTo>
                      <a:pt x="20" y="14"/>
                    </a:lnTo>
                    <a:lnTo>
                      <a:pt x="21" y="10"/>
                    </a:lnTo>
                    <a:lnTo>
                      <a:pt x="22" y="7"/>
                    </a:lnTo>
                    <a:lnTo>
                      <a:pt x="25" y="4"/>
                    </a:lnTo>
                    <a:lnTo>
                      <a:pt x="28" y="2"/>
                    </a:lnTo>
                    <a:lnTo>
                      <a:pt x="31" y="1"/>
                    </a:lnTo>
                    <a:lnTo>
                      <a:pt x="36" y="0"/>
                    </a:lnTo>
                    <a:lnTo>
                      <a:pt x="40" y="1"/>
                    </a:lnTo>
                    <a:lnTo>
                      <a:pt x="44" y="2"/>
                    </a:lnTo>
                    <a:lnTo>
                      <a:pt x="47" y="4"/>
                    </a:lnTo>
                    <a:lnTo>
                      <a:pt x="51" y="6"/>
                    </a:lnTo>
                    <a:lnTo>
                      <a:pt x="55" y="10"/>
                    </a:lnTo>
                    <a:lnTo>
                      <a:pt x="57" y="14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65" y="14"/>
                    </a:lnTo>
                    <a:lnTo>
                      <a:pt x="72" y="11"/>
                    </a:lnTo>
                    <a:lnTo>
                      <a:pt x="78" y="9"/>
                    </a:lnTo>
                    <a:lnTo>
                      <a:pt x="84" y="8"/>
                    </a:lnTo>
                    <a:lnTo>
                      <a:pt x="90" y="9"/>
                    </a:lnTo>
                    <a:lnTo>
                      <a:pt x="95" y="11"/>
                    </a:lnTo>
                    <a:lnTo>
                      <a:pt x="99" y="14"/>
                    </a:lnTo>
                    <a:lnTo>
                      <a:pt x="102" y="19"/>
                    </a:lnTo>
                    <a:lnTo>
                      <a:pt x="105" y="23"/>
                    </a:lnTo>
                    <a:lnTo>
                      <a:pt x="106" y="27"/>
                    </a:lnTo>
                    <a:lnTo>
                      <a:pt x="106" y="31"/>
                    </a:lnTo>
                    <a:lnTo>
                      <a:pt x="104" y="36"/>
                    </a:lnTo>
                    <a:lnTo>
                      <a:pt x="102" y="40"/>
                    </a:lnTo>
                    <a:lnTo>
                      <a:pt x="98" y="44"/>
                    </a:lnTo>
                    <a:lnTo>
                      <a:pt x="92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91" y="49"/>
                    </a:lnTo>
                    <a:lnTo>
                      <a:pt x="97" y="53"/>
                    </a:lnTo>
                    <a:lnTo>
                      <a:pt x="101" y="56"/>
                    </a:lnTo>
                    <a:lnTo>
                      <a:pt x="104" y="61"/>
                    </a:lnTo>
                    <a:lnTo>
                      <a:pt x="106" y="65"/>
                    </a:lnTo>
                    <a:lnTo>
                      <a:pt x="108" y="71"/>
                    </a:lnTo>
                    <a:lnTo>
                      <a:pt x="106" y="76"/>
                    </a:lnTo>
                    <a:lnTo>
                      <a:pt x="105" y="81"/>
                    </a:lnTo>
                    <a:lnTo>
                      <a:pt x="103" y="85"/>
                    </a:lnTo>
                    <a:lnTo>
                      <a:pt x="99" y="89"/>
                    </a:lnTo>
                    <a:lnTo>
                      <a:pt x="95" y="91"/>
                    </a:lnTo>
                    <a:lnTo>
                      <a:pt x="90" y="92"/>
                    </a:lnTo>
                    <a:lnTo>
                      <a:pt x="83" y="90"/>
                    </a:lnTo>
                    <a:lnTo>
                      <a:pt x="77" y="86"/>
                    </a:lnTo>
                    <a:lnTo>
                      <a:pt x="69" y="81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0" y="72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1" y="82"/>
                    </a:lnTo>
                    <a:lnTo>
                      <a:pt x="61" y="92"/>
                    </a:lnTo>
                    <a:lnTo>
                      <a:pt x="59" y="98"/>
                    </a:lnTo>
                    <a:lnTo>
                      <a:pt x="56" y="104"/>
                    </a:lnTo>
                    <a:lnTo>
                      <a:pt x="51" y="109"/>
                    </a:lnTo>
                    <a:lnTo>
                      <a:pt x="47" y="111"/>
                    </a:lnTo>
                    <a:lnTo>
                      <a:pt x="43" y="112"/>
                    </a:lnTo>
                    <a:lnTo>
                      <a:pt x="39" y="112"/>
                    </a:lnTo>
                    <a:lnTo>
                      <a:pt x="34" y="111"/>
                    </a:lnTo>
                    <a:lnTo>
                      <a:pt x="30" y="109"/>
                    </a:lnTo>
                    <a:lnTo>
                      <a:pt x="27" y="104"/>
                    </a:lnTo>
                    <a:lnTo>
                      <a:pt x="25" y="99"/>
                    </a:lnTo>
                    <a:lnTo>
                      <a:pt x="25" y="94"/>
                    </a:lnTo>
                    <a:lnTo>
                      <a:pt x="25" y="86"/>
                    </a:lnTo>
                    <a:lnTo>
                      <a:pt x="27" y="78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24" y="72"/>
                    </a:lnTo>
                    <a:lnTo>
                      <a:pt x="18" y="72"/>
                    </a:lnTo>
                    <a:lnTo>
                      <a:pt x="12" y="72"/>
                    </a:lnTo>
                    <a:lnTo>
                      <a:pt x="8" y="71"/>
                    </a:lnTo>
                    <a:lnTo>
                      <a:pt x="5" y="68"/>
                    </a:lnTo>
                    <a:lnTo>
                      <a:pt x="2" y="65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2"/>
                    </a:lnTo>
                    <a:lnTo>
                      <a:pt x="3" y="47"/>
                    </a:lnTo>
                    <a:lnTo>
                      <a:pt x="6" y="44"/>
                    </a:lnTo>
                    <a:lnTo>
                      <a:pt x="10" y="41"/>
                    </a:lnTo>
                    <a:lnTo>
                      <a:pt x="15" y="39"/>
                    </a:lnTo>
                    <a:lnTo>
                      <a:pt x="22" y="37"/>
                    </a:lnTo>
                    <a:lnTo>
                      <a:pt x="29" y="37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207"/>
              <p:cNvSpPr>
                <a:spLocks/>
              </p:cNvSpPr>
              <p:nvPr/>
            </p:nvSpPr>
            <p:spPr bwMode="auto">
              <a:xfrm>
                <a:off x="5375275" y="418782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1" y="9"/>
                  </a:cxn>
                  <a:cxn ang="0">
                    <a:pos x="10" y="11"/>
                  </a:cxn>
                  <a:cxn ang="0">
                    <a:pos x="8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8" y="0"/>
                  </a:cxn>
                  <a:cxn ang="0">
                    <a:pos x="10" y="2"/>
                  </a:cxn>
                  <a:cxn ang="0">
                    <a:pos x="11" y="3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1" y="9"/>
                    </a:lnTo>
                    <a:lnTo>
                      <a:pt x="10" y="11"/>
                    </a:lnTo>
                    <a:lnTo>
                      <a:pt x="8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209"/>
              <p:cNvSpPr>
                <a:spLocks/>
              </p:cNvSpPr>
              <p:nvPr/>
            </p:nvSpPr>
            <p:spPr bwMode="auto">
              <a:xfrm>
                <a:off x="5310188" y="419417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7" y="11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9" y="1"/>
                  </a:cxn>
                  <a:cxn ang="0">
                    <a:pos x="10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7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210"/>
              <p:cNvSpPr>
                <a:spLocks/>
              </p:cNvSpPr>
              <p:nvPr/>
            </p:nvSpPr>
            <p:spPr bwMode="auto">
              <a:xfrm>
                <a:off x="5349875" y="4130675"/>
                <a:ext cx="19050" cy="20638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9"/>
                  </a:cxn>
                  <a:cxn ang="0">
                    <a:pos x="10" y="11"/>
                  </a:cxn>
                  <a:cxn ang="0">
                    <a:pos x="9" y="12"/>
                  </a:cxn>
                  <a:cxn ang="0">
                    <a:pos x="6" y="13"/>
                  </a:cxn>
                  <a:cxn ang="0">
                    <a:pos x="6" y="13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9" y="1"/>
                  </a:cxn>
                  <a:cxn ang="0">
                    <a:pos x="10" y="2"/>
                  </a:cxn>
                  <a:cxn ang="0">
                    <a:pos x="12" y="4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lnTo>
                      <a:pt x="12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9" y="12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211"/>
              <p:cNvSpPr>
                <a:spLocks/>
              </p:cNvSpPr>
              <p:nvPr/>
            </p:nvSpPr>
            <p:spPr bwMode="auto">
              <a:xfrm>
                <a:off x="5427663" y="4144963"/>
                <a:ext cx="20638" cy="17463"/>
              </a:xfrm>
              <a:custGeom>
                <a:avLst/>
                <a:gdLst/>
                <a:ahLst/>
                <a:cxnLst>
                  <a:cxn ang="0">
                    <a:pos x="13" y="5"/>
                  </a:cxn>
                  <a:cxn ang="0">
                    <a:pos x="13" y="5"/>
                  </a:cxn>
                  <a:cxn ang="0">
                    <a:pos x="12" y="8"/>
                  </a:cxn>
                  <a:cxn ang="0">
                    <a:pos x="11" y="9"/>
                  </a:cxn>
                  <a:cxn ang="0">
                    <a:pos x="8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4" y="11"/>
                  </a:cxn>
                  <a:cxn ang="0">
                    <a:pos x="2" y="9"/>
                  </a:cxn>
                  <a:cxn ang="0">
                    <a:pos x="1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1" y="2"/>
                  </a:cxn>
                  <a:cxn ang="0">
                    <a:pos x="12" y="3"/>
                  </a:cxn>
                  <a:cxn ang="0">
                    <a:pos x="13" y="5"/>
                  </a:cxn>
                  <a:cxn ang="0">
                    <a:pos x="13" y="5"/>
                  </a:cxn>
                </a:cxnLst>
                <a:rect l="0" t="0" r="r" b="b"/>
                <a:pathLst>
                  <a:path w="13" h="11">
                    <a:moveTo>
                      <a:pt x="13" y="5"/>
                    </a:moveTo>
                    <a:lnTo>
                      <a:pt x="13" y="5"/>
                    </a:lnTo>
                    <a:lnTo>
                      <a:pt x="12" y="8"/>
                    </a:lnTo>
                    <a:lnTo>
                      <a:pt x="11" y="9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2" y="3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212"/>
              <p:cNvSpPr>
                <a:spLocks/>
              </p:cNvSpPr>
              <p:nvPr/>
            </p:nvSpPr>
            <p:spPr bwMode="auto">
              <a:xfrm>
                <a:off x="5440363" y="421957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2" y="8"/>
                  </a:cxn>
                  <a:cxn ang="0">
                    <a:pos x="10" y="10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4" y="11"/>
                  </a:cxn>
                  <a:cxn ang="0">
                    <a:pos x="3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2" y="3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4" y="11"/>
                    </a:lnTo>
                    <a:lnTo>
                      <a:pt x="3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213"/>
              <p:cNvSpPr>
                <a:spLocks/>
              </p:cNvSpPr>
              <p:nvPr/>
            </p:nvSpPr>
            <p:spPr bwMode="auto">
              <a:xfrm>
                <a:off x="5357813" y="4252913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7"/>
                  </a:cxn>
                  <a:cxn ang="0">
                    <a:pos x="10" y="9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3" y="2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2"/>
                  </a:cxn>
                  <a:cxn ang="0">
                    <a:pos x="9" y="3"/>
                  </a:cxn>
                  <a:cxn ang="0">
                    <a:pos x="10" y="5"/>
                  </a:cxn>
                  <a:cxn ang="0">
                    <a:pos x="11" y="7"/>
                  </a:cxn>
                  <a:cxn ang="0">
                    <a:pos x="11" y="7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lnTo>
                      <a:pt x="11" y="7"/>
                    </a:ln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9" y="3"/>
                    </a:lnTo>
                    <a:lnTo>
                      <a:pt x="10" y="5"/>
                    </a:lnTo>
                    <a:lnTo>
                      <a:pt x="11" y="7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214"/>
              <p:cNvSpPr>
                <a:spLocks/>
              </p:cNvSpPr>
              <p:nvPr/>
            </p:nvSpPr>
            <p:spPr bwMode="auto">
              <a:xfrm>
                <a:off x="5703888" y="4633913"/>
                <a:ext cx="131763" cy="168275"/>
              </a:xfrm>
              <a:custGeom>
                <a:avLst/>
                <a:gdLst/>
                <a:ahLst/>
                <a:cxnLst>
                  <a:cxn ang="0">
                    <a:pos x="83" y="8"/>
                  </a:cxn>
                  <a:cxn ang="0">
                    <a:pos x="83" y="8"/>
                  </a:cxn>
                  <a:cxn ang="0">
                    <a:pos x="77" y="9"/>
                  </a:cxn>
                  <a:cxn ang="0">
                    <a:pos x="72" y="11"/>
                  </a:cxn>
                  <a:cxn ang="0">
                    <a:pos x="65" y="16"/>
                  </a:cxn>
                  <a:cxn ang="0">
                    <a:pos x="59" y="21"/>
                  </a:cxn>
                  <a:cxn ang="0">
                    <a:pos x="59" y="21"/>
                  </a:cxn>
                  <a:cxn ang="0">
                    <a:pos x="58" y="15"/>
                  </a:cxn>
                  <a:cxn ang="0">
                    <a:pos x="55" y="10"/>
                  </a:cxn>
                  <a:cxn ang="0">
                    <a:pos x="53" y="6"/>
                  </a:cxn>
                  <a:cxn ang="0">
                    <a:pos x="48" y="4"/>
                  </a:cxn>
                  <a:cxn ang="0">
                    <a:pos x="44" y="2"/>
                  </a:cxn>
                  <a:cxn ang="0">
                    <a:pos x="41" y="1"/>
                  </a:cxn>
                  <a:cxn ang="0">
                    <a:pos x="37" y="0"/>
                  </a:cxn>
                  <a:cxn ang="0">
                    <a:pos x="32" y="1"/>
                  </a:cxn>
                  <a:cxn ang="0">
                    <a:pos x="29" y="2"/>
                  </a:cxn>
                  <a:cxn ang="0">
                    <a:pos x="26" y="4"/>
                  </a:cxn>
                  <a:cxn ang="0">
                    <a:pos x="23" y="7"/>
                  </a:cxn>
                  <a:cxn ang="0">
                    <a:pos x="21" y="10"/>
                  </a:cxn>
                  <a:cxn ang="0">
                    <a:pos x="20" y="15"/>
                  </a:cxn>
                  <a:cxn ang="0">
                    <a:pos x="20" y="20"/>
                  </a:cxn>
                  <a:cxn ang="0">
                    <a:pos x="22" y="25"/>
                  </a:cxn>
                  <a:cxn ang="0">
                    <a:pos x="24" y="31"/>
                  </a:cxn>
                  <a:cxn ang="0">
                    <a:pos x="30" y="37"/>
                  </a:cxn>
                  <a:cxn ang="0">
                    <a:pos x="30" y="37"/>
                  </a:cxn>
                  <a:cxn ang="0">
                    <a:pos x="23" y="37"/>
                  </a:cxn>
                  <a:cxn ang="0">
                    <a:pos x="17" y="39"/>
                  </a:cxn>
                  <a:cxn ang="0">
                    <a:pos x="11" y="41"/>
                  </a:cxn>
                  <a:cxn ang="0">
                    <a:pos x="7" y="44"/>
                  </a:cxn>
                  <a:cxn ang="0">
                    <a:pos x="4" y="47"/>
                  </a:cxn>
                  <a:cxn ang="0">
                    <a:pos x="2" y="52"/>
                  </a:cxn>
                  <a:cxn ang="0">
                    <a:pos x="1" y="55"/>
                  </a:cxn>
                  <a:cxn ang="0">
                    <a:pos x="0" y="59"/>
                  </a:cxn>
                  <a:cxn ang="0">
                    <a:pos x="1" y="62"/>
                  </a:cxn>
                  <a:cxn ang="0">
                    <a:pos x="3" y="65"/>
                  </a:cxn>
                  <a:cxn ang="0">
                    <a:pos x="5" y="69"/>
                  </a:cxn>
                  <a:cxn ang="0">
                    <a:pos x="9" y="71"/>
                  </a:cxn>
                  <a:cxn ang="0">
                    <a:pos x="13" y="72"/>
                  </a:cxn>
                  <a:cxn ang="0">
                    <a:pos x="19" y="72"/>
                  </a:cxn>
                  <a:cxn ang="0">
                    <a:pos x="25" y="72"/>
                  </a:cxn>
                  <a:cxn ang="0">
                    <a:pos x="32" y="70"/>
                  </a:cxn>
                  <a:cxn ang="0">
                    <a:pos x="32" y="70"/>
                  </a:cxn>
                  <a:cxn ang="0">
                    <a:pos x="29" y="75"/>
                  </a:cxn>
                  <a:cxn ang="0">
                    <a:pos x="27" y="81"/>
                  </a:cxn>
                  <a:cxn ang="0">
                    <a:pos x="26" y="87"/>
                  </a:cxn>
                  <a:cxn ang="0">
                    <a:pos x="25" y="91"/>
                  </a:cxn>
                  <a:cxn ang="0">
                    <a:pos x="25" y="95"/>
                  </a:cxn>
                  <a:cxn ang="0">
                    <a:pos x="26" y="99"/>
                  </a:cxn>
                  <a:cxn ang="0">
                    <a:pos x="29" y="106"/>
                  </a:cxn>
                  <a:cxn ang="0">
                    <a:pos x="29" y="106"/>
                  </a:cxn>
                  <a:cxn ang="0">
                    <a:pos x="40" y="95"/>
                  </a:cxn>
                  <a:cxn ang="0">
                    <a:pos x="49" y="85"/>
                  </a:cxn>
                  <a:cxn ang="0">
                    <a:pos x="57" y="73"/>
                  </a:cxn>
                  <a:cxn ang="0">
                    <a:pos x="64" y="60"/>
                  </a:cxn>
                  <a:cxn ang="0">
                    <a:pos x="71" y="49"/>
                  </a:cxn>
                  <a:cxn ang="0">
                    <a:pos x="75" y="36"/>
                  </a:cxn>
                  <a:cxn ang="0">
                    <a:pos x="79" y="22"/>
                  </a:cxn>
                  <a:cxn ang="0">
                    <a:pos x="83" y="8"/>
                  </a:cxn>
                  <a:cxn ang="0">
                    <a:pos x="83" y="8"/>
                  </a:cxn>
                </a:cxnLst>
                <a:rect l="0" t="0" r="r" b="b"/>
                <a:pathLst>
                  <a:path w="83" h="106">
                    <a:moveTo>
                      <a:pt x="83" y="8"/>
                    </a:moveTo>
                    <a:lnTo>
                      <a:pt x="83" y="8"/>
                    </a:lnTo>
                    <a:lnTo>
                      <a:pt x="77" y="9"/>
                    </a:lnTo>
                    <a:lnTo>
                      <a:pt x="72" y="11"/>
                    </a:lnTo>
                    <a:lnTo>
                      <a:pt x="65" y="16"/>
                    </a:lnTo>
                    <a:lnTo>
                      <a:pt x="59" y="21"/>
                    </a:lnTo>
                    <a:lnTo>
                      <a:pt x="59" y="21"/>
                    </a:lnTo>
                    <a:lnTo>
                      <a:pt x="58" y="15"/>
                    </a:lnTo>
                    <a:lnTo>
                      <a:pt x="55" y="10"/>
                    </a:lnTo>
                    <a:lnTo>
                      <a:pt x="53" y="6"/>
                    </a:lnTo>
                    <a:lnTo>
                      <a:pt x="48" y="4"/>
                    </a:lnTo>
                    <a:lnTo>
                      <a:pt x="44" y="2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2" y="1"/>
                    </a:lnTo>
                    <a:lnTo>
                      <a:pt x="29" y="2"/>
                    </a:lnTo>
                    <a:lnTo>
                      <a:pt x="26" y="4"/>
                    </a:lnTo>
                    <a:lnTo>
                      <a:pt x="23" y="7"/>
                    </a:lnTo>
                    <a:lnTo>
                      <a:pt x="21" y="10"/>
                    </a:lnTo>
                    <a:lnTo>
                      <a:pt x="20" y="15"/>
                    </a:lnTo>
                    <a:lnTo>
                      <a:pt x="20" y="20"/>
                    </a:lnTo>
                    <a:lnTo>
                      <a:pt x="22" y="25"/>
                    </a:lnTo>
                    <a:lnTo>
                      <a:pt x="24" y="31"/>
                    </a:lnTo>
                    <a:lnTo>
                      <a:pt x="30" y="37"/>
                    </a:lnTo>
                    <a:lnTo>
                      <a:pt x="30" y="37"/>
                    </a:lnTo>
                    <a:lnTo>
                      <a:pt x="23" y="37"/>
                    </a:lnTo>
                    <a:lnTo>
                      <a:pt x="17" y="39"/>
                    </a:lnTo>
                    <a:lnTo>
                      <a:pt x="11" y="41"/>
                    </a:lnTo>
                    <a:lnTo>
                      <a:pt x="7" y="44"/>
                    </a:lnTo>
                    <a:lnTo>
                      <a:pt x="4" y="47"/>
                    </a:lnTo>
                    <a:lnTo>
                      <a:pt x="2" y="52"/>
                    </a:lnTo>
                    <a:lnTo>
                      <a:pt x="1" y="55"/>
                    </a:lnTo>
                    <a:lnTo>
                      <a:pt x="0" y="59"/>
                    </a:lnTo>
                    <a:lnTo>
                      <a:pt x="1" y="62"/>
                    </a:lnTo>
                    <a:lnTo>
                      <a:pt x="3" y="65"/>
                    </a:lnTo>
                    <a:lnTo>
                      <a:pt x="5" y="69"/>
                    </a:lnTo>
                    <a:lnTo>
                      <a:pt x="9" y="71"/>
                    </a:lnTo>
                    <a:lnTo>
                      <a:pt x="13" y="72"/>
                    </a:lnTo>
                    <a:lnTo>
                      <a:pt x="19" y="72"/>
                    </a:lnTo>
                    <a:lnTo>
                      <a:pt x="25" y="72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29" y="75"/>
                    </a:lnTo>
                    <a:lnTo>
                      <a:pt x="27" y="81"/>
                    </a:lnTo>
                    <a:lnTo>
                      <a:pt x="26" y="87"/>
                    </a:lnTo>
                    <a:lnTo>
                      <a:pt x="25" y="91"/>
                    </a:lnTo>
                    <a:lnTo>
                      <a:pt x="25" y="95"/>
                    </a:lnTo>
                    <a:lnTo>
                      <a:pt x="26" y="99"/>
                    </a:lnTo>
                    <a:lnTo>
                      <a:pt x="29" y="106"/>
                    </a:lnTo>
                    <a:lnTo>
                      <a:pt x="29" y="106"/>
                    </a:lnTo>
                    <a:lnTo>
                      <a:pt x="40" y="95"/>
                    </a:lnTo>
                    <a:lnTo>
                      <a:pt x="49" y="85"/>
                    </a:lnTo>
                    <a:lnTo>
                      <a:pt x="57" y="73"/>
                    </a:lnTo>
                    <a:lnTo>
                      <a:pt x="64" y="60"/>
                    </a:lnTo>
                    <a:lnTo>
                      <a:pt x="71" y="49"/>
                    </a:lnTo>
                    <a:lnTo>
                      <a:pt x="75" y="36"/>
                    </a:lnTo>
                    <a:lnTo>
                      <a:pt x="79" y="22"/>
                    </a:lnTo>
                    <a:lnTo>
                      <a:pt x="83" y="8"/>
                    </a:lnTo>
                    <a:lnTo>
                      <a:pt x="83" y="8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215"/>
              <p:cNvSpPr>
                <a:spLocks/>
              </p:cNvSpPr>
              <p:nvPr/>
            </p:nvSpPr>
            <p:spPr bwMode="auto">
              <a:xfrm>
                <a:off x="5800725" y="4748213"/>
                <a:ext cx="1588" cy="1588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216"/>
              <p:cNvSpPr>
                <a:spLocks/>
              </p:cNvSpPr>
              <p:nvPr/>
            </p:nvSpPr>
            <p:spPr bwMode="auto">
              <a:xfrm>
                <a:off x="5780088" y="4705350"/>
                <a:ext cx="19050" cy="19050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6" y="12"/>
                  </a:cxn>
                  <a:cxn ang="0">
                    <a:pos x="8" y="12"/>
                  </a:cxn>
                  <a:cxn ang="0">
                    <a:pos x="10" y="11"/>
                  </a:cxn>
                  <a:cxn ang="0">
                    <a:pos x="11" y="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4" y="12"/>
                  </a:cxn>
                  <a:cxn ang="0">
                    <a:pos x="6" y="12"/>
                  </a:cxn>
                  <a:cxn ang="0">
                    <a:pos x="6" y="12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lnTo>
                      <a:pt x="6" y="12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1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217"/>
              <p:cNvSpPr>
                <a:spLocks/>
              </p:cNvSpPr>
              <p:nvPr/>
            </p:nvSpPr>
            <p:spPr bwMode="auto">
              <a:xfrm>
                <a:off x="5713413" y="4713288"/>
                <a:ext cx="20638" cy="17463"/>
              </a:xfrm>
              <a:custGeom>
                <a:avLst/>
                <a:gdLst/>
                <a:ahLst/>
                <a:cxnLst>
                  <a:cxn ang="0">
                    <a:pos x="13" y="5"/>
                  </a:cxn>
                  <a:cxn ang="0">
                    <a:pos x="13" y="5"/>
                  </a:cxn>
                  <a:cxn ang="0">
                    <a:pos x="12" y="8"/>
                  </a:cxn>
                  <a:cxn ang="0">
                    <a:pos x="11" y="9"/>
                  </a:cxn>
                  <a:cxn ang="0">
                    <a:pos x="8" y="10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4" y="10"/>
                  </a:cxn>
                  <a:cxn ang="0">
                    <a:pos x="2" y="9"/>
                  </a:cxn>
                  <a:cxn ang="0">
                    <a:pos x="1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1" y="1"/>
                  </a:cxn>
                  <a:cxn ang="0">
                    <a:pos x="12" y="3"/>
                  </a:cxn>
                  <a:cxn ang="0">
                    <a:pos x="13" y="5"/>
                  </a:cxn>
                  <a:cxn ang="0">
                    <a:pos x="13" y="5"/>
                  </a:cxn>
                </a:cxnLst>
                <a:rect l="0" t="0" r="r" b="b"/>
                <a:pathLst>
                  <a:path w="13" h="11">
                    <a:moveTo>
                      <a:pt x="13" y="5"/>
                    </a:moveTo>
                    <a:lnTo>
                      <a:pt x="13" y="5"/>
                    </a:lnTo>
                    <a:lnTo>
                      <a:pt x="12" y="8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1"/>
                    </a:lnTo>
                    <a:lnTo>
                      <a:pt x="12" y="3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218"/>
              <p:cNvSpPr>
                <a:spLocks/>
              </p:cNvSpPr>
              <p:nvPr/>
            </p:nvSpPr>
            <p:spPr bwMode="auto">
              <a:xfrm>
                <a:off x="5754688" y="4648200"/>
                <a:ext cx="19050" cy="20638"/>
              </a:xfrm>
              <a:custGeom>
                <a:avLst/>
                <a:gdLst/>
                <a:ahLst/>
                <a:cxnLst>
                  <a:cxn ang="0">
                    <a:pos x="6" y="13"/>
                  </a:cxn>
                  <a:cxn ang="0">
                    <a:pos x="6" y="13"/>
                  </a:cxn>
                  <a:cxn ang="0">
                    <a:pos x="8" y="12"/>
                  </a:cxn>
                  <a:cxn ang="0">
                    <a:pos x="10" y="11"/>
                  </a:cxn>
                  <a:cxn ang="0">
                    <a:pos x="11" y="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1" y="5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2" y="11"/>
                  </a:cxn>
                  <a:cxn ang="0">
                    <a:pos x="4" y="12"/>
                  </a:cxn>
                  <a:cxn ang="0">
                    <a:pos x="6" y="13"/>
                  </a:cxn>
                  <a:cxn ang="0">
                    <a:pos x="6" y="13"/>
                  </a:cxn>
                </a:cxnLst>
                <a:rect l="0" t="0" r="r" b="b"/>
                <a:pathLst>
                  <a:path w="12" h="13">
                    <a:moveTo>
                      <a:pt x="6" y="13"/>
                    </a:moveTo>
                    <a:lnTo>
                      <a:pt x="6" y="13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1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1" y="5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2"/>
                    </a:lnTo>
                    <a:lnTo>
                      <a:pt x="6" y="13"/>
                    </a:lnTo>
                    <a:lnTo>
                      <a:pt x="6" y="13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219"/>
              <p:cNvSpPr>
                <a:spLocks/>
              </p:cNvSpPr>
              <p:nvPr/>
            </p:nvSpPr>
            <p:spPr bwMode="auto">
              <a:xfrm>
                <a:off x="5761038" y="4772025"/>
                <a:ext cx="15875" cy="1587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220"/>
              <p:cNvSpPr>
                <a:spLocks/>
              </p:cNvSpPr>
              <p:nvPr/>
            </p:nvSpPr>
            <p:spPr bwMode="auto">
              <a:xfrm>
                <a:off x="5464175" y="4573588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0"/>
                  </a:cxn>
                  <a:cxn ang="0">
                    <a:pos x="20" y="19"/>
                  </a:cxn>
                  <a:cxn ang="0">
                    <a:pos x="21" y="10"/>
                  </a:cxn>
                  <a:cxn ang="0">
                    <a:pos x="26" y="4"/>
                  </a:cxn>
                  <a:cxn ang="0">
                    <a:pos x="32" y="1"/>
                  </a:cxn>
                  <a:cxn ang="0">
                    <a:pos x="41" y="0"/>
                  </a:cxn>
                  <a:cxn ang="0">
                    <a:pos x="48" y="3"/>
                  </a:cxn>
                  <a:cxn ang="0">
                    <a:pos x="55" y="9"/>
                  </a:cxn>
                  <a:cxn ang="0">
                    <a:pos x="60" y="20"/>
                  </a:cxn>
                  <a:cxn ang="0">
                    <a:pos x="66" y="15"/>
                  </a:cxn>
                  <a:cxn ang="0">
                    <a:pos x="79" y="8"/>
                  </a:cxn>
                  <a:cxn ang="0">
                    <a:pos x="90" y="9"/>
                  </a:cxn>
                  <a:cxn ang="0">
                    <a:pos x="100" y="15"/>
                  </a:cxn>
                  <a:cxn ang="0">
                    <a:pos x="106" y="22"/>
                  </a:cxn>
                  <a:cxn ang="0">
                    <a:pos x="107" y="31"/>
                  </a:cxn>
                  <a:cxn ang="0">
                    <a:pos x="103" y="40"/>
                  </a:cxn>
                  <a:cxn ang="0">
                    <a:pos x="92" y="46"/>
                  </a:cxn>
                  <a:cxn ang="0">
                    <a:pos x="84" y="47"/>
                  </a:cxn>
                  <a:cxn ang="0">
                    <a:pos x="98" y="52"/>
                  </a:cxn>
                  <a:cxn ang="0">
                    <a:pos x="105" y="60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1"/>
                  </a:cxn>
                  <a:cxn ang="0">
                    <a:pos x="78" y="87"/>
                  </a:cxn>
                  <a:cxn ang="0">
                    <a:pos x="62" y="72"/>
                  </a:cxn>
                  <a:cxn ang="0">
                    <a:pos x="61" y="71"/>
                  </a:cxn>
                  <a:cxn ang="0">
                    <a:pos x="62" y="72"/>
                  </a:cxn>
                  <a:cxn ang="0">
                    <a:pos x="62" y="91"/>
                  </a:cxn>
                  <a:cxn ang="0">
                    <a:pos x="56" y="103"/>
                  </a:cxn>
                  <a:cxn ang="0">
                    <a:pos x="48" y="111"/>
                  </a:cxn>
                  <a:cxn ang="0">
                    <a:pos x="39" y="112"/>
                  </a:cxn>
                  <a:cxn ang="0">
                    <a:pos x="31" y="108"/>
                  </a:cxn>
                  <a:cxn ang="0">
                    <a:pos x="26" y="99"/>
                  </a:cxn>
                  <a:cxn ang="0">
                    <a:pos x="26" y="87"/>
                  </a:cxn>
                  <a:cxn ang="0">
                    <a:pos x="32" y="69"/>
                  </a:cxn>
                  <a:cxn ang="0">
                    <a:pos x="25" y="71"/>
                  </a:cxn>
                  <a:cxn ang="0">
                    <a:pos x="13" y="72"/>
                  </a:cxn>
                  <a:cxn ang="0">
                    <a:pos x="6" y="69"/>
                  </a:cxn>
                  <a:cxn ang="0">
                    <a:pos x="0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1" y="41"/>
                  </a:cxn>
                  <a:cxn ang="0">
                    <a:pos x="23" y="37"/>
                  </a:cxn>
                  <a:cxn ang="0">
                    <a:pos x="24" y="30"/>
                  </a:cxn>
                </a:cxnLst>
                <a:rect l="0" t="0" r="r" b="b"/>
                <a:pathLst>
                  <a:path w="108" h="112">
                    <a:moveTo>
                      <a:pt x="24" y="30"/>
                    </a:moveTo>
                    <a:lnTo>
                      <a:pt x="24" y="30"/>
                    </a:lnTo>
                    <a:lnTo>
                      <a:pt x="21" y="24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0"/>
                    </a:lnTo>
                    <a:lnTo>
                      <a:pt x="23" y="7"/>
                    </a:lnTo>
                    <a:lnTo>
                      <a:pt x="26" y="4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6" y="0"/>
                    </a:lnTo>
                    <a:lnTo>
                      <a:pt x="41" y="0"/>
                    </a:lnTo>
                    <a:lnTo>
                      <a:pt x="45" y="1"/>
                    </a:lnTo>
                    <a:lnTo>
                      <a:pt x="48" y="3"/>
                    </a:lnTo>
                    <a:lnTo>
                      <a:pt x="52" y="6"/>
                    </a:lnTo>
                    <a:lnTo>
                      <a:pt x="55" y="9"/>
                    </a:lnTo>
                    <a:lnTo>
                      <a:pt x="57" y="15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6" y="15"/>
                    </a:lnTo>
                    <a:lnTo>
                      <a:pt x="72" y="10"/>
                    </a:lnTo>
                    <a:lnTo>
                      <a:pt x="79" y="8"/>
                    </a:lnTo>
                    <a:lnTo>
                      <a:pt x="85" y="8"/>
                    </a:lnTo>
                    <a:lnTo>
                      <a:pt x="90" y="9"/>
                    </a:lnTo>
                    <a:lnTo>
                      <a:pt x="96" y="11"/>
                    </a:lnTo>
                    <a:lnTo>
                      <a:pt x="100" y="15"/>
                    </a:lnTo>
                    <a:lnTo>
                      <a:pt x="103" y="18"/>
                    </a:lnTo>
                    <a:lnTo>
                      <a:pt x="106" y="22"/>
                    </a:lnTo>
                    <a:lnTo>
                      <a:pt x="107" y="27"/>
                    </a:lnTo>
                    <a:lnTo>
                      <a:pt x="107" y="31"/>
                    </a:lnTo>
                    <a:lnTo>
                      <a:pt x="105" y="36"/>
                    </a:lnTo>
                    <a:lnTo>
                      <a:pt x="103" y="40"/>
                    </a:lnTo>
                    <a:lnTo>
                      <a:pt x="99" y="43"/>
                    </a:lnTo>
                    <a:lnTo>
                      <a:pt x="92" y="46"/>
                    </a:lnTo>
                    <a:lnTo>
                      <a:pt x="84" y="47"/>
                    </a:lnTo>
                    <a:lnTo>
                      <a:pt x="84" y="47"/>
                    </a:lnTo>
                    <a:lnTo>
                      <a:pt x="91" y="49"/>
                    </a:lnTo>
                    <a:lnTo>
                      <a:pt x="98" y="52"/>
                    </a:lnTo>
                    <a:lnTo>
                      <a:pt x="102" y="56"/>
                    </a:lnTo>
                    <a:lnTo>
                      <a:pt x="105" y="60"/>
                    </a:lnTo>
                    <a:lnTo>
                      <a:pt x="107" y="65"/>
                    </a:lnTo>
                    <a:lnTo>
                      <a:pt x="108" y="71"/>
                    </a:lnTo>
                    <a:lnTo>
                      <a:pt x="107" y="76"/>
                    </a:lnTo>
                    <a:lnTo>
                      <a:pt x="106" y="81"/>
                    </a:lnTo>
                    <a:lnTo>
                      <a:pt x="104" y="85"/>
                    </a:lnTo>
                    <a:lnTo>
                      <a:pt x="100" y="89"/>
                    </a:lnTo>
                    <a:lnTo>
                      <a:pt x="96" y="91"/>
                    </a:lnTo>
                    <a:lnTo>
                      <a:pt x="90" y="91"/>
                    </a:lnTo>
                    <a:lnTo>
                      <a:pt x="84" y="90"/>
                    </a:lnTo>
                    <a:lnTo>
                      <a:pt x="78" y="87"/>
                    </a:lnTo>
                    <a:lnTo>
                      <a:pt x="70" y="80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1" y="71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2" y="82"/>
                    </a:lnTo>
                    <a:lnTo>
                      <a:pt x="62" y="91"/>
                    </a:lnTo>
                    <a:lnTo>
                      <a:pt x="60" y="98"/>
                    </a:lnTo>
                    <a:lnTo>
                      <a:pt x="56" y="103"/>
                    </a:lnTo>
                    <a:lnTo>
                      <a:pt x="52" y="108"/>
                    </a:lnTo>
                    <a:lnTo>
                      <a:pt x="48" y="111"/>
                    </a:lnTo>
                    <a:lnTo>
                      <a:pt x="44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1" y="108"/>
                    </a:lnTo>
                    <a:lnTo>
                      <a:pt x="28" y="105"/>
                    </a:lnTo>
                    <a:lnTo>
                      <a:pt x="26" y="99"/>
                    </a:lnTo>
                    <a:lnTo>
                      <a:pt x="26" y="93"/>
                    </a:lnTo>
                    <a:lnTo>
                      <a:pt x="26" y="87"/>
                    </a:lnTo>
                    <a:lnTo>
                      <a:pt x="28" y="78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5" y="71"/>
                    </a:lnTo>
                    <a:lnTo>
                      <a:pt x="18" y="72"/>
                    </a:lnTo>
                    <a:lnTo>
                      <a:pt x="13" y="72"/>
                    </a:lnTo>
                    <a:lnTo>
                      <a:pt x="9" y="71"/>
                    </a:lnTo>
                    <a:lnTo>
                      <a:pt x="6" y="69"/>
                    </a:lnTo>
                    <a:lnTo>
                      <a:pt x="2" y="65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7"/>
                    </a:lnTo>
                    <a:lnTo>
                      <a:pt x="7" y="44"/>
                    </a:lnTo>
                    <a:lnTo>
                      <a:pt x="11" y="41"/>
                    </a:lnTo>
                    <a:lnTo>
                      <a:pt x="16" y="39"/>
                    </a:lnTo>
                    <a:lnTo>
                      <a:pt x="23" y="37"/>
                    </a:lnTo>
                    <a:lnTo>
                      <a:pt x="30" y="36"/>
                    </a:lnTo>
                    <a:lnTo>
                      <a:pt x="24" y="30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221"/>
              <p:cNvSpPr>
                <a:spLocks/>
              </p:cNvSpPr>
              <p:nvPr/>
            </p:nvSpPr>
            <p:spPr bwMode="auto">
              <a:xfrm>
                <a:off x="5464175" y="4573588"/>
                <a:ext cx="171450" cy="177800"/>
              </a:xfrm>
              <a:custGeom>
                <a:avLst/>
                <a:gdLst/>
                <a:ahLst/>
                <a:cxnLst>
                  <a:cxn ang="0">
                    <a:pos x="24" y="30"/>
                  </a:cxn>
                  <a:cxn ang="0">
                    <a:pos x="20" y="19"/>
                  </a:cxn>
                  <a:cxn ang="0">
                    <a:pos x="21" y="10"/>
                  </a:cxn>
                  <a:cxn ang="0">
                    <a:pos x="26" y="4"/>
                  </a:cxn>
                  <a:cxn ang="0">
                    <a:pos x="32" y="1"/>
                  </a:cxn>
                  <a:cxn ang="0">
                    <a:pos x="41" y="0"/>
                  </a:cxn>
                  <a:cxn ang="0">
                    <a:pos x="48" y="3"/>
                  </a:cxn>
                  <a:cxn ang="0">
                    <a:pos x="55" y="9"/>
                  </a:cxn>
                  <a:cxn ang="0">
                    <a:pos x="60" y="20"/>
                  </a:cxn>
                  <a:cxn ang="0">
                    <a:pos x="66" y="15"/>
                  </a:cxn>
                  <a:cxn ang="0">
                    <a:pos x="79" y="8"/>
                  </a:cxn>
                  <a:cxn ang="0">
                    <a:pos x="90" y="9"/>
                  </a:cxn>
                  <a:cxn ang="0">
                    <a:pos x="100" y="15"/>
                  </a:cxn>
                  <a:cxn ang="0">
                    <a:pos x="106" y="22"/>
                  </a:cxn>
                  <a:cxn ang="0">
                    <a:pos x="107" y="31"/>
                  </a:cxn>
                  <a:cxn ang="0">
                    <a:pos x="103" y="40"/>
                  </a:cxn>
                  <a:cxn ang="0">
                    <a:pos x="92" y="46"/>
                  </a:cxn>
                  <a:cxn ang="0">
                    <a:pos x="84" y="47"/>
                  </a:cxn>
                  <a:cxn ang="0">
                    <a:pos x="98" y="52"/>
                  </a:cxn>
                  <a:cxn ang="0">
                    <a:pos x="105" y="60"/>
                  </a:cxn>
                  <a:cxn ang="0">
                    <a:pos x="108" y="71"/>
                  </a:cxn>
                  <a:cxn ang="0">
                    <a:pos x="106" y="81"/>
                  </a:cxn>
                  <a:cxn ang="0">
                    <a:pos x="100" y="89"/>
                  </a:cxn>
                  <a:cxn ang="0">
                    <a:pos x="90" y="91"/>
                  </a:cxn>
                  <a:cxn ang="0">
                    <a:pos x="78" y="87"/>
                  </a:cxn>
                  <a:cxn ang="0">
                    <a:pos x="62" y="72"/>
                  </a:cxn>
                  <a:cxn ang="0">
                    <a:pos x="61" y="71"/>
                  </a:cxn>
                  <a:cxn ang="0">
                    <a:pos x="62" y="72"/>
                  </a:cxn>
                  <a:cxn ang="0">
                    <a:pos x="62" y="91"/>
                  </a:cxn>
                  <a:cxn ang="0">
                    <a:pos x="56" y="103"/>
                  </a:cxn>
                  <a:cxn ang="0">
                    <a:pos x="48" y="111"/>
                  </a:cxn>
                  <a:cxn ang="0">
                    <a:pos x="39" y="112"/>
                  </a:cxn>
                  <a:cxn ang="0">
                    <a:pos x="31" y="108"/>
                  </a:cxn>
                  <a:cxn ang="0">
                    <a:pos x="26" y="99"/>
                  </a:cxn>
                  <a:cxn ang="0">
                    <a:pos x="26" y="87"/>
                  </a:cxn>
                  <a:cxn ang="0">
                    <a:pos x="32" y="69"/>
                  </a:cxn>
                  <a:cxn ang="0">
                    <a:pos x="25" y="71"/>
                  </a:cxn>
                  <a:cxn ang="0">
                    <a:pos x="13" y="72"/>
                  </a:cxn>
                  <a:cxn ang="0">
                    <a:pos x="6" y="69"/>
                  </a:cxn>
                  <a:cxn ang="0">
                    <a:pos x="0" y="62"/>
                  </a:cxn>
                  <a:cxn ang="0">
                    <a:pos x="0" y="55"/>
                  </a:cxn>
                  <a:cxn ang="0">
                    <a:pos x="3" y="47"/>
                  </a:cxn>
                  <a:cxn ang="0">
                    <a:pos x="11" y="41"/>
                  </a:cxn>
                  <a:cxn ang="0">
                    <a:pos x="23" y="37"/>
                  </a:cxn>
                </a:cxnLst>
                <a:rect l="0" t="0" r="r" b="b"/>
                <a:pathLst>
                  <a:path w="108" h="112">
                    <a:moveTo>
                      <a:pt x="24" y="30"/>
                    </a:moveTo>
                    <a:lnTo>
                      <a:pt x="24" y="30"/>
                    </a:lnTo>
                    <a:lnTo>
                      <a:pt x="21" y="24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0"/>
                    </a:lnTo>
                    <a:lnTo>
                      <a:pt x="23" y="7"/>
                    </a:lnTo>
                    <a:lnTo>
                      <a:pt x="26" y="4"/>
                    </a:lnTo>
                    <a:lnTo>
                      <a:pt x="29" y="2"/>
                    </a:lnTo>
                    <a:lnTo>
                      <a:pt x="32" y="1"/>
                    </a:lnTo>
                    <a:lnTo>
                      <a:pt x="36" y="0"/>
                    </a:lnTo>
                    <a:lnTo>
                      <a:pt x="41" y="0"/>
                    </a:lnTo>
                    <a:lnTo>
                      <a:pt x="45" y="1"/>
                    </a:lnTo>
                    <a:lnTo>
                      <a:pt x="48" y="3"/>
                    </a:lnTo>
                    <a:lnTo>
                      <a:pt x="52" y="6"/>
                    </a:lnTo>
                    <a:lnTo>
                      <a:pt x="55" y="9"/>
                    </a:lnTo>
                    <a:lnTo>
                      <a:pt x="57" y="15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6" y="15"/>
                    </a:lnTo>
                    <a:lnTo>
                      <a:pt x="72" y="10"/>
                    </a:lnTo>
                    <a:lnTo>
                      <a:pt x="79" y="8"/>
                    </a:lnTo>
                    <a:lnTo>
                      <a:pt x="85" y="8"/>
                    </a:lnTo>
                    <a:lnTo>
                      <a:pt x="90" y="9"/>
                    </a:lnTo>
                    <a:lnTo>
                      <a:pt x="96" y="11"/>
                    </a:lnTo>
                    <a:lnTo>
                      <a:pt x="100" y="15"/>
                    </a:lnTo>
                    <a:lnTo>
                      <a:pt x="103" y="18"/>
                    </a:lnTo>
                    <a:lnTo>
                      <a:pt x="106" y="22"/>
                    </a:lnTo>
                    <a:lnTo>
                      <a:pt x="107" y="27"/>
                    </a:lnTo>
                    <a:lnTo>
                      <a:pt x="107" y="31"/>
                    </a:lnTo>
                    <a:lnTo>
                      <a:pt x="105" y="36"/>
                    </a:lnTo>
                    <a:lnTo>
                      <a:pt x="103" y="40"/>
                    </a:lnTo>
                    <a:lnTo>
                      <a:pt x="99" y="43"/>
                    </a:lnTo>
                    <a:lnTo>
                      <a:pt x="92" y="46"/>
                    </a:lnTo>
                    <a:lnTo>
                      <a:pt x="84" y="47"/>
                    </a:lnTo>
                    <a:lnTo>
                      <a:pt x="84" y="47"/>
                    </a:lnTo>
                    <a:lnTo>
                      <a:pt x="91" y="49"/>
                    </a:lnTo>
                    <a:lnTo>
                      <a:pt x="98" y="52"/>
                    </a:lnTo>
                    <a:lnTo>
                      <a:pt x="102" y="56"/>
                    </a:lnTo>
                    <a:lnTo>
                      <a:pt x="105" y="60"/>
                    </a:lnTo>
                    <a:lnTo>
                      <a:pt x="107" y="65"/>
                    </a:lnTo>
                    <a:lnTo>
                      <a:pt x="108" y="71"/>
                    </a:lnTo>
                    <a:lnTo>
                      <a:pt x="107" y="76"/>
                    </a:lnTo>
                    <a:lnTo>
                      <a:pt x="106" y="81"/>
                    </a:lnTo>
                    <a:lnTo>
                      <a:pt x="104" y="85"/>
                    </a:lnTo>
                    <a:lnTo>
                      <a:pt x="100" y="89"/>
                    </a:lnTo>
                    <a:lnTo>
                      <a:pt x="96" y="91"/>
                    </a:lnTo>
                    <a:lnTo>
                      <a:pt x="90" y="91"/>
                    </a:lnTo>
                    <a:lnTo>
                      <a:pt x="84" y="90"/>
                    </a:lnTo>
                    <a:lnTo>
                      <a:pt x="78" y="87"/>
                    </a:lnTo>
                    <a:lnTo>
                      <a:pt x="70" y="80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1" y="71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2" y="82"/>
                    </a:lnTo>
                    <a:lnTo>
                      <a:pt x="62" y="91"/>
                    </a:lnTo>
                    <a:lnTo>
                      <a:pt x="60" y="98"/>
                    </a:lnTo>
                    <a:lnTo>
                      <a:pt x="56" y="103"/>
                    </a:lnTo>
                    <a:lnTo>
                      <a:pt x="52" y="108"/>
                    </a:lnTo>
                    <a:lnTo>
                      <a:pt x="48" y="111"/>
                    </a:lnTo>
                    <a:lnTo>
                      <a:pt x="44" y="112"/>
                    </a:lnTo>
                    <a:lnTo>
                      <a:pt x="39" y="112"/>
                    </a:lnTo>
                    <a:lnTo>
                      <a:pt x="35" y="111"/>
                    </a:lnTo>
                    <a:lnTo>
                      <a:pt x="31" y="108"/>
                    </a:lnTo>
                    <a:lnTo>
                      <a:pt x="28" y="105"/>
                    </a:lnTo>
                    <a:lnTo>
                      <a:pt x="26" y="99"/>
                    </a:lnTo>
                    <a:lnTo>
                      <a:pt x="26" y="93"/>
                    </a:lnTo>
                    <a:lnTo>
                      <a:pt x="26" y="87"/>
                    </a:lnTo>
                    <a:lnTo>
                      <a:pt x="28" y="78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5" y="71"/>
                    </a:lnTo>
                    <a:lnTo>
                      <a:pt x="18" y="72"/>
                    </a:lnTo>
                    <a:lnTo>
                      <a:pt x="13" y="72"/>
                    </a:lnTo>
                    <a:lnTo>
                      <a:pt x="9" y="71"/>
                    </a:lnTo>
                    <a:lnTo>
                      <a:pt x="6" y="69"/>
                    </a:lnTo>
                    <a:lnTo>
                      <a:pt x="2" y="65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5"/>
                    </a:lnTo>
                    <a:lnTo>
                      <a:pt x="1" y="51"/>
                    </a:lnTo>
                    <a:lnTo>
                      <a:pt x="3" y="47"/>
                    </a:lnTo>
                    <a:lnTo>
                      <a:pt x="7" y="44"/>
                    </a:lnTo>
                    <a:lnTo>
                      <a:pt x="11" y="41"/>
                    </a:lnTo>
                    <a:lnTo>
                      <a:pt x="16" y="39"/>
                    </a:lnTo>
                    <a:lnTo>
                      <a:pt x="23" y="37"/>
                    </a:lnTo>
                    <a:lnTo>
                      <a:pt x="30" y="3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222"/>
              <p:cNvSpPr>
                <a:spLocks/>
              </p:cNvSpPr>
              <p:nvPr/>
            </p:nvSpPr>
            <p:spPr bwMode="auto">
              <a:xfrm>
                <a:off x="5540375" y="464502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9" y="10"/>
                  </a:cxn>
                  <a:cxn ang="0">
                    <a:pos x="7" y="11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9" y="1"/>
                  </a:cxn>
                  <a:cxn ang="0">
                    <a:pos x="11" y="3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9" y="10"/>
                    </a:lnTo>
                    <a:lnTo>
                      <a:pt x="7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223"/>
              <p:cNvSpPr>
                <a:spLocks/>
              </p:cNvSpPr>
              <p:nvPr/>
            </p:nvSpPr>
            <p:spPr bwMode="auto">
              <a:xfrm>
                <a:off x="5475288" y="4649788"/>
                <a:ext cx="17463" cy="20638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7"/>
                  </a:cxn>
                  <a:cxn ang="0">
                    <a:pos x="10" y="9"/>
                  </a:cxn>
                  <a:cxn ang="0">
                    <a:pos x="9" y="11"/>
                  </a:cxn>
                  <a:cxn ang="0">
                    <a:pos x="7" y="12"/>
                  </a:cxn>
                  <a:cxn ang="0">
                    <a:pos x="5" y="13"/>
                  </a:cxn>
                  <a:cxn ang="0">
                    <a:pos x="5" y="13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7" y="1"/>
                  </a:cxn>
                  <a:cxn ang="0">
                    <a:pos x="9" y="3"/>
                  </a:cxn>
                  <a:cxn ang="0">
                    <a:pos x="10" y="5"/>
                  </a:cxn>
                  <a:cxn ang="0">
                    <a:pos x="11" y="7"/>
                  </a:cxn>
                  <a:cxn ang="0">
                    <a:pos x="11" y="7"/>
                  </a:cxn>
                </a:cxnLst>
                <a:rect l="0" t="0" r="r" b="b"/>
                <a:pathLst>
                  <a:path w="11" h="13">
                    <a:moveTo>
                      <a:pt x="11" y="7"/>
                    </a:moveTo>
                    <a:lnTo>
                      <a:pt x="11" y="7"/>
                    </a:lnTo>
                    <a:lnTo>
                      <a:pt x="10" y="9"/>
                    </a:lnTo>
                    <a:lnTo>
                      <a:pt x="9" y="11"/>
                    </a:lnTo>
                    <a:lnTo>
                      <a:pt x="7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9" y="3"/>
                    </a:lnTo>
                    <a:lnTo>
                      <a:pt x="10" y="5"/>
                    </a:lnTo>
                    <a:lnTo>
                      <a:pt x="11" y="7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224"/>
              <p:cNvSpPr>
                <a:spLocks/>
              </p:cNvSpPr>
              <p:nvPr/>
            </p:nvSpPr>
            <p:spPr bwMode="auto">
              <a:xfrm>
                <a:off x="5514975" y="458787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9"/>
                  </a:cxn>
                  <a:cxn ang="0">
                    <a:pos x="10" y="11"/>
                  </a:cxn>
                  <a:cxn ang="0">
                    <a:pos x="9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2" y="3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9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2" y="3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225"/>
              <p:cNvSpPr>
                <a:spLocks/>
              </p:cNvSpPr>
              <p:nvPr/>
            </p:nvSpPr>
            <p:spPr bwMode="auto">
              <a:xfrm>
                <a:off x="5592763" y="4600575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4" y="11"/>
                  </a:cxn>
                  <a:cxn ang="0">
                    <a:pos x="2" y="10"/>
                  </a:cxn>
                  <a:cxn ang="0">
                    <a:pos x="1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1"/>
                  </a:cxn>
                  <a:cxn ang="0">
                    <a:pos x="10" y="2"/>
                  </a:cxn>
                  <a:cxn ang="0">
                    <a:pos x="11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2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226"/>
              <p:cNvSpPr>
                <a:spLocks/>
              </p:cNvSpPr>
              <p:nvPr/>
            </p:nvSpPr>
            <p:spPr bwMode="auto">
              <a:xfrm>
                <a:off x="5605463" y="4675188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9"/>
                  </a:cxn>
                  <a:cxn ang="0">
                    <a:pos x="10" y="11"/>
                  </a:cxn>
                  <a:cxn ang="0">
                    <a:pos x="9" y="12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3" y="12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9" y="1"/>
                  </a:cxn>
                  <a:cxn ang="0">
                    <a:pos x="10" y="2"/>
                  </a:cxn>
                  <a:cxn ang="0">
                    <a:pos x="12" y="5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227"/>
              <p:cNvSpPr>
                <a:spLocks/>
              </p:cNvSpPr>
              <p:nvPr/>
            </p:nvSpPr>
            <p:spPr bwMode="auto">
              <a:xfrm>
                <a:off x="5521325" y="4711700"/>
                <a:ext cx="19050" cy="1746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1" y="8"/>
                  </a:cxn>
                  <a:cxn ang="0">
                    <a:pos x="10" y="9"/>
                  </a:cxn>
                  <a:cxn ang="0">
                    <a:pos x="8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3" y="11"/>
                  </a:cxn>
                  <a:cxn ang="0">
                    <a:pos x="1" y="9"/>
                  </a:cxn>
                  <a:cxn ang="0">
                    <a:pos x="0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1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12" h="11">
                    <a:moveTo>
                      <a:pt x="12" y="5"/>
                    </a:moveTo>
                    <a:lnTo>
                      <a:pt x="12" y="5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228"/>
              <p:cNvSpPr>
                <a:spLocks/>
              </p:cNvSpPr>
              <p:nvPr/>
            </p:nvSpPr>
            <p:spPr bwMode="auto">
              <a:xfrm>
                <a:off x="5519738" y="4332288"/>
                <a:ext cx="171450" cy="179388"/>
              </a:xfrm>
              <a:custGeom>
                <a:avLst/>
                <a:gdLst/>
                <a:ahLst/>
                <a:cxnLst>
                  <a:cxn ang="0">
                    <a:pos x="25" y="31"/>
                  </a:cxn>
                  <a:cxn ang="0">
                    <a:pos x="20" y="19"/>
                  </a:cxn>
                  <a:cxn ang="0">
                    <a:pos x="21" y="11"/>
                  </a:cxn>
                  <a:cxn ang="0">
                    <a:pos x="26" y="4"/>
                  </a:cxn>
                  <a:cxn ang="0">
                    <a:pos x="33" y="1"/>
                  </a:cxn>
                  <a:cxn ang="0">
                    <a:pos x="40" y="0"/>
                  </a:cxn>
                  <a:cxn ang="0">
                    <a:pos x="49" y="3"/>
                  </a:cxn>
                  <a:cxn ang="0">
                    <a:pos x="55" y="11"/>
                  </a:cxn>
                  <a:cxn ang="0">
                    <a:pos x="60" y="20"/>
                  </a:cxn>
                  <a:cxn ang="0">
                    <a:pos x="67" y="15"/>
                  </a:cxn>
                  <a:cxn ang="0">
                    <a:pos x="80" y="10"/>
                  </a:cxn>
                  <a:cxn ang="0">
                    <a:pos x="91" y="10"/>
                  </a:cxn>
                  <a:cxn ang="0">
                    <a:pos x="101" y="15"/>
                  </a:cxn>
                  <a:cxn ang="0">
                    <a:pos x="106" y="22"/>
                  </a:cxn>
                  <a:cxn ang="0">
                    <a:pos x="107" y="32"/>
                  </a:cxn>
                  <a:cxn ang="0">
                    <a:pos x="103" y="41"/>
                  </a:cxn>
                  <a:cxn ang="0">
                    <a:pos x="92" y="47"/>
                  </a:cxn>
                  <a:cxn ang="0">
                    <a:pos x="85" y="49"/>
                  </a:cxn>
                  <a:cxn ang="0">
                    <a:pos x="98" y="52"/>
                  </a:cxn>
                  <a:cxn ang="0">
                    <a:pos x="106" y="61"/>
                  </a:cxn>
                  <a:cxn ang="0">
                    <a:pos x="108" y="71"/>
                  </a:cxn>
                  <a:cxn ang="0">
                    <a:pos x="107" y="82"/>
                  </a:cxn>
                  <a:cxn ang="0">
                    <a:pos x="101" y="89"/>
                  </a:cxn>
                  <a:cxn ang="0">
                    <a:pos x="91" y="91"/>
                  </a:cxn>
                  <a:cxn ang="0">
                    <a:pos x="78" y="87"/>
                  </a:cxn>
                  <a:cxn ang="0">
                    <a:pos x="62" y="73"/>
                  </a:cxn>
                  <a:cxn ang="0">
                    <a:pos x="62" y="72"/>
                  </a:cxn>
                  <a:cxn ang="0">
                    <a:pos x="63" y="72"/>
                  </a:cxn>
                  <a:cxn ang="0">
                    <a:pos x="62" y="91"/>
                  </a:cxn>
                  <a:cxn ang="0">
                    <a:pos x="56" y="104"/>
                  </a:cxn>
                  <a:cxn ang="0">
                    <a:pos x="49" y="111"/>
                  </a:cxn>
                  <a:cxn ang="0">
                    <a:pos x="39" y="113"/>
                  </a:cxn>
                  <a:cxn ang="0">
                    <a:pos x="32" y="108"/>
                  </a:cxn>
                  <a:cxn ang="0">
                    <a:pos x="27" y="100"/>
                  </a:cxn>
                  <a:cxn ang="0">
                    <a:pos x="27" y="87"/>
                  </a:cxn>
                  <a:cxn ang="0">
                    <a:pos x="32" y="69"/>
                  </a:cxn>
                  <a:cxn ang="0">
                    <a:pos x="26" y="71"/>
                  </a:cxn>
                  <a:cxn ang="0">
                    <a:pos x="14" y="72"/>
                  </a:cxn>
                  <a:cxn ang="0">
                    <a:pos x="6" y="69"/>
                  </a:cxn>
                  <a:cxn ang="0">
                    <a:pos x="1" y="63"/>
                  </a:cxn>
                  <a:cxn ang="0">
                    <a:pos x="0" y="55"/>
                  </a:cxn>
                  <a:cxn ang="0">
                    <a:pos x="4" y="48"/>
                  </a:cxn>
                  <a:cxn ang="0">
                    <a:pos x="11" y="42"/>
                  </a:cxn>
                  <a:cxn ang="0">
                    <a:pos x="22" y="37"/>
                  </a:cxn>
                  <a:cxn ang="0">
                    <a:pos x="25" y="31"/>
                  </a:cxn>
                </a:cxnLst>
                <a:rect l="0" t="0" r="r" b="b"/>
                <a:pathLst>
                  <a:path w="108" h="113">
                    <a:moveTo>
                      <a:pt x="25" y="31"/>
                    </a:moveTo>
                    <a:lnTo>
                      <a:pt x="25" y="31"/>
                    </a:lnTo>
                    <a:lnTo>
                      <a:pt x="21" y="25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1"/>
                    </a:lnTo>
                    <a:lnTo>
                      <a:pt x="24" y="8"/>
                    </a:lnTo>
                    <a:lnTo>
                      <a:pt x="26" y="4"/>
                    </a:lnTo>
                    <a:lnTo>
                      <a:pt x="29" y="2"/>
                    </a:lnTo>
                    <a:lnTo>
                      <a:pt x="33" y="1"/>
                    </a:lnTo>
                    <a:lnTo>
                      <a:pt x="37" y="0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9" y="3"/>
                    </a:lnTo>
                    <a:lnTo>
                      <a:pt x="52" y="7"/>
                    </a:lnTo>
                    <a:lnTo>
                      <a:pt x="55" y="11"/>
                    </a:lnTo>
                    <a:lnTo>
                      <a:pt x="58" y="15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7" y="15"/>
                    </a:lnTo>
                    <a:lnTo>
                      <a:pt x="73" y="11"/>
                    </a:lnTo>
                    <a:lnTo>
                      <a:pt x="80" y="10"/>
                    </a:lnTo>
                    <a:lnTo>
                      <a:pt x="86" y="9"/>
                    </a:lnTo>
                    <a:lnTo>
                      <a:pt x="91" y="10"/>
                    </a:lnTo>
                    <a:lnTo>
                      <a:pt x="97" y="12"/>
                    </a:lnTo>
                    <a:lnTo>
                      <a:pt x="101" y="15"/>
                    </a:lnTo>
                    <a:lnTo>
                      <a:pt x="104" y="18"/>
                    </a:lnTo>
                    <a:lnTo>
                      <a:pt x="106" y="22"/>
                    </a:lnTo>
                    <a:lnTo>
                      <a:pt x="107" y="28"/>
                    </a:lnTo>
                    <a:lnTo>
                      <a:pt x="107" y="32"/>
                    </a:lnTo>
                    <a:lnTo>
                      <a:pt x="106" y="36"/>
                    </a:lnTo>
                    <a:lnTo>
                      <a:pt x="103" y="41"/>
                    </a:lnTo>
                    <a:lnTo>
                      <a:pt x="99" y="44"/>
                    </a:lnTo>
                    <a:lnTo>
                      <a:pt x="92" y="47"/>
                    </a:lnTo>
                    <a:lnTo>
                      <a:pt x="85" y="49"/>
                    </a:lnTo>
                    <a:lnTo>
                      <a:pt x="85" y="49"/>
                    </a:lnTo>
                    <a:lnTo>
                      <a:pt x="92" y="50"/>
                    </a:lnTo>
                    <a:lnTo>
                      <a:pt x="98" y="52"/>
                    </a:lnTo>
                    <a:lnTo>
                      <a:pt x="103" y="56"/>
                    </a:lnTo>
                    <a:lnTo>
                      <a:pt x="106" y="61"/>
                    </a:lnTo>
                    <a:lnTo>
                      <a:pt x="108" y="66"/>
                    </a:lnTo>
                    <a:lnTo>
                      <a:pt x="108" y="71"/>
                    </a:lnTo>
                    <a:lnTo>
                      <a:pt x="108" y="77"/>
                    </a:lnTo>
                    <a:lnTo>
                      <a:pt x="107" y="82"/>
                    </a:lnTo>
                    <a:lnTo>
                      <a:pt x="104" y="86"/>
                    </a:lnTo>
                    <a:lnTo>
                      <a:pt x="101" y="89"/>
                    </a:lnTo>
                    <a:lnTo>
                      <a:pt x="97" y="91"/>
                    </a:lnTo>
                    <a:lnTo>
                      <a:pt x="91" y="91"/>
                    </a:lnTo>
                    <a:lnTo>
                      <a:pt x="85" y="90"/>
                    </a:lnTo>
                    <a:lnTo>
                      <a:pt x="78" y="87"/>
                    </a:lnTo>
                    <a:lnTo>
                      <a:pt x="70" y="82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2" y="72"/>
                    </a:lnTo>
                    <a:lnTo>
                      <a:pt x="63" y="72"/>
                    </a:lnTo>
                    <a:lnTo>
                      <a:pt x="63" y="72"/>
                    </a:lnTo>
                    <a:lnTo>
                      <a:pt x="63" y="83"/>
                    </a:lnTo>
                    <a:lnTo>
                      <a:pt x="62" y="91"/>
                    </a:lnTo>
                    <a:lnTo>
                      <a:pt x="60" y="99"/>
                    </a:lnTo>
                    <a:lnTo>
                      <a:pt x="56" y="104"/>
                    </a:lnTo>
                    <a:lnTo>
                      <a:pt x="53" y="108"/>
                    </a:lnTo>
                    <a:lnTo>
                      <a:pt x="49" y="111"/>
                    </a:lnTo>
                    <a:lnTo>
                      <a:pt x="45" y="113"/>
                    </a:lnTo>
                    <a:lnTo>
                      <a:pt x="39" y="113"/>
                    </a:lnTo>
                    <a:lnTo>
                      <a:pt x="35" y="111"/>
                    </a:lnTo>
                    <a:lnTo>
                      <a:pt x="32" y="108"/>
                    </a:lnTo>
                    <a:lnTo>
                      <a:pt x="29" y="105"/>
                    </a:lnTo>
                    <a:lnTo>
                      <a:pt x="27" y="100"/>
                    </a:lnTo>
                    <a:lnTo>
                      <a:pt x="26" y="93"/>
                    </a:lnTo>
                    <a:lnTo>
                      <a:pt x="27" y="87"/>
                    </a:lnTo>
                    <a:lnTo>
                      <a:pt x="29" y="79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6" y="71"/>
                    </a:lnTo>
                    <a:lnTo>
                      <a:pt x="19" y="72"/>
                    </a:lnTo>
                    <a:lnTo>
                      <a:pt x="14" y="72"/>
                    </a:lnTo>
                    <a:lnTo>
                      <a:pt x="10" y="71"/>
                    </a:lnTo>
                    <a:lnTo>
                      <a:pt x="6" y="69"/>
                    </a:lnTo>
                    <a:lnTo>
                      <a:pt x="3" y="66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5"/>
                    </a:lnTo>
                    <a:lnTo>
                      <a:pt x="1" y="52"/>
                    </a:lnTo>
                    <a:lnTo>
                      <a:pt x="4" y="48"/>
                    </a:lnTo>
                    <a:lnTo>
                      <a:pt x="8" y="45"/>
                    </a:lnTo>
                    <a:lnTo>
                      <a:pt x="11" y="42"/>
                    </a:lnTo>
                    <a:lnTo>
                      <a:pt x="16" y="39"/>
                    </a:lnTo>
                    <a:lnTo>
                      <a:pt x="22" y="37"/>
                    </a:lnTo>
                    <a:lnTo>
                      <a:pt x="31" y="36"/>
                    </a:lnTo>
                    <a:lnTo>
                      <a:pt x="25" y="3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229"/>
              <p:cNvSpPr>
                <a:spLocks/>
              </p:cNvSpPr>
              <p:nvPr/>
            </p:nvSpPr>
            <p:spPr bwMode="auto">
              <a:xfrm>
                <a:off x="5519738" y="4332288"/>
                <a:ext cx="171450" cy="179388"/>
              </a:xfrm>
              <a:custGeom>
                <a:avLst/>
                <a:gdLst/>
                <a:ahLst/>
                <a:cxnLst>
                  <a:cxn ang="0">
                    <a:pos x="25" y="31"/>
                  </a:cxn>
                  <a:cxn ang="0">
                    <a:pos x="20" y="19"/>
                  </a:cxn>
                  <a:cxn ang="0">
                    <a:pos x="21" y="11"/>
                  </a:cxn>
                  <a:cxn ang="0">
                    <a:pos x="26" y="4"/>
                  </a:cxn>
                  <a:cxn ang="0">
                    <a:pos x="33" y="1"/>
                  </a:cxn>
                  <a:cxn ang="0">
                    <a:pos x="40" y="0"/>
                  </a:cxn>
                  <a:cxn ang="0">
                    <a:pos x="49" y="3"/>
                  </a:cxn>
                  <a:cxn ang="0">
                    <a:pos x="55" y="11"/>
                  </a:cxn>
                  <a:cxn ang="0">
                    <a:pos x="60" y="20"/>
                  </a:cxn>
                  <a:cxn ang="0">
                    <a:pos x="67" y="15"/>
                  </a:cxn>
                  <a:cxn ang="0">
                    <a:pos x="80" y="10"/>
                  </a:cxn>
                  <a:cxn ang="0">
                    <a:pos x="91" y="10"/>
                  </a:cxn>
                  <a:cxn ang="0">
                    <a:pos x="101" y="15"/>
                  </a:cxn>
                  <a:cxn ang="0">
                    <a:pos x="106" y="22"/>
                  </a:cxn>
                  <a:cxn ang="0">
                    <a:pos x="107" y="32"/>
                  </a:cxn>
                  <a:cxn ang="0">
                    <a:pos x="103" y="41"/>
                  </a:cxn>
                  <a:cxn ang="0">
                    <a:pos x="92" y="47"/>
                  </a:cxn>
                  <a:cxn ang="0">
                    <a:pos x="85" y="49"/>
                  </a:cxn>
                  <a:cxn ang="0">
                    <a:pos x="98" y="52"/>
                  </a:cxn>
                  <a:cxn ang="0">
                    <a:pos x="106" y="61"/>
                  </a:cxn>
                  <a:cxn ang="0">
                    <a:pos x="108" y="71"/>
                  </a:cxn>
                  <a:cxn ang="0">
                    <a:pos x="107" y="82"/>
                  </a:cxn>
                  <a:cxn ang="0">
                    <a:pos x="101" y="89"/>
                  </a:cxn>
                  <a:cxn ang="0">
                    <a:pos x="91" y="91"/>
                  </a:cxn>
                  <a:cxn ang="0">
                    <a:pos x="78" y="87"/>
                  </a:cxn>
                  <a:cxn ang="0">
                    <a:pos x="62" y="73"/>
                  </a:cxn>
                  <a:cxn ang="0">
                    <a:pos x="62" y="72"/>
                  </a:cxn>
                  <a:cxn ang="0">
                    <a:pos x="63" y="72"/>
                  </a:cxn>
                  <a:cxn ang="0">
                    <a:pos x="62" y="91"/>
                  </a:cxn>
                  <a:cxn ang="0">
                    <a:pos x="56" y="104"/>
                  </a:cxn>
                  <a:cxn ang="0">
                    <a:pos x="49" y="111"/>
                  </a:cxn>
                  <a:cxn ang="0">
                    <a:pos x="39" y="113"/>
                  </a:cxn>
                  <a:cxn ang="0">
                    <a:pos x="32" y="108"/>
                  </a:cxn>
                  <a:cxn ang="0">
                    <a:pos x="27" y="100"/>
                  </a:cxn>
                  <a:cxn ang="0">
                    <a:pos x="27" y="87"/>
                  </a:cxn>
                  <a:cxn ang="0">
                    <a:pos x="32" y="69"/>
                  </a:cxn>
                  <a:cxn ang="0">
                    <a:pos x="26" y="71"/>
                  </a:cxn>
                  <a:cxn ang="0">
                    <a:pos x="14" y="72"/>
                  </a:cxn>
                  <a:cxn ang="0">
                    <a:pos x="6" y="69"/>
                  </a:cxn>
                  <a:cxn ang="0">
                    <a:pos x="1" y="63"/>
                  </a:cxn>
                  <a:cxn ang="0">
                    <a:pos x="0" y="55"/>
                  </a:cxn>
                  <a:cxn ang="0">
                    <a:pos x="4" y="48"/>
                  </a:cxn>
                  <a:cxn ang="0">
                    <a:pos x="11" y="42"/>
                  </a:cxn>
                  <a:cxn ang="0">
                    <a:pos x="22" y="37"/>
                  </a:cxn>
                </a:cxnLst>
                <a:rect l="0" t="0" r="r" b="b"/>
                <a:pathLst>
                  <a:path w="108" h="113">
                    <a:moveTo>
                      <a:pt x="25" y="31"/>
                    </a:moveTo>
                    <a:lnTo>
                      <a:pt x="25" y="31"/>
                    </a:lnTo>
                    <a:lnTo>
                      <a:pt x="21" y="25"/>
                    </a:lnTo>
                    <a:lnTo>
                      <a:pt x="20" y="19"/>
                    </a:lnTo>
                    <a:lnTo>
                      <a:pt x="20" y="15"/>
                    </a:lnTo>
                    <a:lnTo>
                      <a:pt x="21" y="11"/>
                    </a:lnTo>
                    <a:lnTo>
                      <a:pt x="24" y="8"/>
                    </a:lnTo>
                    <a:lnTo>
                      <a:pt x="26" y="4"/>
                    </a:lnTo>
                    <a:lnTo>
                      <a:pt x="29" y="2"/>
                    </a:lnTo>
                    <a:lnTo>
                      <a:pt x="33" y="1"/>
                    </a:lnTo>
                    <a:lnTo>
                      <a:pt x="37" y="0"/>
                    </a:lnTo>
                    <a:lnTo>
                      <a:pt x="40" y="0"/>
                    </a:lnTo>
                    <a:lnTo>
                      <a:pt x="45" y="1"/>
                    </a:lnTo>
                    <a:lnTo>
                      <a:pt x="49" y="3"/>
                    </a:lnTo>
                    <a:lnTo>
                      <a:pt x="52" y="7"/>
                    </a:lnTo>
                    <a:lnTo>
                      <a:pt x="55" y="11"/>
                    </a:lnTo>
                    <a:lnTo>
                      <a:pt x="58" y="15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7" y="15"/>
                    </a:lnTo>
                    <a:lnTo>
                      <a:pt x="73" y="11"/>
                    </a:lnTo>
                    <a:lnTo>
                      <a:pt x="80" y="10"/>
                    </a:lnTo>
                    <a:lnTo>
                      <a:pt x="86" y="9"/>
                    </a:lnTo>
                    <a:lnTo>
                      <a:pt x="91" y="10"/>
                    </a:lnTo>
                    <a:lnTo>
                      <a:pt x="97" y="12"/>
                    </a:lnTo>
                    <a:lnTo>
                      <a:pt x="101" y="15"/>
                    </a:lnTo>
                    <a:lnTo>
                      <a:pt x="104" y="18"/>
                    </a:lnTo>
                    <a:lnTo>
                      <a:pt x="106" y="22"/>
                    </a:lnTo>
                    <a:lnTo>
                      <a:pt x="107" y="28"/>
                    </a:lnTo>
                    <a:lnTo>
                      <a:pt x="107" y="32"/>
                    </a:lnTo>
                    <a:lnTo>
                      <a:pt x="106" y="36"/>
                    </a:lnTo>
                    <a:lnTo>
                      <a:pt x="103" y="41"/>
                    </a:lnTo>
                    <a:lnTo>
                      <a:pt x="99" y="44"/>
                    </a:lnTo>
                    <a:lnTo>
                      <a:pt x="92" y="47"/>
                    </a:lnTo>
                    <a:lnTo>
                      <a:pt x="85" y="49"/>
                    </a:lnTo>
                    <a:lnTo>
                      <a:pt x="85" y="49"/>
                    </a:lnTo>
                    <a:lnTo>
                      <a:pt x="92" y="50"/>
                    </a:lnTo>
                    <a:lnTo>
                      <a:pt x="98" y="52"/>
                    </a:lnTo>
                    <a:lnTo>
                      <a:pt x="103" y="56"/>
                    </a:lnTo>
                    <a:lnTo>
                      <a:pt x="106" y="61"/>
                    </a:lnTo>
                    <a:lnTo>
                      <a:pt x="108" y="66"/>
                    </a:lnTo>
                    <a:lnTo>
                      <a:pt x="108" y="71"/>
                    </a:lnTo>
                    <a:lnTo>
                      <a:pt x="108" y="77"/>
                    </a:lnTo>
                    <a:lnTo>
                      <a:pt x="107" y="82"/>
                    </a:lnTo>
                    <a:lnTo>
                      <a:pt x="104" y="86"/>
                    </a:lnTo>
                    <a:lnTo>
                      <a:pt x="101" y="89"/>
                    </a:lnTo>
                    <a:lnTo>
                      <a:pt x="97" y="91"/>
                    </a:lnTo>
                    <a:lnTo>
                      <a:pt x="91" y="91"/>
                    </a:lnTo>
                    <a:lnTo>
                      <a:pt x="85" y="90"/>
                    </a:lnTo>
                    <a:lnTo>
                      <a:pt x="78" y="87"/>
                    </a:lnTo>
                    <a:lnTo>
                      <a:pt x="70" y="82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2" y="72"/>
                    </a:lnTo>
                    <a:lnTo>
                      <a:pt x="63" y="72"/>
                    </a:lnTo>
                    <a:lnTo>
                      <a:pt x="63" y="72"/>
                    </a:lnTo>
                    <a:lnTo>
                      <a:pt x="63" y="83"/>
                    </a:lnTo>
                    <a:lnTo>
                      <a:pt x="62" y="91"/>
                    </a:lnTo>
                    <a:lnTo>
                      <a:pt x="60" y="99"/>
                    </a:lnTo>
                    <a:lnTo>
                      <a:pt x="56" y="104"/>
                    </a:lnTo>
                    <a:lnTo>
                      <a:pt x="53" y="108"/>
                    </a:lnTo>
                    <a:lnTo>
                      <a:pt x="49" y="111"/>
                    </a:lnTo>
                    <a:lnTo>
                      <a:pt x="45" y="113"/>
                    </a:lnTo>
                    <a:lnTo>
                      <a:pt x="39" y="113"/>
                    </a:lnTo>
                    <a:lnTo>
                      <a:pt x="35" y="111"/>
                    </a:lnTo>
                    <a:lnTo>
                      <a:pt x="32" y="108"/>
                    </a:lnTo>
                    <a:lnTo>
                      <a:pt x="29" y="105"/>
                    </a:lnTo>
                    <a:lnTo>
                      <a:pt x="27" y="100"/>
                    </a:lnTo>
                    <a:lnTo>
                      <a:pt x="26" y="93"/>
                    </a:lnTo>
                    <a:lnTo>
                      <a:pt x="27" y="87"/>
                    </a:lnTo>
                    <a:lnTo>
                      <a:pt x="29" y="79"/>
                    </a:lnTo>
                    <a:lnTo>
                      <a:pt x="32" y="69"/>
                    </a:lnTo>
                    <a:lnTo>
                      <a:pt x="32" y="69"/>
                    </a:lnTo>
                    <a:lnTo>
                      <a:pt x="26" y="71"/>
                    </a:lnTo>
                    <a:lnTo>
                      <a:pt x="19" y="72"/>
                    </a:lnTo>
                    <a:lnTo>
                      <a:pt x="14" y="72"/>
                    </a:lnTo>
                    <a:lnTo>
                      <a:pt x="10" y="71"/>
                    </a:lnTo>
                    <a:lnTo>
                      <a:pt x="6" y="69"/>
                    </a:lnTo>
                    <a:lnTo>
                      <a:pt x="3" y="66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5"/>
                    </a:lnTo>
                    <a:lnTo>
                      <a:pt x="1" y="52"/>
                    </a:lnTo>
                    <a:lnTo>
                      <a:pt x="4" y="48"/>
                    </a:lnTo>
                    <a:lnTo>
                      <a:pt x="8" y="45"/>
                    </a:lnTo>
                    <a:lnTo>
                      <a:pt x="11" y="42"/>
                    </a:lnTo>
                    <a:lnTo>
                      <a:pt x="16" y="39"/>
                    </a:lnTo>
                    <a:lnTo>
                      <a:pt x="22" y="37"/>
                    </a:lnTo>
                    <a:lnTo>
                      <a:pt x="31" y="3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230"/>
              <p:cNvSpPr>
                <a:spLocks/>
              </p:cNvSpPr>
              <p:nvPr/>
            </p:nvSpPr>
            <p:spPr bwMode="auto">
              <a:xfrm>
                <a:off x="5595938" y="4405313"/>
                <a:ext cx="20638" cy="17463"/>
              </a:xfrm>
              <a:custGeom>
                <a:avLst/>
                <a:gdLst/>
                <a:ahLst/>
                <a:cxnLst>
                  <a:cxn ang="0">
                    <a:pos x="13" y="5"/>
                  </a:cxn>
                  <a:cxn ang="0">
                    <a:pos x="13" y="5"/>
                  </a:cxn>
                  <a:cxn ang="0">
                    <a:pos x="12" y="8"/>
                  </a:cxn>
                  <a:cxn ang="0">
                    <a:pos x="10" y="9"/>
                  </a:cxn>
                  <a:cxn ang="0">
                    <a:pos x="8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4" y="11"/>
                  </a:cxn>
                  <a:cxn ang="0">
                    <a:pos x="2" y="9"/>
                  </a:cxn>
                  <a:cxn ang="0">
                    <a:pos x="1" y="8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2" y="3"/>
                  </a:cxn>
                  <a:cxn ang="0">
                    <a:pos x="13" y="5"/>
                  </a:cxn>
                  <a:cxn ang="0">
                    <a:pos x="13" y="5"/>
                  </a:cxn>
                </a:cxnLst>
                <a:rect l="0" t="0" r="r" b="b"/>
                <a:pathLst>
                  <a:path w="13" h="11">
                    <a:moveTo>
                      <a:pt x="13" y="5"/>
                    </a:moveTo>
                    <a:lnTo>
                      <a:pt x="13" y="5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11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2" y="3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231"/>
              <p:cNvSpPr>
                <a:spLocks/>
              </p:cNvSpPr>
              <p:nvPr/>
            </p:nvSpPr>
            <p:spPr bwMode="auto">
              <a:xfrm>
                <a:off x="5530850" y="4411663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7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4" y="11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1" y="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2">
                    <a:moveTo>
                      <a:pt x="11" y="5"/>
                    </a:moveTo>
                    <a:lnTo>
                      <a:pt x="11" y="5"/>
                    </a:lnTo>
                    <a:lnTo>
                      <a:pt x="11" y="7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232"/>
              <p:cNvSpPr>
                <a:spLocks/>
              </p:cNvSpPr>
              <p:nvPr/>
            </p:nvSpPr>
            <p:spPr bwMode="auto">
              <a:xfrm>
                <a:off x="5570538" y="4348163"/>
                <a:ext cx="20638" cy="17463"/>
              </a:xfrm>
              <a:custGeom>
                <a:avLst/>
                <a:gdLst/>
                <a:ahLst/>
                <a:cxnLst>
                  <a:cxn ang="0">
                    <a:pos x="13" y="6"/>
                  </a:cxn>
                  <a:cxn ang="0">
                    <a:pos x="13" y="6"/>
                  </a:cxn>
                  <a:cxn ang="0">
                    <a:pos x="12" y="8"/>
                  </a:cxn>
                  <a:cxn ang="0">
                    <a:pos x="11" y="10"/>
                  </a:cxn>
                  <a:cxn ang="0">
                    <a:pos x="8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4" y="11"/>
                  </a:cxn>
                  <a:cxn ang="0">
                    <a:pos x="2" y="10"/>
                  </a:cxn>
                  <a:cxn ang="0">
                    <a:pos x="1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1"/>
                  </a:cxn>
                  <a:cxn ang="0">
                    <a:pos x="11" y="2"/>
                  </a:cxn>
                  <a:cxn ang="0">
                    <a:pos x="12" y="4"/>
                  </a:cxn>
                  <a:cxn ang="0">
                    <a:pos x="13" y="6"/>
                  </a:cxn>
                  <a:cxn ang="0">
                    <a:pos x="13" y="6"/>
                  </a:cxn>
                </a:cxnLst>
                <a:rect l="0" t="0" r="r" b="b"/>
                <a:pathLst>
                  <a:path w="13" h="11">
                    <a:moveTo>
                      <a:pt x="13" y="6"/>
                    </a:moveTo>
                    <a:lnTo>
                      <a:pt x="13" y="6"/>
                    </a:lnTo>
                    <a:lnTo>
                      <a:pt x="12" y="8"/>
                    </a:lnTo>
                    <a:lnTo>
                      <a:pt x="11" y="10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4" y="11"/>
                    </a:lnTo>
                    <a:lnTo>
                      <a:pt x="2" y="10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1" y="2"/>
                    </a:lnTo>
                    <a:lnTo>
                      <a:pt x="12" y="4"/>
                    </a:lnTo>
                    <a:lnTo>
                      <a:pt x="13" y="6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233"/>
              <p:cNvSpPr>
                <a:spLocks/>
              </p:cNvSpPr>
              <p:nvPr/>
            </p:nvSpPr>
            <p:spPr bwMode="auto">
              <a:xfrm>
                <a:off x="5649913" y="4360863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11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3" y="11"/>
                  </a:cxn>
                  <a:cxn ang="0">
                    <a:pos x="2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0" y="1"/>
                  </a:cxn>
                  <a:cxn ang="0">
                    <a:pos x="11" y="3"/>
                  </a:cxn>
                  <a:cxn ang="0">
                    <a:pos x="11" y="6"/>
                  </a:cxn>
                  <a:cxn ang="0">
                    <a:pos x="11" y="6"/>
                  </a:cxn>
                </a:cxnLst>
                <a:rect l="0" t="0" r="r" b="b"/>
                <a:pathLst>
                  <a:path w="11" h="12">
                    <a:moveTo>
                      <a:pt x="11" y="6"/>
                    </a:moveTo>
                    <a:lnTo>
                      <a:pt x="11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234"/>
              <p:cNvSpPr>
                <a:spLocks/>
              </p:cNvSpPr>
              <p:nvPr/>
            </p:nvSpPr>
            <p:spPr bwMode="auto">
              <a:xfrm>
                <a:off x="5662613" y="4435475"/>
                <a:ext cx="19050" cy="20638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2"/>
                  </a:cxn>
                  <a:cxn ang="0">
                    <a:pos x="6" y="13"/>
                  </a:cxn>
                  <a:cxn ang="0">
                    <a:pos x="6" y="13"/>
                  </a:cxn>
                  <a:cxn ang="0">
                    <a:pos x="3" y="12"/>
                  </a:cxn>
                  <a:cxn ang="0">
                    <a:pos x="1" y="10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1"/>
                  </a:cxn>
                  <a:cxn ang="0">
                    <a:pos x="10" y="2"/>
                  </a:cxn>
                  <a:cxn ang="0">
                    <a:pos x="11" y="4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3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3" y="12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2"/>
                    </a:lnTo>
                    <a:lnTo>
                      <a:pt x="11" y="4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235"/>
              <p:cNvSpPr>
                <a:spLocks/>
              </p:cNvSpPr>
              <p:nvPr/>
            </p:nvSpPr>
            <p:spPr bwMode="auto">
              <a:xfrm>
                <a:off x="5576888" y="4470400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1" y="11"/>
                  </a:cxn>
                  <a:cxn ang="0">
                    <a:pos x="9" y="12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4" y="12"/>
                  </a:cxn>
                  <a:cxn ang="0">
                    <a:pos x="2" y="11"/>
                  </a:cxn>
                  <a:cxn ang="0">
                    <a:pos x="1" y="9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1" y="2"/>
                  </a:cxn>
                  <a:cxn ang="0">
                    <a:pos x="12" y="3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2" y="9"/>
                    </a:lnTo>
                    <a:lnTo>
                      <a:pt x="11" y="11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4" y="12"/>
                    </a:lnTo>
                    <a:lnTo>
                      <a:pt x="2" y="11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2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236"/>
              <p:cNvSpPr>
                <a:spLocks/>
              </p:cNvSpPr>
              <p:nvPr/>
            </p:nvSpPr>
            <p:spPr bwMode="auto">
              <a:xfrm>
                <a:off x="5572125" y="4113213"/>
                <a:ext cx="100013" cy="120650"/>
              </a:xfrm>
              <a:custGeom>
                <a:avLst/>
                <a:gdLst/>
                <a:ahLst/>
                <a:cxnLst>
                  <a:cxn ang="0">
                    <a:pos x="32" y="32"/>
                  </a:cxn>
                  <a:cxn ang="0">
                    <a:pos x="32" y="32"/>
                  </a:cxn>
                  <a:cxn ang="0">
                    <a:pos x="29" y="41"/>
                  </a:cxn>
                  <a:cxn ang="0">
                    <a:pos x="27" y="49"/>
                  </a:cxn>
                  <a:cxn ang="0">
                    <a:pos x="25" y="56"/>
                  </a:cxn>
                  <a:cxn ang="0">
                    <a:pos x="25" y="62"/>
                  </a:cxn>
                  <a:cxn ang="0">
                    <a:pos x="28" y="66"/>
                  </a:cxn>
                  <a:cxn ang="0">
                    <a:pos x="31" y="70"/>
                  </a:cxn>
                  <a:cxn ang="0">
                    <a:pos x="34" y="74"/>
                  </a:cxn>
                  <a:cxn ang="0">
                    <a:pos x="37" y="76"/>
                  </a:cxn>
                  <a:cxn ang="0">
                    <a:pos x="41" y="76"/>
                  </a:cxn>
                  <a:cxn ang="0">
                    <a:pos x="46" y="76"/>
                  </a:cxn>
                  <a:cxn ang="0">
                    <a:pos x="50" y="74"/>
                  </a:cxn>
                  <a:cxn ang="0">
                    <a:pos x="54" y="70"/>
                  </a:cxn>
                  <a:cxn ang="0">
                    <a:pos x="57" y="66"/>
                  </a:cxn>
                  <a:cxn ang="0">
                    <a:pos x="59" y="61"/>
                  </a:cxn>
                  <a:cxn ang="0">
                    <a:pos x="61" y="54"/>
                  </a:cxn>
                  <a:cxn ang="0">
                    <a:pos x="63" y="45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2" y="1"/>
                  </a:cxn>
                  <a:cxn ang="0">
                    <a:pos x="16" y="3"/>
                  </a:cxn>
                  <a:cxn ang="0">
                    <a:pos x="11" y="5"/>
                  </a:cxn>
                  <a:cxn ang="0">
                    <a:pos x="6" y="8"/>
                  </a:cxn>
                  <a:cxn ang="0">
                    <a:pos x="3" y="11"/>
                  </a:cxn>
                  <a:cxn ang="0">
                    <a:pos x="1" y="14"/>
                  </a:cxn>
                  <a:cxn ang="0">
                    <a:pos x="0" y="19"/>
                  </a:cxn>
                  <a:cxn ang="0">
                    <a:pos x="0" y="23"/>
                  </a:cxn>
                  <a:cxn ang="0">
                    <a:pos x="1" y="26"/>
                  </a:cxn>
                  <a:cxn ang="0">
                    <a:pos x="3" y="29"/>
                  </a:cxn>
                  <a:cxn ang="0">
                    <a:pos x="5" y="32"/>
                  </a:cxn>
                  <a:cxn ang="0">
                    <a:pos x="9" y="34"/>
                  </a:cxn>
                  <a:cxn ang="0">
                    <a:pos x="14" y="36"/>
                  </a:cxn>
                  <a:cxn ang="0">
                    <a:pos x="19" y="36"/>
                  </a:cxn>
                  <a:cxn ang="0">
                    <a:pos x="25" y="34"/>
                  </a:cxn>
                  <a:cxn ang="0">
                    <a:pos x="32" y="32"/>
                  </a:cxn>
                  <a:cxn ang="0">
                    <a:pos x="32" y="32"/>
                  </a:cxn>
                </a:cxnLst>
                <a:rect l="0" t="0" r="r" b="b"/>
                <a:pathLst>
                  <a:path w="63" h="76">
                    <a:moveTo>
                      <a:pt x="32" y="32"/>
                    </a:moveTo>
                    <a:lnTo>
                      <a:pt x="32" y="32"/>
                    </a:lnTo>
                    <a:lnTo>
                      <a:pt x="29" y="41"/>
                    </a:lnTo>
                    <a:lnTo>
                      <a:pt x="27" y="49"/>
                    </a:lnTo>
                    <a:lnTo>
                      <a:pt x="25" y="56"/>
                    </a:lnTo>
                    <a:lnTo>
                      <a:pt x="25" y="62"/>
                    </a:lnTo>
                    <a:lnTo>
                      <a:pt x="28" y="66"/>
                    </a:lnTo>
                    <a:lnTo>
                      <a:pt x="31" y="70"/>
                    </a:lnTo>
                    <a:lnTo>
                      <a:pt x="34" y="74"/>
                    </a:lnTo>
                    <a:lnTo>
                      <a:pt x="37" y="76"/>
                    </a:lnTo>
                    <a:lnTo>
                      <a:pt x="41" y="76"/>
                    </a:lnTo>
                    <a:lnTo>
                      <a:pt x="46" y="76"/>
                    </a:lnTo>
                    <a:lnTo>
                      <a:pt x="50" y="74"/>
                    </a:lnTo>
                    <a:lnTo>
                      <a:pt x="54" y="70"/>
                    </a:lnTo>
                    <a:lnTo>
                      <a:pt x="57" y="66"/>
                    </a:lnTo>
                    <a:lnTo>
                      <a:pt x="59" y="61"/>
                    </a:lnTo>
                    <a:lnTo>
                      <a:pt x="61" y="54"/>
                    </a:lnTo>
                    <a:lnTo>
                      <a:pt x="63" y="45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2" y="1"/>
                    </a:lnTo>
                    <a:lnTo>
                      <a:pt x="16" y="3"/>
                    </a:lnTo>
                    <a:lnTo>
                      <a:pt x="11" y="5"/>
                    </a:lnTo>
                    <a:lnTo>
                      <a:pt x="6" y="8"/>
                    </a:lnTo>
                    <a:lnTo>
                      <a:pt x="3" y="11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1" y="26"/>
                    </a:lnTo>
                    <a:lnTo>
                      <a:pt x="3" y="29"/>
                    </a:lnTo>
                    <a:lnTo>
                      <a:pt x="5" y="32"/>
                    </a:lnTo>
                    <a:lnTo>
                      <a:pt x="9" y="34"/>
                    </a:lnTo>
                    <a:lnTo>
                      <a:pt x="14" y="36"/>
                    </a:lnTo>
                    <a:lnTo>
                      <a:pt x="19" y="36"/>
                    </a:lnTo>
                    <a:lnTo>
                      <a:pt x="25" y="34"/>
                    </a:lnTo>
                    <a:lnTo>
                      <a:pt x="32" y="32"/>
                    </a:lnTo>
                    <a:lnTo>
                      <a:pt x="32" y="32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237"/>
              <p:cNvSpPr>
                <a:spLocks/>
              </p:cNvSpPr>
              <p:nvPr/>
            </p:nvSpPr>
            <p:spPr bwMode="auto">
              <a:xfrm>
                <a:off x="5605463" y="4094163"/>
                <a:ext cx="14288" cy="19050"/>
              </a:xfrm>
              <a:custGeom>
                <a:avLst/>
                <a:gdLst/>
                <a:ahLst/>
                <a:cxnLst>
                  <a:cxn ang="0">
                    <a:pos x="3" y="6"/>
                  </a:cxn>
                  <a:cxn ang="0">
                    <a:pos x="9" y="1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6"/>
                  </a:cxn>
                  <a:cxn ang="0">
                    <a:pos x="3" y="6"/>
                  </a:cxn>
                </a:cxnLst>
                <a:rect l="0" t="0" r="r" b="b"/>
                <a:pathLst>
                  <a:path w="9" h="12">
                    <a:moveTo>
                      <a:pt x="3" y="6"/>
                    </a:moveTo>
                    <a:lnTo>
                      <a:pt x="9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238"/>
              <p:cNvSpPr>
                <a:spLocks/>
              </p:cNvSpPr>
              <p:nvPr/>
            </p:nvSpPr>
            <p:spPr bwMode="auto">
              <a:xfrm>
                <a:off x="5667375" y="4167188"/>
                <a:ext cx="1588" cy="476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1" y="2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239"/>
              <p:cNvSpPr>
                <a:spLocks/>
              </p:cNvSpPr>
              <p:nvPr/>
            </p:nvSpPr>
            <p:spPr bwMode="auto">
              <a:xfrm>
                <a:off x="5588000" y="4148138"/>
                <a:ext cx="17463" cy="174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3" y="10"/>
                  </a:cxn>
                  <a:cxn ang="0">
                    <a:pos x="5" y="11"/>
                  </a:cxn>
                  <a:cxn ang="0">
                    <a:pos x="5" y="11"/>
                  </a:cxn>
                  <a:cxn ang="0">
                    <a:pos x="7" y="10"/>
                  </a:cxn>
                  <a:cxn ang="0">
                    <a:pos x="9" y="9"/>
                  </a:cxn>
                  <a:cxn ang="0">
                    <a:pos x="10" y="8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0" y="3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10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240"/>
              <p:cNvSpPr>
                <a:spLocks/>
              </p:cNvSpPr>
              <p:nvPr/>
            </p:nvSpPr>
            <p:spPr bwMode="auto">
              <a:xfrm>
                <a:off x="5634038" y="4206875"/>
                <a:ext cx="19050" cy="1746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1" y="10"/>
                  </a:cxn>
                  <a:cxn ang="0">
                    <a:pos x="3" y="11"/>
                  </a:cxn>
                  <a:cxn ang="0">
                    <a:pos x="6" y="11"/>
                  </a:cxn>
                  <a:cxn ang="0">
                    <a:pos x="6" y="11"/>
                  </a:cxn>
                  <a:cxn ang="0">
                    <a:pos x="8" y="11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2" h="11">
                    <a:moveTo>
                      <a:pt x="6" y="0"/>
                    </a:moveTo>
                    <a:lnTo>
                      <a:pt x="6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8" y="11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241"/>
              <p:cNvSpPr>
                <a:spLocks/>
              </p:cNvSpPr>
              <p:nvPr/>
            </p:nvSpPr>
            <p:spPr bwMode="auto">
              <a:xfrm>
                <a:off x="5480050" y="3965575"/>
                <a:ext cx="1588" cy="1588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242"/>
              <p:cNvSpPr>
                <a:spLocks/>
              </p:cNvSpPr>
              <p:nvPr/>
            </p:nvSpPr>
            <p:spPr bwMode="auto">
              <a:xfrm>
                <a:off x="5383213" y="3890963"/>
                <a:ext cx="138113" cy="141288"/>
              </a:xfrm>
              <a:custGeom>
                <a:avLst/>
                <a:gdLst/>
                <a:ahLst/>
                <a:cxnLst>
                  <a:cxn ang="0">
                    <a:pos x="87" y="66"/>
                  </a:cxn>
                  <a:cxn ang="0">
                    <a:pos x="87" y="66"/>
                  </a:cxn>
                  <a:cxn ang="0">
                    <a:pos x="54" y="33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5" y="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23" y="13"/>
                  </a:cxn>
                  <a:cxn ang="0">
                    <a:pos x="16" y="15"/>
                  </a:cxn>
                  <a:cxn ang="0">
                    <a:pos x="11" y="17"/>
                  </a:cxn>
                  <a:cxn ang="0">
                    <a:pos x="7" y="20"/>
                  </a:cxn>
                  <a:cxn ang="0">
                    <a:pos x="4" y="23"/>
                  </a:cxn>
                  <a:cxn ang="0">
                    <a:pos x="2" y="27"/>
                  </a:cxn>
                  <a:cxn ang="0">
                    <a:pos x="0" y="31"/>
                  </a:cxn>
                  <a:cxn ang="0">
                    <a:pos x="0" y="35"/>
                  </a:cxn>
                  <a:cxn ang="0">
                    <a:pos x="2" y="39"/>
                  </a:cxn>
                  <a:cxn ang="0">
                    <a:pos x="4" y="42"/>
                  </a:cxn>
                  <a:cxn ang="0">
                    <a:pos x="6" y="44"/>
                  </a:cxn>
                  <a:cxn ang="0">
                    <a:pos x="9" y="46"/>
                  </a:cxn>
                  <a:cxn ang="0">
                    <a:pos x="14" y="47"/>
                  </a:cxn>
                  <a:cxn ang="0">
                    <a:pos x="20" y="48"/>
                  </a:cxn>
                  <a:cxn ang="0">
                    <a:pos x="26" y="47"/>
                  </a:cxn>
                  <a:cxn ang="0">
                    <a:pos x="32" y="45"/>
                  </a:cxn>
                  <a:cxn ang="0">
                    <a:pos x="32" y="45"/>
                  </a:cxn>
                  <a:cxn ang="0">
                    <a:pos x="28" y="54"/>
                  </a:cxn>
                  <a:cxn ang="0">
                    <a:pos x="26" y="62"/>
                  </a:cxn>
                  <a:cxn ang="0">
                    <a:pos x="26" y="70"/>
                  </a:cxn>
                  <a:cxn ang="0">
                    <a:pos x="27" y="76"/>
                  </a:cxn>
                  <a:cxn ang="0">
                    <a:pos x="29" y="80"/>
                  </a:cxn>
                  <a:cxn ang="0">
                    <a:pos x="32" y="84"/>
                  </a:cxn>
                  <a:cxn ang="0">
                    <a:pos x="35" y="87"/>
                  </a:cxn>
                  <a:cxn ang="0">
                    <a:pos x="40" y="89"/>
                  </a:cxn>
                  <a:cxn ang="0">
                    <a:pos x="44" y="89"/>
                  </a:cxn>
                  <a:cxn ang="0">
                    <a:pos x="48" y="87"/>
                  </a:cxn>
                  <a:cxn ang="0">
                    <a:pos x="52" y="84"/>
                  </a:cxn>
                  <a:cxn ang="0">
                    <a:pos x="57" y="80"/>
                  </a:cxn>
                  <a:cxn ang="0">
                    <a:pos x="60" y="75"/>
                  </a:cxn>
                  <a:cxn ang="0">
                    <a:pos x="62" y="67"/>
                  </a:cxn>
                  <a:cxn ang="0">
                    <a:pos x="63" y="59"/>
                  </a:cxn>
                  <a:cxn ang="0">
                    <a:pos x="62" y="48"/>
                  </a:cxn>
                  <a:cxn ang="0">
                    <a:pos x="62" y="48"/>
                  </a:cxn>
                  <a:cxn ang="0">
                    <a:pos x="62" y="48"/>
                  </a:cxn>
                  <a:cxn ang="0">
                    <a:pos x="61" y="47"/>
                  </a:cxn>
                  <a:cxn ang="0">
                    <a:pos x="62" y="48"/>
                  </a:cxn>
                  <a:cxn ang="0">
                    <a:pos x="62" y="48"/>
                  </a:cxn>
                  <a:cxn ang="0">
                    <a:pos x="62" y="48"/>
                  </a:cxn>
                  <a:cxn ang="0">
                    <a:pos x="69" y="56"/>
                  </a:cxn>
                  <a:cxn ang="0">
                    <a:pos x="76" y="61"/>
                  </a:cxn>
                  <a:cxn ang="0">
                    <a:pos x="82" y="64"/>
                  </a:cxn>
                  <a:cxn ang="0">
                    <a:pos x="87" y="66"/>
                  </a:cxn>
                  <a:cxn ang="0">
                    <a:pos x="87" y="66"/>
                  </a:cxn>
                </a:cxnLst>
                <a:rect l="0" t="0" r="r" b="b"/>
                <a:pathLst>
                  <a:path w="87" h="89">
                    <a:moveTo>
                      <a:pt x="87" y="66"/>
                    </a:moveTo>
                    <a:lnTo>
                      <a:pt x="87" y="66"/>
                    </a:lnTo>
                    <a:lnTo>
                      <a:pt x="54" y="33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5" y="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3" y="13"/>
                    </a:lnTo>
                    <a:lnTo>
                      <a:pt x="16" y="15"/>
                    </a:lnTo>
                    <a:lnTo>
                      <a:pt x="11" y="17"/>
                    </a:lnTo>
                    <a:lnTo>
                      <a:pt x="7" y="20"/>
                    </a:lnTo>
                    <a:lnTo>
                      <a:pt x="4" y="23"/>
                    </a:lnTo>
                    <a:lnTo>
                      <a:pt x="2" y="27"/>
                    </a:lnTo>
                    <a:lnTo>
                      <a:pt x="0" y="31"/>
                    </a:lnTo>
                    <a:lnTo>
                      <a:pt x="0" y="35"/>
                    </a:lnTo>
                    <a:lnTo>
                      <a:pt x="2" y="39"/>
                    </a:lnTo>
                    <a:lnTo>
                      <a:pt x="4" y="42"/>
                    </a:lnTo>
                    <a:lnTo>
                      <a:pt x="6" y="44"/>
                    </a:lnTo>
                    <a:lnTo>
                      <a:pt x="9" y="46"/>
                    </a:lnTo>
                    <a:lnTo>
                      <a:pt x="14" y="47"/>
                    </a:lnTo>
                    <a:lnTo>
                      <a:pt x="20" y="48"/>
                    </a:lnTo>
                    <a:lnTo>
                      <a:pt x="26" y="47"/>
                    </a:lnTo>
                    <a:lnTo>
                      <a:pt x="32" y="45"/>
                    </a:lnTo>
                    <a:lnTo>
                      <a:pt x="32" y="45"/>
                    </a:lnTo>
                    <a:lnTo>
                      <a:pt x="28" y="54"/>
                    </a:lnTo>
                    <a:lnTo>
                      <a:pt x="26" y="62"/>
                    </a:lnTo>
                    <a:lnTo>
                      <a:pt x="26" y="70"/>
                    </a:lnTo>
                    <a:lnTo>
                      <a:pt x="27" y="76"/>
                    </a:lnTo>
                    <a:lnTo>
                      <a:pt x="29" y="80"/>
                    </a:lnTo>
                    <a:lnTo>
                      <a:pt x="32" y="84"/>
                    </a:lnTo>
                    <a:lnTo>
                      <a:pt x="35" y="87"/>
                    </a:lnTo>
                    <a:lnTo>
                      <a:pt x="40" y="89"/>
                    </a:lnTo>
                    <a:lnTo>
                      <a:pt x="44" y="89"/>
                    </a:lnTo>
                    <a:lnTo>
                      <a:pt x="48" y="87"/>
                    </a:lnTo>
                    <a:lnTo>
                      <a:pt x="52" y="84"/>
                    </a:lnTo>
                    <a:lnTo>
                      <a:pt x="57" y="80"/>
                    </a:lnTo>
                    <a:lnTo>
                      <a:pt x="60" y="75"/>
                    </a:lnTo>
                    <a:lnTo>
                      <a:pt x="62" y="67"/>
                    </a:lnTo>
                    <a:lnTo>
                      <a:pt x="63" y="59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1" y="47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9" y="56"/>
                    </a:lnTo>
                    <a:lnTo>
                      <a:pt x="76" y="61"/>
                    </a:lnTo>
                    <a:lnTo>
                      <a:pt x="82" y="64"/>
                    </a:lnTo>
                    <a:lnTo>
                      <a:pt x="87" y="66"/>
                    </a:lnTo>
                    <a:lnTo>
                      <a:pt x="87" y="66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243"/>
              <p:cNvSpPr>
                <a:spLocks/>
              </p:cNvSpPr>
              <p:nvPr/>
            </p:nvSpPr>
            <p:spPr bwMode="auto">
              <a:xfrm>
                <a:off x="5464175" y="3940175"/>
                <a:ext cx="17463" cy="174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2" y="9"/>
                  </a:cxn>
                  <a:cxn ang="0">
                    <a:pos x="3" y="10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9" y="10"/>
                  </a:cxn>
                  <a:cxn ang="0">
                    <a:pos x="11" y="9"/>
                  </a:cxn>
                  <a:cxn ang="0">
                    <a:pos x="11" y="9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1" h="11">
                    <a:moveTo>
                      <a:pt x="2" y="0"/>
                    </a:moveTo>
                    <a:lnTo>
                      <a:pt x="2" y="0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244"/>
              <p:cNvSpPr>
                <a:spLocks/>
              </p:cNvSpPr>
              <p:nvPr/>
            </p:nvSpPr>
            <p:spPr bwMode="auto">
              <a:xfrm>
                <a:off x="5399088" y="3944938"/>
                <a:ext cx="19050" cy="19050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1" y="10"/>
                  </a:cxn>
                  <a:cxn ang="0">
                    <a:pos x="3" y="11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7" y="11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12" h="12">
                    <a:moveTo>
                      <a:pt x="5" y="0"/>
                    </a:move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11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245"/>
              <p:cNvSpPr>
                <a:spLocks/>
              </p:cNvSpPr>
              <p:nvPr/>
            </p:nvSpPr>
            <p:spPr bwMode="auto">
              <a:xfrm>
                <a:off x="5446713" y="4005263"/>
                <a:ext cx="17463" cy="174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3" y="11"/>
                  </a:cxn>
                  <a:cxn ang="0">
                    <a:pos x="5" y="11"/>
                  </a:cxn>
                  <a:cxn ang="0">
                    <a:pos x="5" y="11"/>
                  </a:cxn>
                  <a:cxn ang="0">
                    <a:pos x="7" y="11"/>
                  </a:cxn>
                  <a:cxn ang="0">
                    <a:pos x="9" y="9"/>
                  </a:cxn>
                  <a:cxn ang="0">
                    <a:pos x="10" y="8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0" y="3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0" y="3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246"/>
              <p:cNvSpPr>
                <a:spLocks/>
              </p:cNvSpPr>
              <p:nvPr/>
            </p:nvSpPr>
            <p:spPr bwMode="auto">
              <a:xfrm>
                <a:off x="5218113" y="4003675"/>
                <a:ext cx="1588" cy="317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247"/>
              <p:cNvSpPr>
                <a:spLocks/>
              </p:cNvSpPr>
              <p:nvPr/>
            </p:nvSpPr>
            <p:spPr bwMode="auto">
              <a:xfrm>
                <a:off x="5165725" y="3905250"/>
                <a:ext cx="125413" cy="163513"/>
              </a:xfrm>
              <a:custGeom>
                <a:avLst/>
                <a:gdLst/>
                <a:ahLst/>
                <a:cxnLst>
                  <a:cxn ang="0">
                    <a:pos x="56" y="38"/>
                  </a:cxn>
                  <a:cxn ang="0">
                    <a:pos x="56" y="38"/>
                  </a:cxn>
                  <a:cxn ang="0">
                    <a:pos x="61" y="37"/>
                  </a:cxn>
                  <a:cxn ang="0">
                    <a:pos x="67" y="36"/>
                  </a:cxn>
                  <a:cxn ang="0">
                    <a:pos x="71" y="34"/>
                  </a:cxn>
                  <a:cxn ang="0">
                    <a:pos x="74" y="32"/>
                  </a:cxn>
                  <a:cxn ang="0">
                    <a:pos x="76" y="29"/>
                  </a:cxn>
                  <a:cxn ang="0">
                    <a:pos x="77" y="26"/>
                  </a:cxn>
                  <a:cxn ang="0">
                    <a:pos x="78" y="24"/>
                  </a:cxn>
                  <a:cxn ang="0">
                    <a:pos x="79" y="20"/>
                  </a:cxn>
                  <a:cxn ang="0">
                    <a:pos x="77" y="14"/>
                  </a:cxn>
                  <a:cxn ang="0">
                    <a:pos x="74" y="8"/>
                  </a:cxn>
                  <a:cxn ang="0">
                    <a:pos x="69" y="3"/>
                  </a:cxn>
                  <a:cxn ang="0">
                    <a:pos x="62" y="0"/>
                  </a:cxn>
                  <a:cxn ang="0">
                    <a:pos x="0" y="96"/>
                  </a:cxn>
                  <a:cxn ang="0">
                    <a:pos x="0" y="96"/>
                  </a:cxn>
                  <a:cxn ang="0">
                    <a:pos x="2" y="99"/>
                  </a:cxn>
                  <a:cxn ang="0">
                    <a:pos x="4" y="101"/>
                  </a:cxn>
                  <a:cxn ang="0">
                    <a:pos x="10" y="103"/>
                  </a:cxn>
                  <a:cxn ang="0">
                    <a:pos x="16" y="103"/>
                  </a:cxn>
                  <a:cxn ang="0">
                    <a:pos x="19" y="102"/>
                  </a:cxn>
                  <a:cxn ang="0">
                    <a:pos x="22" y="101"/>
                  </a:cxn>
                  <a:cxn ang="0">
                    <a:pos x="25" y="98"/>
                  </a:cxn>
                  <a:cxn ang="0">
                    <a:pos x="27" y="96"/>
                  </a:cxn>
                  <a:cxn ang="0">
                    <a:pos x="29" y="91"/>
                  </a:cxn>
                  <a:cxn ang="0">
                    <a:pos x="32" y="87"/>
                  </a:cxn>
                  <a:cxn ang="0">
                    <a:pos x="33" y="83"/>
                  </a:cxn>
                  <a:cxn ang="0">
                    <a:pos x="34" y="77"/>
                  </a:cxn>
                  <a:cxn ang="0">
                    <a:pos x="34" y="70"/>
                  </a:cxn>
                  <a:cxn ang="0">
                    <a:pos x="34" y="64"/>
                  </a:cxn>
                  <a:cxn ang="0">
                    <a:pos x="33" y="63"/>
                  </a:cxn>
                  <a:cxn ang="0">
                    <a:pos x="33" y="63"/>
                  </a:cxn>
                  <a:cxn ang="0">
                    <a:pos x="33" y="62"/>
                  </a:cxn>
                  <a:cxn ang="0">
                    <a:pos x="34" y="63"/>
                  </a:cxn>
                  <a:cxn ang="0">
                    <a:pos x="34" y="64"/>
                  </a:cxn>
                  <a:cxn ang="0">
                    <a:pos x="34" y="64"/>
                  </a:cxn>
                  <a:cxn ang="0">
                    <a:pos x="41" y="71"/>
                  </a:cxn>
                  <a:cxn ang="0">
                    <a:pos x="50" y="78"/>
                  </a:cxn>
                  <a:cxn ang="0">
                    <a:pos x="56" y="81"/>
                  </a:cxn>
                  <a:cxn ang="0">
                    <a:pos x="62" y="82"/>
                  </a:cxn>
                  <a:cxn ang="0">
                    <a:pos x="68" y="82"/>
                  </a:cxn>
                  <a:cxn ang="0">
                    <a:pos x="72" y="80"/>
                  </a:cxn>
                  <a:cxn ang="0">
                    <a:pos x="75" y="77"/>
                  </a:cxn>
                  <a:cxn ang="0">
                    <a:pos x="78" y="72"/>
                  </a:cxn>
                  <a:cxn ang="0">
                    <a:pos x="79" y="67"/>
                  </a:cxn>
                  <a:cxn ang="0">
                    <a:pos x="79" y="62"/>
                  </a:cxn>
                  <a:cxn ang="0">
                    <a:pos x="79" y="56"/>
                  </a:cxn>
                  <a:cxn ang="0">
                    <a:pos x="77" y="51"/>
                  </a:cxn>
                  <a:cxn ang="0">
                    <a:pos x="74" y="47"/>
                  </a:cxn>
                  <a:cxn ang="0">
                    <a:pos x="69" y="43"/>
                  </a:cxn>
                  <a:cxn ang="0">
                    <a:pos x="63" y="40"/>
                  </a:cxn>
                  <a:cxn ang="0">
                    <a:pos x="56" y="38"/>
                  </a:cxn>
                  <a:cxn ang="0">
                    <a:pos x="56" y="38"/>
                  </a:cxn>
                </a:cxnLst>
                <a:rect l="0" t="0" r="r" b="b"/>
                <a:pathLst>
                  <a:path w="79" h="103">
                    <a:moveTo>
                      <a:pt x="56" y="38"/>
                    </a:moveTo>
                    <a:lnTo>
                      <a:pt x="56" y="38"/>
                    </a:lnTo>
                    <a:lnTo>
                      <a:pt x="61" y="37"/>
                    </a:lnTo>
                    <a:lnTo>
                      <a:pt x="67" y="36"/>
                    </a:lnTo>
                    <a:lnTo>
                      <a:pt x="71" y="34"/>
                    </a:lnTo>
                    <a:lnTo>
                      <a:pt x="74" y="32"/>
                    </a:lnTo>
                    <a:lnTo>
                      <a:pt x="76" y="29"/>
                    </a:lnTo>
                    <a:lnTo>
                      <a:pt x="77" y="26"/>
                    </a:lnTo>
                    <a:lnTo>
                      <a:pt x="78" y="24"/>
                    </a:lnTo>
                    <a:lnTo>
                      <a:pt x="79" y="20"/>
                    </a:lnTo>
                    <a:lnTo>
                      <a:pt x="77" y="14"/>
                    </a:lnTo>
                    <a:lnTo>
                      <a:pt x="74" y="8"/>
                    </a:lnTo>
                    <a:lnTo>
                      <a:pt x="69" y="3"/>
                    </a:lnTo>
                    <a:lnTo>
                      <a:pt x="62" y="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" y="99"/>
                    </a:lnTo>
                    <a:lnTo>
                      <a:pt x="4" y="101"/>
                    </a:lnTo>
                    <a:lnTo>
                      <a:pt x="10" y="103"/>
                    </a:lnTo>
                    <a:lnTo>
                      <a:pt x="16" y="103"/>
                    </a:lnTo>
                    <a:lnTo>
                      <a:pt x="19" y="102"/>
                    </a:lnTo>
                    <a:lnTo>
                      <a:pt x="22" y="101"/>
                    </a:lnTo>
                    <a:lnTo>
                      <a:pt x="25" y="98"/>
                    </a:lnTo>
                    <a:lnTo>
                      <a:pt x="27" y="96"/>
                    </a:lnTo>
                    <a:lnTo>
                      <a:pt x="29" y="91"/>
                    </a:lnTo>
                    <a:lnTo>
                      <a:pt x="32" y="87"/>
                    </a:lnTo>
                    <a:lnTo>
                      <a:pt x="33" y="83"/>
                    </a:lnTo>
                    <a:lnTo>
                      <a:pt x="34" y="77"/>
                    </a:lnTo>
                    <a:lnTo>
                      <a:pt x="34" y="70"/>
                    </a:lnTo>
                    <a:lnTo>
                      <a:pt x="34" y="64"/>
                    </a:lnTo>
                    <a:lnTo>
                      <a:pt x="33" y="63"/>
                    </a:lnTo>
                    <a:lnTo>
                      <a:pt x="33" y="63"/>
                    </a:lnTo>
                    <a:lnTo>
                      <a:pt x="33" y="62"/>
                    </a:lnTo>
                    <a:lnTo>
                      <a:pt x="34" y="63"/>
                    </a:lnTo>
                    <a:lnTo>
                      <a:pt x="34" y="64"/>
                    </a:lnTo>
                    <a:lnTo>
                      <a:pt x="34" y="64"/>
                    </a:lnTo>
                    <a:lnTo>
                      <a:pt x="41" y="71"/>
                    </a:lnTo>
                    <a:lnTo>
                      <a:pt x="50" y="78"/>
                    </a:lnTo>
                    <a:lnTo>
                      <a:pt x="56" y="81"/>
                    </a:lnTo>
                    <a:lnTo>
                      <a:pt x="62" y="82"/>
                    </a:lnTo>
                    <a:lnTo>
                      <a:pt x="68" y="82"/>
                    </a:lnTo>
                    <a:lnTo>
                      <a:pt x="72" y="80"/>
                    </a:lnTo>
                    <a:lnTo>
                      <a:pt x="75" y="77"/>
                    </a:lnTo>
                    <a:lnTo>
                      <a:pt x="78" y="72"/>
                    </a:lnTo>
                    <a:lnTo>
                      <a:pt x="79" y="67"/>
                    </a:lnTo>
                    <a:lnTo>
                      <a:pt x="79" y="62"/>
                    </a:lnTo>
                    <a:lnTo>
                      <a:pt x="79" y="56"/>
                    </a:lnTo>
                    <a:lnTo>
                      <a:pt x="77" y="51"/>
                    </a:lnTo>
                    <a:lnTo>
                      <a:pt x="74" y="47"/>
                    </a:lnTo>
                    <a:lnTo>
                      <a:pt x="69" y="43"/>
                    </a:lnTo>
                    <a:lnTo>
                      <a:pt x="63" y="40"/>
                    </a:lnTo>
                    <a:lnTo>
                      <a:pt x="56" y="38"/>
                    </a:lnTo>
                    <a:lnTo>
                      <a:pt x="56" y="38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248"/>
              <p:cNvSpPr>
                <a:spLocks/>
              </p:cNvSpPr>
              <p:nvPr/>
            </p:nvSpPr>
            <p:spPr bwMode="auto">
              <a:xfrm>
                <a:off x="5249863" y="3919538"/>
                <a:ext cx="6350" cy="793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249"/>
              <p:cNvSpPr>
                <a:spLocks/>
              </p:cNvSpPr>
              <p:nvPr/>
            </p:nvSpPr>
            <p:spPr bwMode="auto">
              <a:xfrm>
                <a:off x="5249863" y="3917950"/>
                <a:ext cx="17463" cy="190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4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1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1" h="12">
                    <a:moveTo>
                      <a:pt x="6" y="0"/>
                    </a:moveTo>
                    <a:lnTo>
                      <a:pt x="6" y="0"/>
                    </a:lnTo>
                    <a:lnTo>
                      <a:pt x="4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250"/>
              <p:cNvSpPr>
                <a:spLocks/>
              </p:cNvSpPr>
              <p:nvPr/>
            </p:nvSpPr>
            <p:spPr bwMode="auto">
              <a:xfrm>
                <a:off x="5262563" y="3992563"/>
                <a:ext cx="19050" cy="190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3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2"/>
                  </a:cxn>
                  <a:cxn ang="0">
                    <a:pos x="10" y="11"/>
                  </a:cxn>
                  <a:cxn ang="0">
                    <a:pos x="11" y="9"/>
                  </a:cxn>
                  <a:cxn ang="0">
                    <a:pos x="12" y="7"/>
                  </a:cxn>
                  <a:cxn ang="0">
                    <a:pos x="12" y="7"/>
                  </a:cxn>
                  <a:cxn ang="0">
                    <a:pos x="11" y="5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lnTo>
                      <a:pt x="6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1" y="9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1" y="5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251"/>
              <p:cNvSpPr>
                <a:spLocks/>
              </p:cNvSpPr>
              <p:nvPr/>
            </p:nvSpPr>
            <p:spPr bwMode="auto">
              <a:xfrm>
                <a:off x="5176838" y="4029075"/>
                <a:ext cx="6350" cy="111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4" h="7">
                    <a:moveTo>
                      <a:pt x="0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252"/>
              <p:cNvSpPr>
                <a:spLocks/>
              </p:cNvSpPr>
              <p:nvPr/>
            </p:nvSpPr>
            <p:spPr bwMode="auto">
              <a:xfrm>
                <a:off x="5176838" y="4029075"/>
                <a:ext cx="19050" cy="1746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4" y="11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9" y="11"/>
                  </a:cxn>
                  <a:cxn ang="0">
                    <a:pos x="11" y="9"/>
                  </a:cxn>
                  <a:cxn ang="0">
                    <a:pos x="12" y="8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2" y="3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2" h="11">
                    <a:moveTo>
                      <a:pt x="7" y="0"/>
                    </a:moveTo>
                    <a:lnTo>
                      <a:pt x="7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253"/>
              <p:cNvSpPr>
                <a:spLocks/>
              </p:cNvSpPr>
              <p:nvPr/>
            </p:nvSpPr>
            <p:spPr bwMode="auto">
              <a:xfrm>
                <a:off x="5335588" y="4818063"/>
                <a:ext cx="1588" cy="1588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254"/>
              <p:cNvSpPr>
                <a:spLocks/>
              </p:cNvSpPr>
              <p:nvPr/>
            </p:nvSpPr>
            <p:spPr bwMode="auto">
              <a:xfrm>
                <a:off x="5237163" y="4703763"/>
                <a:ext cx="136525" cy="114300"/>
              </a:xfrm>
              <a:custGeom>
                <a:avLst/>
                <a:gdLst/>
                <a:ahLst/>
                <a:cxnLst>
                  <a:cxn ang="0">
                    <a:pos x="86" y="9"/>
                  </a:cxn>
                  <a:cxn ang="0">
                    <a:pos x="86" y="9"/>
                  </a:cxn>
                  <a:cxn ang="0">
                    <a:pos x="80" y="10"/>
                  </a:cxn>
                  <a:cxn ang="0">
                    <a:pos x="73" y="12"/>
                  </a:cxn>
                  <a:cxn ang="0">
                    <a:pos x="67" y="15"/>
                  </a:cxn>
                  <a:cxn ang="0">
                    <a:pos x="60" y="21"/>
                  </a:cxn>
                  <a:cxn ang="0">
                    <a:pos x="60" y="21"/>
                  </a:cxn>
                  <a:cxn ang="0">
                    <a:pos x="59" y="15"/>
                  </a:cxn>
                  <a:cxn ang="0">
                    <a:pos x="55" y="11"/>
                  </a:cxn>
                  <a:cxn ang="0">
                    <a:pos x="52" y="7"/>
                  </a:cxn>
                  <a:cxn ang="0">
                    <a:pos x="49" y="5"/>
                  </a:cxn>
                  <a:cxn ang="0">
                    <a:pos x="45" y="2"/>
                  </a:cxn>
                  <a:cxn ang="0">
                    <a:pos x="41" y="1"/>
                  </a:cxn>
                  <a:cxn ang="0">
                    <a:pos x="37" y="0"/>
                  </a:cxn>
                  <a:cxn ang="0">
                    <a:pos x="33" y="1"/>
                  </a:cxn>
                  <a:cxn ang="0">
                    <a:pos x="29" y="2"/>
                  </a:cxn>
                  <a:cxn ang="0">
                    <a:pos x="26" y="5"/>
                  </a:cxn>
                  <a:cxn ang="0">
                    <a:pos x="24" y="8"/>
                  </a:cxn>
                  <a:cxn ang="0">
                    <a:pos x="22" y="11"/>
                  </a:cxn>
                  <a:cxn ang="0">
                    <a:pos x="20" y="15"/>
                  </a:cxn>
                  <a:cxn ang="0">
                    <a:pos x="20" y="20"/>
                  </a:cxn>
                  <a:cxn ang="0">
                    <a:pos x="22" y="26"/>
                  </a:cxn>
                  <a:cxn ang="0">
                    <a:pos x="25" y="31"/>
                  </a:cxn>
                  <a:cxn ang="0">
                    <a:pos x="31" y="37"/>
                  </a:cxn>
                  <a:cxn ang="0">
                    <a:pos x="31" y="37"/>
                  </a:cxn>
                  <a:cxn ang="0">
                    <a:pos x="24" y="37"/>
                  </a:cxn>
                  <a:cxn ang="0">
                    <a:pos x="17" y="40"/>
                  </a:cxn>
                  <a:cxn ang="0">
                    <a:pos x="13" y="42"/>
                  </a:cxn>
                  <a:cxn ang="0">
                    <a:pos x="9" y="44"/>
                  </a:cxn>
                  <a:cxn ang="0">
                    <a:pos x="6" y="47"/>
                  </a:cxn>
                  <a:cxn ang="0">
                    <a:pos x="2" y="50"/>
                  </a:cxn>
                  <a:cxn ang="0">
                    <a:pos x="1" y="53"/>
                  </a:cxn>
                  <a:cxn ang="0">
                    <a:pos x="0" y="58"/>
                  </a:cxn>
                  <a:cxn ang="0">
                    <a:pos x="0" y="61"/>
                  </a:cxn>
                  <a:cxn ang="0">
                    <a:pos x="1" y="64"/>
                  </a:cxn>
                  <a:cxn ang="0">
                    <a:pos x="4" y="67"/>
                  </a:cxn>
                  <a:cxn ang="0">
                    <a:pos x="7" y="69"/>
                  </a:cxn>
                  <a:cxn ang="0">
                    <a:pos x="10" y="71"/>
                  </a:cxn>
                  <a:cxn ang="0">
                    <a:pos x="14" y="72"/>
                  </a:cxn>
                  <a:cxn ang="0">
                    <a:pos x="18" y="72"/>
                  </a:cxn>
                  <a:cxn ang="0">
                    <a:pos x="24" y="72"/>
                  </a:cxn>
                  <a:cxn ang="0">
                    <a:pos x="24" y="72"/>
                  </a:cxn>
                  <a:cxn ang="0">
                    <a:pos x="34" y="66"/>
                  </a:cxn>
                  <a:cxn ang="0">
                    <a:pos x="44" y="60"/>
                  </a:cxn>
                  <a:cxn ang="0">
                    <a:pos x="52" y="52"/>
                  </a:cxn>
                  <a:cxn ang="0">
                    <a:pos x="61" y="45"/>
                  </a:cxn>
                  <a:cxn ang="0">
                    <a:pos x="68" y="36"/>
                  </a:cxn>
                  <a:cxn ang="0">
                    <a:pos x="74" y="28"/>
                  </a:cxn>
                  <a:cxn ang="0">
                    <a:pos x="81" y="19"/>
                  </a:cxn>
                  <a:cxn ang="0">
                    <a:pos x="86" y="9"/>
                  </a:cxn>
                  <a:cxn ang="0">
                    <a:pos x="86" y="9"/>
                  </a:cxn>
                </a:cxnLst>
                <a:rect l="0" t="0" r="r" b="b"/>
                <a:pathLst>
                  <a:path w="86" h="72">
                    <a:moveTo>
                      <a:pt x="86" y="9"/>
                    </a:moveTo>
                    <a:lnTo>
                      <a:pt x="86" y="9"/>
                    </a:lnTo>
                    <a:lnTo>
                      <a:pt x="80" y="10"/>
                    </a:lnTo>
                    <a:lnTo>
                      <a:pt x="73" y="12"/>
                    </a:lnTo>
                    <a:lnTo>
                      <a:pt x="67" y="15"/>
                    </a:lnTo>
                    <a:lnTo>
                      <a:pt x="60" y="21"/>
                    </a:lnTo>
                    <a:lnTo>
                      <a:pt x="60" y="21"/>
                    </a:lnTo>
                    <a:lnTo>
                      <a:pt x="59" y="15"/>
                    </a:lnTo>
                    <a:lnTo>
                      <a:pt x="55" y="11"/>
                    </a:lnTo>
                    <a:lnTo>
                      <a:pt x="52" y="7"/>
                    </a:lnTo>
                    <a:lnTo>
                      <a:pt x="49" y="5"/>
                    </a:lnTo>
                    <a:lnTo>
                      <a:pt x="45" y="2"/>
                    </a:lnTo>
                    <a:lnTo>
                      <a:pt x="41" y="1"/>
                    </a:lnTo>
                    <a:lnTo>
                      <a:pt x="37" y="0"/>
                    </a:lnTo>
                    <a:lnTo>
                      <a:pt x="33" y="1"/>
                    </a:lnTo>
                    <a:lnTo>
                      <a:pt x="29" y="2"/>
                    </a:lnTo>
                    <a:lnTo>
                      <a:pt x="26" y="5"/>
                    </a:lnTo>
                    <a:lnTo>
                      <a:pt x="24" y="8"/>
                    </a:lnTo>
                    <a:lnTo>
                      <a:pt x="22" y="11"/>
                    </a:lnTo>
                    <a:lnTo>
                      <a:pt x="20" y="15"/>
                    </a:lnTo>
                    <a:lnTo>
                      <a:pt x="20" y="20"/>
                    </a:lnTo>
                    <a:lnTo>
                      <a:pt x="22" y="26"/>
                    </a:lnTo>
                    <a:lnTo>
                      <a:pt x="25" y="31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24" y="37"/>
                    </a:lnTo>
                    <a:lnTo>
                      <a:pt x="17" y="40"/>
                    </a:lnTo>
                    <a:lnTo>
                      <a:pt x="13" y="42"/>
                    </a:lnTo>
                    <a:lnTo>
                      <a:pt x="9" y="44"/>
                    </a:lnTo>
                    <a:lnTo>
                      <a:pt x="6" y="47"/>
                    </a:lnTo>
                    <a:lnTo>
                      <a:pt x="2" y="50"/>
                    </a:lnTo>
                    <a:lnTo>
                      <a:pt x="1" y="53"/>
                    </a:lnTo>
                    <a:lnTo>
                      <a:pt x="0" y="58"/>
                    </a:lnTo>
                    <a:lnTo>
                      <a:pt x="0" y="61"/>
                    </a:lnTo>
                    <a:lnTo>
                      <a:pt x="1" y="64"/>
                    </a:lnTo>
                    <a:lnTo>
                      <a:pt x="4" y="67"/>
                    </a:lnTo>
                    <a:lnTo>
                      <a:pt x="7" y="69"/>
                    </a:lnTo>
                    <a:lnTo>
                      <a:pt x="10" y="71"/>
                    </a:lnTo>
                    <a:lnTo>
                      <a:pt x="14" y="72"/>
                    </a:lnTo>
                    <a:lnTo>
                      <a:pt x="18" y="72"/>
                    </a:lnTo>
                    <a:lnTo>
                      <a:pt x="24" y="72"/>
                    </a:lnTo>
                    <a:lnTo>
                      <a:pt x="24" y="72"/>
                    </a:lnTo>
                    <a:lnTo>
                      <a:pt x="34" y="66"/>
                    </a:lnTo>
                    <a:lnTo>
                      <a:pt x="44" y="60"/>
                    </a:lnTo>
                    <a:lnTo>
                      <a:pt x="52" y="52"/>
                    </a:lnTo>
                    <a:lnTo>
                      <a:pt x="61" y="45"/>
                    </a:lnTo>
                    <a:lnTo>
                      <a:pt x="68" y="36"/>
                    </a:lnTo>
                    <a:lnTo>
                      <a:pt x="74" y="28"/>
                    </a:lnTo>
                    <a:lnTo>
                      <a:pt x="81" y="19"/>
                    </a:lnTo>
                    <a:lnTo>
                      <a:pt x="86" y="9"/>
                    </a:lnTo>
                    <a:lnTo>
                      <a:pt x="86" y="9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255"/>
              <p:cNvSpPr>
                <a:spLocks/>
              </p:cNvSpPr>
              <p:nvPr/>
            </p:nvSpPr>
            <p:spPr bwMode="auto">
              <a:xfrm>
                <a:off x="5313363" y="4776788"/>
                <a:ext cx="15875" cy="1428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9"/>
                  </a:cxn>
                  <a:cxn ang="0">
                    <a:pos x="1" y="9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9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256"/>
              <p:cNvSpPr>
                <a:spLocks/>
              </p:cNvSpPr>
              <p:nvPr/>
            </p:nvSpPr>
            <p:spPr bwMode="auto">
              <a:xfrm>
                <a:off x="5248275" y="4783138"/>
                <a:ext cx="17463" cy="19050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9"/>
                  </a:cxn>
                  <a:cxn ang="0">
                    <a:pos x="2" y="10"/>
                  </a:cxn>
                  <a:cxn ang="0">
                    <a:pos x="4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1"/>
                  </a:cxn>
                  <a:cxn ang="0">
                    <a:pos x="10" y="10"/>
                  </a:cxn>
                  <a:cxn ang="0">
                    <a:pos x="11" y="9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2">
                    <a:moveTo>
                      <a:pt x="11" y="5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9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0" y="10"/>
                    </a:lnTo>
                    <a:lnTo>
                      <a:pt x="11" y="9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257"/>
              <p:cNvSpPr>
                <a:spLocks/>
              </p:cNvSpPr>
              <p:nvPr/>
            </p:nvSpPr>
            <p:spPr bwMode="auto">
              <a:xfrm>
                <a:off x="5287963" y="4719638"/>
                <a:ext cx="20638" cy="20638"/>
              </a:xfrm>
              <a:custGeom>
                <a:avLst/>
                <a:gdLst/>
                <a:ahLst/>
                <a:cxnLst>
                  <a:cxn ang="0">
                    <a:pos x="6" y="13"/>
                  </a:cxn>
                  <a:cxn ang="0">
                    <a:pos x="6" y="13"/>
                  </a:cxn>
                  <a:cxn ang="0">
                    <a:pos x="9" y="11"/>
                  </a:cxn>
                  <a:cxn ang="0">
                    <a:pos x="11" y="10"/>
                  </a:cxn>
                  <a:cxn ang="0">
                    <a:pos x="12" y="8"/>
                  </a:cxn>
                  <a:cxn ang="0">
                    <a:pos x="13" y="6"/>
                  </a:cxn>
                  <a:cxn ang="0">
                    <a:pos x="13" y="6"/>
                  </a:cxn>
                  <a:cxn ang="0">
                    <a:pos x="12" y="4"/>
                  </a:cxn>
                  <a:cxn ang="0">
                    <a:pos x="11" y="2"/>
                  </a:cxn>
                  <a:cxn ang="0">
                    <a:pos x="9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4" y="11"/>
                  </a:cxn>
                  <a:cxn ang="0">
                    <a:pos x="6" y="13"/>
                  </a:cxn>
                  <a:cxn ang="0">
                    <a:pos x="6" y="13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lnTo>
                      <a:pt x="6" y="13"/>
                    </a:lnTo>
                    <a:lnTo>
                      <a:pt x="9" y="11"/>
                    </a:lnTo>
                    <a:lnTo>
                      <a:pt x="11" y="10"/>
                    </a:lnTo>
                    <a:lnTo>
                      <a:pt x="12" y="8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6" y="13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258"/>
              <p:cNvSpPr>
                <a:spLocks/>
              </p:cNvSpPr>
              <p:nvPr/>
            </p:nvSpPr>
            <p:spPr bwMode="auto">
              <a:xfrm>
                <a:off x="5011738" y="4262438"/>
                <a:ext cx="120650" cy="165100"/>
              </a:xfrm>
              <a:custGeom>
                <a:avLst/>
                <a:gdLst/>
                <a:ahLst/>
                <a:cxnLst>
                  <a:cxn ang="0">
                    <a:pos x="52" y="39"/>
                  </a:cxn>
                  <a:cxn ang="0">
                    <a:pos x="52" y="39"/>
                  </a:cxn>
                  <a:cxn ang="0">
                    <a:pos x="60" y="38"/>
                  </a:cxn>
                  <a:cxn ang="0">
                    <a:pos x="66" y="35"/>
                  </a:cxn>
                  <a:cxn ang="0">
                    <a:pos x="70" y="32"/>
                  </a:cxn>
                  <a:cxn ang="0">
                    <a:pos x="73" y="28"/>
                  </a:cxn>
                  <a:cxn ang="0">
                    <a:pos x="75" y="24"/>
                  </a:cxn>
                  <a:cxn ang="0">
                    <a:pos x="75" y="20"/>
                  </a:cxn>
                  <a:cxn ang="0">
                    <a:pos x="73" y="15"/>
                  </a:cxn>
                  <a:cxn ang="0">
                    <a:pos x="72" y="11"/>
                  </a:cxn>
                  <a:cxn ang="0">
                    <a:pos x="69" y="7"/>
                  </a:cxn>
                  <a:cxn ang="0">
                    <a:pos x="65" y="4"/>
                  </a:cxn>
                  <a:cxn ang="0">
                    <a:pos x="61" y="2"/>
                  </a:cxn>
                  <a:cxn ang="0">
                    <a:pos x="57" y="0"/>
                  </a:cxn>
                  <a:cxn ang="0">
                    <a:pos x="50" y="0"/>
                  </a:cxn>
                  <a:cxn ang="0">
                    <a:pos x="45" y="1"/>
                  </a:cxn>
                  <a:cxn ang="0">
                    <a:pos x="39" y="3"/>
                  </a:cxn>
                  <a:cxn ang="0">
                    <a:pos x="32" y="7"/>
                  </a:cxn>
                  <a:cxn ang="0">
                    <a:pos x="32" y="7"/>
                  </a:cxn>
                  <a:cxn ang="0">
                    <a:pos x="14" y="53"/>
                  </a:cxn>
                  <a:cxn ang="0">
                    <a:pos x="7" y="76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5" y="103"/>
                  </a:cxn>
                  <a:cxn ang="0">
                    <a:pos x="10" y="104"/>
                  </a:cxn>
                  <a:cxn ang="0">
                    <a:pos x="15" y="103"/>
                  </a:cxn>
                  <a:cxn ang="0">
                    <a:pos x="21" y="99"/>
                  </a:cxn>
                  <a:cxn ang="0">
                    <a:pos x="25" y="93"/>
                  </a:cxn>
                  <a:cxn ang="0">
                    <a:pos x="28" y="86"/>
                  </a:cxn>
                  <a:cxn ang="0">
                    <a:pos x="30" y="76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28" y="62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29" y="63"/>
                  </a:cxn>
                  <a:cxn ang="0">
                    <a:pos x="37" y="72"/>
                  </a:cxn>
                  <a:cxn ang="0">
                    <a:pos x="45" y="78"/>
                  </a:cxn>
                  <a:cxn ang="0">
                    <a:pos x="52" y="81"/>
                  </a:cxn>
                  <a:cxn ang="0">
                    <a:pos x="59" y="82"/>
                  </a:cxn>
                  <a:cxn ang="0">
                    <a:pos x="64" y="81"/>
                  </a:cxn>
                  <a:cxn ang="0">
                    <a:pos x="68" y="79"/>
                  </a:cxn>
                  <a:cxn ang="0">
                    <a:pos x="71" y="76"/>
                  </a:cxn>
                  <a:cxn ang="0">
                    <a:pos x="73" y="72"/>
                  </a:cxn>
                  <a:cxn ang="0">
                    <a:pos x="76" y="68"/>
                  </a:cxn>
                  <a:cxn ang="0">
                    <a:pos x="76" y="62"/>
                  </a:cxn>
                  <a:cxn ang="0">
                    <a:pos x="75" y="57"/>
                  </a:cxn>
                  <a:cxn ang="0">
                    <a:pos x="73" y="52"/>
                  </a:cxn>
                  <a:cxn ang="0">
                    <a:pos x="69" y="47"/>
                  </a:cxn>
                  <a:cxn ang="0">
                    <a:pos x="65" y="43"/>
                  </a:cxn>
                  <a:cxn ang="0">
                    <a:pos x="59" y="41"/>
                  </a:cxn>
                  <a:cxn ang="0">
                    <a:pos x="52" y="39"/>
                  </a:cxn>
                  <a:cxn ang="0">
                    <a:pos x="52" y="39"/>
                  </a:cxn>
                </a:cxnLst>
                <a:rect l="0" t="0" r="r" b="b"/>
                <a:pathLst>
                  <a:path w="76" h="104">
                    <a:moveTo>
                      <a:pt x="52" y="39"/>
                    </a:moveTo>
                    <a:lnTo>
                      <a:pt x="52" y="39"/>
                    </a:lnTo>
                    <a:lnTo>
                      <a:pt x="60" y="38"/>
                    </a:lnTo>
                    <a:lnTo>
                      <a:pt x="66" y="35"/>
                    </a:lnTo>
                    <a:lnTo>
                      <a:pt x="70" y="32"/>
                    </a:lnTo>
                    <a:lnTo>
                      <a:pt x="73" y="28"/>
                    </a:lnTo>
                    <a:lnTo>
                      <a:pt x="75" y="24"/>
                    </a:lnTo>
                    <a:lnTo>
                      <a:pt x="75" y="20"/>
                    </a:lnTo>
                    <a:lnTo>
                      <a:pt x="73" y="15"/>
                    </a:lnTo>
                    <a:lnTo>
                      <a:pt x="72" y="11"/>
                    </a:lnTo>
                    <a:lnTo>
                      <a:pt x="69" y="7"/>
                    </a:lnTo>
                    <a:lnTo>
                      <a:pt x="65" y="4"/>
                    </a:lnTo>
                    <a:lnTo>
                      <a:pt x="61" y="2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5" y="1"/>
                    </a:lnTo>
                    <a:lnTo>
                      <a:pt x="39" y="3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14" y="53"/>
                    </a:lnTo>
                    <a:lnTo>
                      <a:pt x="7" y="76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5" y="103"/>
                    </a:lnTo>
                    <a:lnTo>
                      <a:pt x="10" y="104"/>
                    </a:lnTo>
                    <a:lnTo>
                      <a:pt x="15" y="103"/>
                    </a:lnTo>
                    <a:lnTo>
                      <a:pt x="21" y="99"/>
                    </a:lnTo>
                    <a:lnTo>
                      <a:pt x="25" y="93"/>
                    </a:lnTo>
                    <a:lnTo>
                      <a:pt x="28" y="86"/>
                    </a:lnTo>
                    <a:lnTo>
                      <a:pt x="30" y="76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28" y="62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29" y="63"/>
                    </a:lnTo>
                    <a:lnTo>
                      <a:pt x="37" y="72"/>
                    </a:lnTo>
                    <a:lnTo>
                      <a:pt x="45" y="78"/>
                    </a:lnTo>
                    <a:lnTo>
                      <a:pt x="52" y="81"/>
                    </a:lnTo>
                    <a:lnTo>
                      <a:pt x="59" y="82"/>
                    </a:lnTo>
                    <a:lnTo>
                      <a:pt x="64" y="81"/>
                    </a:lnTo>
                    <a:lnTo>
                      <a:pt x="68" y="79"/>
                    </a:lnTo>
                    <a:lnTo>
                      <a:pt x="71" y="76"/>
                    </a:lnTo>
                    <a:lnTo>
                      <a:pt x="73" y="72"/>
                    </a:lnTo>
                    <a:lnTo>
                      <a:pt x="76" y="68"/>
                    </a:lnTo>
                    <a:lnTo>
                      <a:pt x="76" y="62"/>
                    </a:lnTo>
                    <a:lnTo>
                      <a:pt x="75" y="57"/>
                    </a:lnTo>
                    <a:lnTo>
                      <a:pt x="73" y="52"/>
                    </a:lnTo>
                    <a:lnTo>
                      <a:pt x="69" y="47"/>
                    </a:lnTo>
                    <a:lnTo>
                      <a:pt x="65" y="43"/>
                    </a:lnTo>
                    <a:lnTo>
                      <a:pt x="59" y="41"/>
                    </a:lnTo>
                    <a:lnTo>
                      <a:pt x="52" y="39"/>
                    </a:lnTo>
                    <a:lnTo>
                      <a:pt x="52" y="39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259"/>
              <p:cNvSpPr>
                <a:spLocks/>
              </p:cNvSpPr>
              <p:nvPr/>
            </p:nvSpPr>
            <p:spPr bwMode="auto">
              <a:xfrm>
                <a:off x="5056188" y="4360863"/>
                <a:ext cx="1588" cy="1588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C7D37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260"/>
              <p:cNvSpPr>
                <a:spLocks/>
              </p:cNvSpPr>
              <p:nvPr/>
            </p:nvSpPr>
            <p:spPr bwMode="auto">
              <a:xfrm>
                <a:off x="5035550" y="4319588"/>
                <a:ext cx="9525" cy="15875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1" y="10"/>
                  </a:cxn>
                  <a:cxn ang="0">
                    <a:pos x="1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6" h="10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261"/>
              <p:cNvSpPr>
                <a:spLocks/>
              </p:cNvSpPr>
              <p:nvPr/>
            </p:nvSpPr>
            <p:spPr bwMode="auto">
              <a:xfrm>
                <a:off x="5037138" y="4319588"/>
                <a:ext cx="17463" cy="190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11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1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1" h="12">
                    <a:moveTo>
                      <a:pt x="6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C9A0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262"/>
              <p:cNvSpPr>
                <a:spLocks/>
              </p:cNvSpPr>
              <p:nvPr/>
            </p:nvSpPr>
            <p:spPr bwMode="auto">
              <a:xfrm>
                <a:off x="5089525" y="4275138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12" y="7"/>
                  </a:cxn>
                  <a:cxn ang="0">
                    <a:pos x="12" y="9"/>
                  </a:cxn>
                  <a:cxn ang="0">
                    <a:pos x="10" y="11"/>
                  </a:cxn>
                  <a:cxn ang="0">
                    <a:pos x="9" y="12"/>
                  </a:cxn>
                  <a:cxn ang="0">
                    <a:pos x="5" y="12"/>
                  </a:cxn>
                  <a:cxn ang="0">
                    <a:pos x="5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9" y="1"/>
                  </a:cxn>
                  <a:cxn ang="0">
                    <a:pos x="10" y="2"/>
                  </a:cxn>
                  <a:cxn ang="0">
                    <a:pos x="12" y="4"/>
                  </a:cxn>
                  <a:cxn ang="0">
                    <a:pos x="12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lnTo>
                      <a:pt x="12" y="7"/>
                    </a:lnTo>
                    <a:lnTo>
                      <a:pt x="12" y="9"/>
                    </a:lnTo>
                    <a:lnTo>
                      <a:pt x="10" y="11"/>
                    </a:lnTo>
                    <a:lnTo>
                      <a:pt x="9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263"/>
              <p:cNvSpPr>
                <a:spLocks/>
              </p:cNvSpPr>
              <p:nvPr/>
            </p:nvSpPr>
            <p:spPr bwMode="auto">
              <a:xfrm>
                <a:off x="5102225" y="4351338"/>
                <a:ext cx="19050" cy="19050"/>
              </a:xfrm>
              <a:custGeom>
                <a:avLst/>
                <a:gdLst/>
                <a:ahLst/>
                <a:cxnLst>
                  <a:cxn ang="0">
                    <a:pos x="12" y="6"/>
                  </a:cxn>
                  <a:cxn ang="0">
                    <a:pos x="12" y="6"/>
                  </a:cxn>
                  <a:cxn ang="0">
                    <a:pos x="11" y="8"/>
                  </a:cxn>
                  <a:cxn ang="0">
                    <a:pos x="10" y="10"/>
                  </a:cxn>
                  <a:cxn ang="0">
                    <a:pos x="8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4" y="12"/>
                  </a:cxn>
                  <a:cxn ang="0">
                    <a:pos x="2" y="10"/>
                  </a:cxn>
                  <a:cxn ang="0">
                    <a:pos x="1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8" y="1"/>
                  </a:cxn>
                  <a:cxn ang="0">
                    <a:pos x="10" y="2"/>
                  </a:cxn>
                  <a:cxn ang="0">
                    <a:pos x="11" y="3"/>
                  </a:cxn>
                  <a:cxn ang="0">
                    <a:pos x="12" y="6"/>
                  </a:cxn>
                  <a:cxn ang="0">
                    <a:pos x="12" y="6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lnTo>
                      <a:pt x="12" y="6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2" y="10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2"/>
                    </a:lnTo>
                    <a:lnTo>
                      <a:pt x="11" y="3"/>
                    </a:lnTo>
                    <a:lnTo>
                      <a:pt x="12" y="6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264"/>
              <p:cNvSpPr>
                <a:spLocks/>
              </p:cNvSpPr>
              <p:nvPr/>
            </p:nvSpPr>
            <p:spPr bwMode="auto">
              <a:xfrm>
                <a:off x="5018088" y="4387850"/>
                <a:ext cx="3175" cy="11113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265"/>
              <p:cNvSpPr>
                <a:spLocks/>
              </p:cNvSpPr>
              <p:nvPr/>
            </p:nvSpPr>
            <p:spPr bwMode="auto">
              <a:xfrm>
                <a:off x="5018088" y="4386263"/>
                <a:ext cx="17463" cy="190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1"/>
                  </a:cxn>
                  <a:cxn ang="0">
                    <a:pos x="4" y="12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1"/>
                  </a:cxn>
                  <a:cxn ang="0">
                    <a:pos x="9" y="10"/>
                  </a:cxn>
                  <a:cxn ang="0">
                    <a:pos x="11" y="8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9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1" h="12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6AC4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7" name="组合 456"/>
            <p:cNvGrpSpPr/>
            <p:nvPr userDrawn="1"/>
          </p:nvGrpSpPr>
          <p:grpSpPr>
            <a:xfrm rot="19618880">
              <a:off x="2493819" y="1641362"/>
              <a:ext cx="730780" cy="717216"/>
              <a:chOff x="3944938" y="5821363"/>
              <a:chExt cx="892175" cy="849313"/>
            </a:xfrm>
          </p:grpSpPr>
          <p:sp>
            <p:nvSpPr>
              <p:cNvPr id="458" name="Freeform 312"/>
              <p:cNvSpPr>
                <a:spLocks/>
              </p:cNvSpPr>
              <p:nvPr/>
            </p:nvSpPr>
            <p:spPr bwMode="auto">
              <a:xfrm>
                <a:off x="3944938" y="5821363"/>
                <a:ext cx="892175" cy="849313"/>
              </a:xfrm>
              <a:custGeom>
                <a:avLst/>
                <a:gdLst/>
                <a:ahLst/>
                <a:cxnLst>
                  <a:cxn ang="0">
                    <a:pos x="236" y="535"/>
                  </a:cxn>
                  <a:cxn ang="0">
                    <a:pos x="207" y="508"/>
                  </a:cxn>
                  <a:cxn ang="0">
                    <a:pos x="163" y="463"/>
                  </a:cxn>
                  <a:cxn ang="0">
                    <a:pos x="112" y="404"/>
                  </a:cxn>
                  <a:cxn ang="0">
                    <a:pos x="74" y="353"/>
                  </a:cxn>
                  <a:cxn ang="0">
                    <a:pos x="51" y="316"/>
                  </a:cxn>
                  <a:cxn ang="0">
                    <a:pos x="30" y="279"/>
                  </a:cxn>
                  <a:cxn ang="0">
                    <a:pos x="14" y="240"/>
                  </a:cxn>
                  <a:cxn ang="0">
                    <a:pos x="3" y="202"/>
                  </a:cxn>
                  <a:cxn ang="0">
                    <a:pos x="0" y="165"/>
                  </a:cxn>
                  <a:cxn ang="0">
                    <a:pos x="3" y="128"/>
                  </a:cxn>
                  <a:cxn ang="0">
                    <a:pos x="16" y="94"/>
                  </a:cxn>
                  <a:cxn ang="0">
                    <a:pos x="25" y="77"/>
                  </a:cxn>
                  <a:cxn ang="0">
                    <a:pos x="37" y="62"/>
                  </a:cxn>
                  <a:cxn ang="0">
                    <a:pos x="60" y="37"/>
                  </a:cxn>
                  <a:cxn ang="0">
                    <a:pos x="84" y="19"/>
                  </a:cxn>
                  <a:cxn ang="0">
                    <a:pos x="107" y="7"/>
                  </a:cxn>
                  <a:cxn ang="0">
                    <a:pos x="129" y="1"/>
                  </a:cxn>
                  <a:cxn ang="0">
                    <a:pos x="151" y="0"/>
                  </a:cxn>
                  <a:cxn ang="0">
                    <a:pos x="174" y="4"/>
                  </a:cxn>
                  <a:cxn ang="0">
                    <a:pos x="194" y="11"/>
                  </a:cxn>
                  <a:cxn ang="0">
                    <a:pos x="214" y="23"/>
                  </a:cxn>
                  <a:cxn ang="0">
                    <a:pos x="232" y="38"/>
                  </a:cxn>
                  <a:cxn ang="0">
                    <a:pos x="248" y="56"/>
                  </a:cxn>
                  <a:cxn ang="0">
                    <a:pos x="263" y="76"/>
                  </a:cxn>
                  <a:cxn ang="0">
                    <a:pos x="274" y="98"/>
                  </a:cxn>
                  <a:cxn ang="0">
                    <a:pos x="285" y="120"/>
                  </a:cxn>
                  <a:cxn ang="0">
                    <a:pos x="291" y="144"/>
                  </a:cxn>
                  <a:cxn ang="0">
                    <a:pos x="295" y="168"/>
                  </a:cxn>
                  <a:cxn ang="0">
                    <a:pos x="297" y="180"/>
                  </a:cxn>
                  <a:cxn ang="0">
                    <a:pos x="309" y="151"/>
                  </a:cxn>
                  <a:cxn ang="0">
                    <a:pos x="324" y="123"/>
                  </a:cxn>
                  <a:cxn ang="0">
                    <a:pos x="345" y="94"/>
                  </a:cxn>
                  <a:cxn ang="0">
                    <a:pos x="373" y="67"/>
                  </a:cxn>
                  <a:cxn ang="0">
                    <a:pos x="388" y="58"/>
                  </a:cxn>
                  <a:cxn ang="0">
                    <a:pos x="406" y="50"/>
                  </a:cxn>
                  <a:cxn ang="0">
                    <a:pos x="424" y="46"/>
                  </a:cxn>
                  <a:cxn ang="0">
                    <a:pos x="444" y="47"/>
                  </a:cxn>
                  <a:cxn ang="0">
                    <a:pos x="465" y="52"/>
                  </a:cxn>
                  <a:cxn ang="0">
                    <a:pos x="488" y="63"/>
                  </a:cxn>
                  <a:cxn ang="0">
                    <a:pos x="499" y="71"/>
                  </a:cxn>
                  <a:cxn ang="0">
                    <a:pos x="519" y="86"/>
                  </a:cxn>
                  <a:cxn ang="0">
                    <a:pos x="536" y="104"/>
                  </a:cxn>
                  <a:cxn ang="0">
                    <a:pos x="549" y="125"/>
                  </a:cxn>
                  <a:cxn ang="0">
                    <a:pos x="558" y="147"/>
                  </a:cxn>
                  <a:cxn ang="0">
                    <a:pos x="562" y="172"/>
                  </a:cxn>
                  <a:cxn ang="0">
                    <a:pos x="561" y="198"/>
                  </a:cxn>
                  <a:cxn ang="0">
                    <a:pos x="555" y="226"/>
                  </a:cxn>
                  <a:cxn ang="0">
                    <a:pos x="543" y="256"/>
                  </a:cxn>
                  <a:cxn ang="0">
                    <a:pos x="525" y="288"/>
                  </a:cxn>
                  <a:cxn ang="0">
                    <a:pos x="501" y="322"/>
                  </a:cxn>
                  <a:cxn ang="0">
                    <a:pos x="470" y="358"/>
                  </a:cxn>
                  <a:cxn ang="0">
                    <a:pos x="432" y="394"/>
                  </a:cxn>
                  <a:cxn ang="0">
                    <a:pos x="385" y="433"/>
                  </a:cxn>
                  <a:cxn ang="0">
                    <a:pos x="333" y="472"/>
                  </a:cxn>
                  <a:cxn ang="0">
                    <a:pos x="271" y="514"/>
                  </a:cxn>
                  <a:cxn ang="0">
                    <a:pos x="236" y="535"/>
                  </a:cxn>
                </a:cxnLst>
                <a:rect l="0" t="0" r="r" b="b"/>
                <a:pathLst>
                  <a:path w="562" h="535">
                    <a:moveTo>
                      <a:pt x="236" y="535"/>
                    </a:moveTo>
                    <a:lnTo>
                      <a:pt x="236" y="535"/>
                    </a:lnTo>
                    <a:lnTo>
                      <a:pt x="222" y="523"/>
                    </a:lnTo>
                    <a:lnTo>
                      <a:pt x="207" y="508"/>
                    </a:lnTo>
                    <a:lnTo>
                      <a:pt x="186" y="488"/>
                    </a:lnTo>
                    <a:lnTo>
                      <a:pt x="163" y="463"/>
                    </a:lnTo>
                    <a:lnTo>
                      <a:pt x="139" y="436"/>
                    </a:lnTo>
                    <a:lnTo>
                      <a:pt x="112" y="404"/>
                    </a:lnTo>
                    <a:lnTo>
                      <a:pt x="86" y="370"/>
                    </a:lnTo>
                    <a:lnTo>
                      <a:pt x="74" y="353"/>
                    </a:lnTo>
                    <a:lnTo>
                      <a:pt x="61" y="335"/>
                    </a:lnTo>
                    <a:lnTo>
                      <a:pt x="51" y="316"/>
                    </a:lnTo>
                    <a:lnTo>
                      <a:pt x="40" y="297"/>
                    </a:lnTo>
                    <a:lnTo>
                      <a:pt x="30" y="279"/>
                    </a:lnTo>
                    <a:lnTo>
                      <a:pt x="21" y="260"/>
                    </a:lnTo>
                    <a:lnTo>
                      <a:pt x="14" y="240"/>
                    </a:lnTo>
                    <a:lnTo>
                      <a:pt x="8" y="221"/>
                    </a:lnTo>
                    <a:lnTo>
                      <a:pt x="3" y="202"/>
                    </a:lnTo>
                    <a:lnTo>
                      <a:pt x="1" y="183"/>
                    </a:lnTo>
                    <a:lnTo>
                      <a:pt x="0" y="165"/>
                    </a:lnTo>
                    <a:lnTo>
                      <a:pt x="0" y="146"/>
                    </a:lnTo>
                    <a:lnTo>
                      <a:pt x="3" y="128"/>
                    </a:lnTo>
                    <a:lnTo>
                      <a:pt x="8" y="111"/>
                    </a:lnTo>
                    <a:lnTo>
                      <a:pt x="16" y="94"/>
                    </a:lnTo>
                    <a:lnTo>
                      <a:pt x="20" y="85"/>
                    </a:lnTo>
                    <a:lnTo>
                      <a:pt x="25" y="77"/>
                    </a:lnTo>
                    <a:lnTo>
                      <a:pt x="25" y="77"/>
                    </a:lnTo>
                    <a:lnTo>
                      <a:pt x="37" y="62"/>
                    </a:lnTo>
                    <a:lnTo>
                      <a:pt x="49" y="48"/>
                    </a:lnTo>
                    <a:lnTo>
                      <a:pt x="60" y="37"/>
                    </a:lnTo>
                    <a:lnTo>
                      <a:pt x="72" y="27"/>
                    </a:lnTo>
                    <a:lnTo>
                      <a:pt x="84" y="19"/>
                    </a:lnTo>
                    <a:lnTo>
                      <a:pt x="95" y="12"/>
                    </a:lnTo>
                    <a:lnTo>
                      <a:pt x="107" y="7"/>
                    </a:lnTo>
                    <a:lnTo>
                      <a:pt x="118" y="3"/>
                    </a:lnTo>
                    <a:lnTo>
                      <a:pt x="129" y="1"/>
                    </a:lnTo>
                    <a:lnTo>
                      <a:pt x="141" y="0"/>
                    </a:lnTo>
                    <a:lnTo>
                      <a:pt x="151" y="0"/>
                    </a:lnTo>
                    <a:lnTo>
                      <a:pt x="163" y="1"/>
                    </a:lnTo>
                    <a:lnTo>
                      <a:pt x="174" y="4"/>
                    </a:lnTo>
                    <a:lnTo>
                      <a:pt x="184" y="7"/>
                    </a:lnTo>
                    <a:lnTo>
                      <a:pt x="194" y="11"/>
                    </a:lnTo>
                    <a:lnTo>
                      <a:pt x="204" y="16"/>
                    </a:lnTo>
                    <a:lnTo>
                      <a:pt x="214" y="23"/>
                    </a:lnTo>
                    <a:lnTo>
                      <a:pt x="222" y="30"/>
                    </a:lnTo>
                    <a:lnTo>
                      <a:pt x="232" y="38"/>
                    </a:lnTo>
                    <a:lnTo>
                      <a:pt x="240" y="47"/>
                    </a:lnTo>
                    <a:lnTo>
                      <a:pt x="248" y="56"/>
                    </a:lnTo>
                    <a:lnTo>
                      <a:pt x="255" y="65"/>
                    </a:lnTo>
                    <a:lnTo>
                      <a:pt x="263" y="76"/>
                    </a:lnTo>
                    <a:lnTo>
                      <a:pt x="269" y="86"/>
                    </a:lnTo>
                    <a:lnTo>
                      <a:pt x="274" y="98"/>
                    </a:lnTo>
                    <a:lnTo>
                      <a:pt x="280" y="109"/>
                    </a:lnTo>
                    <a:lnTo>
                      <a:pt x="285" y="120"/>
                    </a:lnTo>
                    <a:lnTo>
                      <a:pt x="288" y="132"/>
                    </a:lnTo>
                    <a:lnTo>
                      <a:pt x="291" y="144"/>
                    </a:lnTo>
                    <a:lnTo>
                      <a:pt x="294" y="156"/>
                    </a:lnTo>
                    <a:lnTo>
                      <a:pt x="295" y="168"/>
                    </a:lnTo>
                    <a:lnTo>
                      <a:pt x="297" y="180"/>
                    </a:lnTo>
                    <a:lnTo>
                      <a:pt x="297" y="180"/>
                    </a:lnTo>
                    <a:lnTo>
                      <a:pt x="300" y="172"/>
                    </a:lnTo>
                    <a:lnTo>
                      <a:pt x="309" y="151"/>
                    </a:lnTo>
                    <a:lnTo>
                      <a:pt x="316" y="138"/>
                    </a:lnTo>
                    <a:lnTo>
                      <a:pt x="324" y="123"/>
                    </a:lnTo>
                    <a:lnTo>
                      <a:pt x="335" y="109"/>
                    </a:lnTo>
                    <a:lnTo>
                      <a:pt x="345" y="94"/>
                    </a:lnTo>
                    <a:lnTo>
                      <a:pt x="358" y="80"/>
                    </a:lnTo>
                    <a:lnTo>
                      <a:pt x="373" y="67"/>
                    </a:lnTo>
                    <a:lnTo>
                      <a:pt x="380" y="62"/>
                    </a:lnTo>
                    <a:lnTo>
                      <a:pt x="388" y="58"/>
                    </a:lnTo>
                    <a:lnTo>
                      <a:pt x="396" y="54"/>
                    </a:lnTo>
                    <a:lnTo>
                      <a:pt x="406" y="50"/>
                    </a:lnTo>
                    <a:lnTo>
                      <a:pt x="414" y="48"/>
                    </a:lnTo>
                    <a:lnTo>
                      <a:pt x="424" y="46"/>
                    </a:lnTo>
                    <a:lnTo>
                      <a:pt x="433" y="46"/>
                    </a:lnTo>
                    <a:lnTo>
                      <a:pt x="444" y="47"/>
                    </a:lnTo>
                    <a:lnTo>
                      <a:pt x="454" y="49"/>
                    </a:lnTo>
                    <a:lnTo>
                      <a:pt x="465" y="52"/>
                    </a:lnTo>
                    <a:lnTo>
                      <a:pt x="477" y="57"/>
                    </a:lnTo>
                    <a:lnTo>
                      <a:pt x="488" y="63"/>
                    </a:lnTo>
                    <a:lnTo>
                      <a:pt x="488" y="63"/>
                    </a:lnTo>
                    <a:lnTo>
                      <a:pt x="499" y="71"/>
                    </a:lnTo>
                    <a:lnTo>
                      <a:pt x="509" y="78"/>
                    </a:lnTo>
                    <a:lnTo>
                      <a:pt x="519" y="86"/>
                    </a:lnTo>
                    <a:lnTo>
                      <a:pt x="528" y="95"/>
                    </a:lnTo>
                    <a:lnTo>
                      <a:pt x="536" y="104"/>
                    </a:lnTo>
                    <a:lnTo>
                      <a:pt x="543" y="115"/>
                    </a:lnTo>
                    <a:lnTo>
                      <a:pt x="549" y="125"/>
                    </a:lnTo>
                    <a:lnTo>
                      <a:pt x="554" y="136"/>
                    </a:lnTo>
                    <a:lnTo>
                      <a:pt x="558" y="147"/>
                    </a:lnTo>
                    <a:lnTo>
                      <a:pt x="560" y="159"/>
                    </a:lnTo>
                    <a:lnTo>
                      <a:pt x="562" y="172"/>
                    </a:lnTo>
                    <a:lnTo>
                      <a:pt x="562" y="185"/>
                    </a:lnTo>
                    <a:lnTo>
                      <a:pt x="561" y="198"/>
                    </a:lnTo>
                    <a:lnTo>
                      <a:pt x="558" y="211"/>
                    </a:lnTo>
                    <a:lnTo>
                      <a:pt x="555" y="226"/>
                    </a:lnTo>
                    <a:lnTo>
                      <a:pt x="550" y="241"/>
                    </a:lnTo>
                    <a:lnTo>
                      <a:pt x="543" y="256"/>
                    </a:lnTo>
                    <a:lnTo>
                      <a:pt x="535" y="272"/>
                    </a:lnTo>
                    <a:lnTo>
                      <a:pt x="525" y="288"/>
                    </a:lnTo>
                    <a:lnTo>
                      <a:pt x="514" y="305"/>
                    </a:lnTo>
                    <a:lnTo>
                      <a:pt x="501" y="322"/>
                    </a:lnTo>
                    <a:lnTo>
                      <a:pt x="486" y="340"/>
                    </a:lnTo>
                    <a:lnTo>
                      <a:pt x="470" y="358"/>
                    </a:lnTo>
                    <a:lnTo>
                      <a:pt x="451" y="376"/>
                    </a:lnTo>
                    <a:lnTo>
                      <a:pt x="432" y="394"/>
                    </a:lnTo>
                    <a:lnTo>
                      <a:pt x="410" y="413"/>
                    </a:lnTo>
                    <a:lnTo>
                      <a:pt x="385" y="433"/>
                    </a:lnTo>
                    <a:lnTo>
                      <a:pt x="360" y="452"/>
                    </a:lnTo>
                    <a:lnTo>
                      <a:pt x="333" y="472"/>
                    </a:lnTo>
                    <a:lnTo>
                      <a:pt x="303" y="493"/>
                    </a:lnTo>
                    <a:lnTo>
                      <a:pt x="271" y="514"/>
                    </a:lnTo>
                    <a:lnTo>
                      <a:pt x="236" y="535"/>
                    </a:lnTo>
                    <a:lnTo>
                      <a:pt x="236" y="535"/>
                    </a:lnTo>
                    <a:close/>
                  </a:path>
                </a:pathLst>
              </a:custGeom>
              <a:solidFill>
                <a:srgbClr val="FF86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59" name="组合 340"/>
              <p:cNvGrpSpPr/>
              <p:nvPr/>
            </p:nvGrpSpPr>
            <p:grpSpPr>
              <a:xfrm>
                <a:off x="3978275" y="5867400"/>
                <a:ext cx="828675" cy="741363"/>
                <a:chOff x="3978275" y="5867400"/>
                <a:chExt cx="828675" cy="741363"/>
              </a:xfrm>
            </p:grpSpPr>
            <p:sp>
              <p:nvSpPr>
                <p:cNvPr id="460" name="Freeform 313"/>
                <p:cNvSpPr>
                  <a:spLocks/>
                </p:cNvSpPr>
                <p:nvPr/>
              </p:nvSpPr>
              <p:spPr bwMode="auto">
                <a:xfrm>
                  <a:off x="3978275" y="5867400"/>
                  <a:ext cx="828675" cy="741363"/>
                </a:xfrm>
                <a:custGeom>
                  <a:avLst/>
                  <a:gdLst/>
                  <a:ahLst/>
                  <a:cxnLst>
                    <a:cxn ang="0">
                      <a:pos x="218" y="467"/>
                    </a:cxn>
                    <a:cxn ang="0">
                      <a:pos x="172" y="427"/>
                    </a:cxn>
                    <a:cxn ang="0">
                      <a:pos x="127" y="384"/>
                    </a:cxn>
                    <a:cxn ang="0">
                      <a:pos x="80" y="327"/>
                    </a:cxn>
                    <a:cxn ang="0">
                      <a:pos x="56" y="297"/>
                    </a:cxn>
                    <a:cxn ang="0">
                      <a:pos x="36" y="265"/>
                    </a:cxn>
                    <a:cxn ang="0">
                      <a:pos x="20" y="231"/>
                    </a:cxn>
                    <a:cxn ang="0">
                      <a:pos x="8" y="197"/>
                    </a:cxn>
                    <a:cxn ang="0">
                      <a:pos x="1" y="163"/>
                    </a:cxn>
                    <a:cxn ang="0">
                      <a:pos x="1" y="130"/>
                    </a:cxn>
                    <a:cxn ang="0">
                      <a:pos x="9" y="98"/>
                    </a:cxn>
                    <a:cxn ang="0">
                      <a:pos x="26" y="67"/>
                    </a:cxn>
                    <a:cxn ang="0">
                      <a:pos x="36" y="53"/>
                    </a:cxn>
                    <a:cxn ang="0">
                      <a:pos x="57" y="30"/>
                    </a:cxn>
                    <a:cxn ang="0">
                      <a:pos x="79" y="14"/>
                    </a:cxn>
                    <a:cxn ang="0">
                      <a:pos x="100" y="4"/>
                    </a:cxn>
                    <a:cxn ang="0">
                      <a:pos x="120" y="0"/>
                    </a:cxn>
                    <a:cxn ang="0">
                      <a:pos x="140" y="2"/>
                    </a:cxn>
                    <a:cxn ang="0">
                      <a:pos x="159" y="9"/>
                    </a:cxn>
                    <a:cxn ang="0">
                      <a:pos x="178" y="18"/>
                    </a:cxn>
                    <a:cxn ang="0">
                      <a:pos x="195" y="32"/>
                    </a:cxn>
                    <a:cxn ang="0">
                      <a:pos x="211" y="49"/>
                    </a:cxn>
                    <a:cxn ang="0">
                      <a:pos x="232" y="79"/>
                    </a:cxn>
                    <a:cxn ang="0">
                      <a:pos x="253" y="123"/>
                    </a:cxn>
                    <a:cxn ang="0">
                      <a:pos x="266" y="169"/>
                    </a:cxn>
                    <a:cxn ang="0">
                      <a:pos x="268" y="192"/>
                    </a:cxn>
                    <a:cxn ang="0">
                      <a:pos x="271" y="183"/>
                    </a:cxn>
                    <a:cxn ang="0">
                      <a:pos x="287" y="146"/>
                    </a:cxn>
                    <a:cxn ang="0">
                      <a:pos x="305" y="115"/>
                    </a:cxn>
                    <a:cxn ang="0">
                      <a:pos x="328" y="84"/>
                    </a:cxn>
                    <a:cxn ang="0">
                      <a:pos x="350" y="64"/>
                    </a:cxn>
                    <a:cxn ang="0">
                      <a:pos x="366" y="54"/>
                    </a:cxn>
                    <a:cxn ang="0">
                      <a:pos x="382" y="47"/>
                    </a:cxn>
                    <a:cxn ang="0">
                      <a:pos x="400" y="44"/>
                    </a:cxn>
                    <a:cxn ang="0">
                      <a:pos x="421" y="46"/>
                    </a:cxn>
                    <a:cxn ang="0">
                      <a:pos x="441" y="52"/>
                    </a:cxn>
                    <a:cxn ang="0">
                      <a:pos x="452" y="58"/>
                    </a:cxn>
                    <a:cxn ang="0">
                      <a:pos x="472" y="72"/>
                    </a:cxn>
                    <a:cxn ang="0">
                      <a:pos x="490" y="87"/>
                    </a:cxn>
                    <a:cxn ang="0">
                      <a:pos x="504" y="103"/>
                    </a:cxn>
                    <a:cxn ang="0">
                      <a:pos x="514" y="121"/>
                    </a:cxn>
                    <a:cxn ang="0">
                      <a:pos x="520" y="140"/>
                    </a:cxn>
                    <a:cxn ang="0">
                      <a:pos x="522" y="161"/>
                    </a:cxn>
                    <a:cxn ang="0">
                      <a:pos x="519" y="184"/>
                    </a:cxn>
                    <a:cxn ang="0">
                      <a:pos x="511" y="208"/>
                    </a:cxn>
                    <a:cxn ang="0">
                      <a:pos x="497" y="234"/>
                    </a:cxn>
                    <a:cxn ang="0">
                      <a:pos x="477" y="262"/>
                    </a:cxn>
                    <a:cxn ang="0">
                      <a:pos x="451" y="291"/>
                    </a:cxn>
                    <a:cxn ang="0">
                      <a:pos x="418" y="323"/>
                    </a:cxn>
                    <a:cxn ang="0">
                      <a:pos x="380" y="356"/>
                    </a:cxn>
                    <a:cxn ang="0">
                      <a:pos x="334" y="391"/>
                    </a:cxn>
                    <a:cxn ang="0">
                      <a:pos x="280" y="428"/>
                    </a:cxn>
                    <a:cxn ang="0">
                      <a:pos x="218" y="467"/>
                    </a:cxn>
                  </a:cxnLst>
                  <a:rect l="0" t="0" r="r" b="b"/>
                  <a:pathLst>
                    <a:path w="522" h="467">
                      <a:moveTo>
                        <a:pt x="218" y="467"/>
                      </a:moveTo>
                      <a:lnTo>
                        <a:pt x="218" y="467"/>
                      </a:lnTo>
                      <a:lnTo>
                        <a:pt x="205" y="457"/>
                      </a:lnTo>
                      <a:lnTo>
                        <a:pt x="172" y="427"/>
                      </a:lnTo>
                      <a:lnTo>
                        <a:pt x="151" y="407"/>
                      </a:lnTo>
                      <a:lnTo>
                        <a:pt x="127" y="384"/>
                      </a:lnTo>
                      <a:lnTo>
                        <a:pt x="103" y="356"/>
                      </a:lnTo>
                      <a:lnTo>
                        <a:pt x="80" y="327"/>
                      </a:lnTo>
                      <a:lnTo>
                        <a:pt x="68" y="313"/>
                      </a:lnTo>
                      <a:lnTo>
                        <a:pt x="56" y="297"/>
                      </a:lnTo>
                      <a:lnTo>
                        <a:pt x="47" y="281"/>
                      </a:lnTo>
                      <a:lnTo>
                        <a:pt x="36" y="265"/>
                      </a:lnTo>
                      <a:lnTo>
                        <a:pt x="28" y="248"/>
                      </a:lnTo>
                      <a:lnTo>
                        <a:pt x="20" y="231"/>
                      </a:lnTo>
                      <a:lnTo>
                        <a:pt x="13" y="214"/>
                      </a:lnTo>
                      <a:lnTo>
                        <a:pt x="8" y="197"/>
                      </a:lnTo>
                      <a:lnTo>
                        <a:pt x="3" y="180"/>
                      </a:lnTo>
                      <a:lnTo>
                        <a:pt x="1" y="163"/>
                      </a:lnTo>
                      <a:lnTo>
                        <a:pt x="0" y="147"/>
                      </a:lnTo>
                      <a:lnTo>
                        <a:pt x="1" y="130"/>
                      </a:lnTo>
                      <a:lnTo>
                        <a:pt x="3" y="115"/>
                      </a:lnTo>
                      <a:lnTo>
                        <a:pt x="9" y="98"/>
                      </a:lnTo>
                      <a:lnTo>
                        <a:pt x="16" y="83"/>
                      </a:lnTo>
                      <a:lnTo>
                        <a:pt x="26" y="67"/>
                      </a:lnTo>
                      <a:lnTo>
                        <a:pt x="26" y="67"/>
                      </a:lnTo>
                      <a:lnTo>
                        <a:pt x="36" y="53"/>
                      </a:lnTo>
                      <a:lnTo>
                        <a:pt x="47" y="40"/>
                      </a:lnTo>
                      <a:lnTo>
                        <a:pt x="57" y="30"/>
                      </a:lnTo>
                      <a:lnTo>
                        <a:pt x="68" y="21"/>
                      </a:lnTo>
                      <a:lnTo>
                        <a:pt x="79" y="14"/>
                      </a:lnTo>
                      <a:lnTo>
                        <a:pt x="89" y="9"/>
                      </a:lnTo>
                      <a:lnTo>
                        <a:pt x="100" y="4"/>
                      </a:lnTo>
                      <a:lnTo>
                        <a:pt x="109" y="2"/>
                      </a:lnTo>
                      <a:lnTo>
                        <a:pt x="120" y="0"/>
                      </a:lnTo>
                      <a:lnTo>
                        <a:pt x="130" y="1"/>
                      </a:lnTo>
                      <a:lnTo>
                        <a:pt x="140" y="2"/>
                      </a:lnTo>
                      <a:lnTo>
                        <a:pt x="150" y="4"/>
                      </a:lnTo>
                      <a:lnTo>
                        <a:pt x="159" y="9"/>
                      </a:lnTo>
                      <a:lnTo>
                        <a:pt x="169" y="13"/>
                      </a:lnTo>
                      <a:lnTo>
                        <a:pt x="178" y="18"/>
                      </a:lnTo>
                      <a:lnTo>
                        <a:pt x="187" y="25"/>
                      </a:lnTo>
                      <a:lnTo>
                        <a:pt x="195" y="32"/>
                      </a:lnTo>
                      <a:lnTo>
                        <a:pt x="204" y="40"/>
                      </a:lnTo>
                      <a:lnTo>
                        <a:pt x="211" y="49"/>
                      </a:lnTo>
                      <a:lnTo>
                        <a:pt x="218" y="58"/>
                      </a:lnTo>
                      <a:lnTo>
                        <a:pt x="232" y="79"/>
                      </a:lnTo>
                      <a:lnTo>
                        <a:pt x="244" y="100"/>
                      </a:lnTo>
                      <a:lnTo>
                        <a:pt x="253" y="123"/>
                      </a:lnTo>
                      <a:lnTo>
                        <a:pt x="261" y="146"/>
                      </a:lnTo>
                      <a:lnTo>
                        <a:pt x="266" y="169"/>
                      </a:lnTo>
                      <a:lnTo>
                        <a:pt x="267" y="180"/>
                      </a:lnTo>
                      <a:lnTo>
                        <a:pt x="268" y="192"/>
                      </a:lnTo>
                      <a:lnTo>
                        <a:pt x="268" y="192"/>
                      </a:lnTo>
                      <a:lnTo>
                        <a:pt x="271" y="183"/>
                      </a:lnTo>
                      <a:lnTo>
                        <a:pt x="281" y="161"/>
                      </a:lnTo>
                      <a:lnTo>
                        <a:pt x="287" y="146"/>
                      </a:lnTo>
                      <a:lnTo>
                        <a:pt x="296" y="132"/>
                      </a:lnTo>
                      <a:lnTo>
                        <a:pt x="305" y="115"/>
                      </a:lnTo>
                      <a:lnTo>
                        <a:pt x="316" y="99"/>
                      </a:lnTo>
                      <a:lnTo>
                        <a:pt x="328" y="84"/>
                      </a:lnTo>
                      <a:lnTo>
                        <a:pt x="342" y="70"/>
                      </a:lnTo>
                      <a:lnTo>
                        <a:pt x="350" y="64"/>
                      </a:lnTo>
                      <a:lnTo>
                        <a:pt x="357" y="58"/>
                      </a:lnTo>
                      <a:lnTo>
                        <a:pt x="366" y="54"/>
                      </a:lnTo>
                      <a:lnTo>
                        <a:pt x="374" y="50"/>
                      </a:lnTo>
                      <a:lnTo>
                        <a:pt x="382" y="47"/>
                      </a:lnTo>
                      <a:lnTo>
                        <a:pt x="392" y="45"/>
                      </a:lnTo>
                      <a:lnTo>
                        <a:pt x="400" y="44"/>
                      </a:lnTo>
                      <a:lnTo>
                        <a:pt x="411" y="44"/>
                      </a:lnTo>
                      <a:lnTo>
                        <a:pt x="421" y="46"/>
                      </a:lnTo>
                      <a:lnTo>
                        <a:pt x="431" y="48"/>
                      </a:lnTo>
                      <a:lnTo>
                        <a:pt x="441" y="52"/>
                      </a:lnTo>
                      <a:lnTo>
                        <a:pt x="452" y="58"/>
                      </a:lnTo>
                      <a:lnTo>
                        <a:pt x="452" y="58"/>
                      </a:lnTo>
                      <a:lnTo>
                        <a:pt x="463" y="65"/>
                      </a:lnTo>
                      <a:lnTo>
                        <a:pt x="472" y="72"/>
                      </a:lnTo>
                      <a:lnTo>
                        <a:pt x="482" y="79"/>
                      </a:lnTo>
                      <a:lnTo>
                        <a:pt x="490" y="87"/>
                      </a:lnTo>
                      <a:lnTo>
                        <a:pt x="498" y="94"/>
                      </a:lnTo>
                      <a:lnTo>
                        <a:pt x="504" y="103"/>
                      </a:lnTo>
                      <a:lnTo>
                        <a:pt x="510" y="112"/>
                      </a:lnTo>
                      <a:lnTo>
                        <a:pt x="514" y="121"/>
                      </a:lnTo>
                      <a:lnTo>
                        <a:pt x="518" y="130"/>
                      </a:lnTo>
                      <a:lnTo>
                        <a:pt x="520" y="140"/>
                      </a:lnTo>
                      <a:lnTo>
                        <a:pt x="522" y="151"/>
                      </a:lnTo>
                      <a:lnTo>
                        <a:pt x="522" y="161"/>
                      </a:lnTo>
                      <a:lnTo>
                        <a:pt x="521" y="173"/>
                      </a:lnTo>
                      <a:lnTo>
                        <a:pt x="519" y="184"/>
                      </a:lnTo>
                      <a:lnTo>
                        <a:pt x="515" y="196"/>
                      </a:lnTo>
                      <a:lnTo>
                        <a:pt x="511" y="208"/>
                      </a:lnTo>
                      <a:lnTo>
                        <a:pt x="504" y="222"/>
                      </a:lnTo>
                      <a:lnTo>
                        <a:pt x="497" y="234"/>
                      </a:lnTo>
                      <a:lnTo>
                        <a:pt x="487" y="248"/>
                      </a:lnTo>
                      <a:lnTo>
                        <a:pt x="477" y="262"/>
                      </a:lnTo>
                      <a:lnTo>
                        <a:pt x="465" y="277"/>
                      </a:lnTo>
                      <a:lnTo>
                        <a:pt x="451" y="291"/>
                      </a:lnTo>
                      <a:lnTo>
                        <a:pt x="436" y="307"/>
                      </a:lnTo>
                      <a:lnTo>
                        <a:pt x="418" y="323"/>
                      </a:lnTo>
                      <a:lnTo>
                        <a:pt x="400" y="339"/>
                      </a:lnTo>
                      <a:lnTo>
                        <a:pt x="380" y="356"/>
                      </a:lnTo>
                      <a:lnTo>
                        <a:pt x="357" y="373"/>
                      </a:lnTo>
                      <a:lnTo>
                        <a:pt x="334" y="391"/>
                      </a:lnTo>
                      <a:lnTo>
                        <a:pt x="307" y="409"/>
                      </a:lnTo>
                      <a:lnTo>
                        <a:pt x="280" y="428"/>
                      </a:lnTo>
                      <a:lnTo>
                        <a:pt x="250" y="447"/>
                      </a:lnTo>
                      <a:lnTo>
                        <a:pt x="218" y="467"/>
                      </a:lnTo>
                      <a:lnTo>
                        <a:pt x="218" y="467"/>
                      </a:lnTo>
                      <a:close/>
                    </a:path>
                  </a:pathLst>
                </a:custGeom>
                <a:solidFill>
                  <a:srgbClr val="FFC72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1" name="Freeform 314"/>
                <p:cNvSpPr>
                  <a:spLocks/>
                </p:cNvSpPr>
                <p:nvPr/>
              </p:nvSpPr>
              <p:spPr bwMode="auto">
                <a:xfrm>
                  <a:off x="4002088" y="5934075"/>
                  <a:ext cx="750888" cy="638175"/>
                </a:xfrm>
                <a:custGeom>
                  <a:avLst/>
                  <a:gdLst/>
                  <a:ahLst/>
                  <a:cxnLst>
                    <a:cxn ang="0">
                      <a:pos x="200" y="402"/>
                    </a:cxn>
                    <a:cxn ang="0">
                      <a:pos x="164" y="364"/>
                    </a:cxn>
                    <a:cxn ang="0">
                      <a:pos x="108" y="298"/>
                    </a:cxn>
                    <a:cxn ang="0">
                      <a:pos x="68" y="246"/>
                    </a:cxn>
                    <a:cxn ang="0">
                      <a:pos x="33" y="191"/>
                    </a:cxn>
                    <a:cxn ang="0">
                      <a:pos x="13" y="151"/>
                    </a:cxn>
                    <a:cxn ang="0">
                      <a:pos x="4" y="126"/>
                    </a:cxn>
                    <a:cxn ang="0">
                      <a:pos x="0" y="102"/>
                    </a:cxn>
                    <a:cxn ang="0">
                      <a:pos x="1" y="82"/>
                    </a:cxn>
                    <a:cxn ang="0">
                      <a:pos x="4" y="73"/>
                    </a:cxn>
                    <a:cxn ang="0">
                      <a:pos x="13" y="56"/>
                    </a:cxn>
                    <a:cxn ang="0">
                      <a:pos x="23" y="40"/>
                    </a:cxn>
                    <a:cxn ang="0">
                      <a:pos x="37" y="26"/>
                    </a:cxn>
                    <a:cxn ang="0">
                      <a:pos x="52" y="15"/>
                    </a:cxn>
                    <a:cxn ang="0">
                      <a:pos x="68" y="7"/>
                    </a:cxn>
                    <a:cxn ang="0">
                      <a:pos x="85" y="2"/>
                    </a:cxn>
                    <a:cxn ang="0">
                      <a:pos x="103" y="0"/>
                    </a:cxn>
                    <a:cxn ang="0">
                      <a:pos x="122" y="1"/>
                    </a:cxn>
                    <a:cxn ang="0">
                      <a:pos x="140" y="6"/>
                    </a:cxn>
                    <a:cxn ang="0">
                      <a:pos x="158" y="15"/>
                    </a:cxn>
                    <a:cxn ang="0">
                      <a:pos x="176" y="30"/>
                    </a:cxn>
                    <a:cxn ang="0">
                      <a:pos x="192" y="49"/>
                    </a:cxn>
                    <a:cxn ang="0">
                      <a:pos x="208" y="74"/>
                    </a:cxn>
                    <a:cxn ang="0">
                      <a:pos x="221" y="103"/>
                    </a:cxn>
                    <a:cxn ang="0">
                      <a:pos x="232" y="139"/>
                    </a:cxn>
                    <a:cxn ang="0">
                      <a:pos x="241" y="182"/>
                    </a:cxn>
                    <a:cxn ang="0">
                      <a:pos x="254" y="157"/>
                    </a:cxn>
                    <a:cxn ang="0">
                      <a:pos x="287" y="104"/>
                    </a:cxn>
                    <a:cxn ang="0">
                      <a:pos x="308" y="76"/>
                    </a:cxn>
                    <a:cxn ang="0">
                      <a:pos x="331" y="50"/>
                    </a:cxn>
                    <a:cxn ang="0">
                      <a:pos x="356" y="33"/>
                    </a:cxn>
                    <a:cxn ang="0">
                      <a:pos x="369" y="29"/>
                    </a:cxn>
                    <a:cxn ang="0">
                      <a:pos x="381" y="28"/>
                    </a:cxn>
                    <a:cxn ang="0">
                      <a:pos x="394" y="30"/>
                    </a:cxn>
                    <a:cxn ang="0">
                      <a:pos x="417" y="39"/>
                    </a:cxn>
                    <a:cxn ang="0">
                      <a:pos x="432" y="47"/>
                    </a:cxn>
                    <a:cxn ang="0">
                      <a:pos x="447" y="59"/>
                    </a:cxn>
                    <a:cxn ang="0">
                      <a:pos x="459" y="74"/>
                    </a:cxn>
                    <a:cxn ang="0">
                      <a:pos x="468" y="92"/>
                    </a:cxn>
                    <a:cxn ang="0">
                      <a:pos x="473" y="112"/>
                    </a:cxn>
                    <a:cxn ang="0">
                      <a:pos x="473" y="136"/>
                    </a:cxn>
                    <a:cxn ang="0">
                      <a:pos x="467" y="162"/>
                    </a:cxn>
                    <a:cxn ang="0">
                      <a:pos x="453" y="191"/>
                    </a:cxn>
                    <a:cxn ang="0">
                      <a:pos x="431" y="223"/>
                    </a:cxn>
                    <a:cxn ang="0">
                      <a:pos x="399" y="258"/>
                    </a:cxn>
                    <a:cxn ang="0">
                      <a:pos x="357" y="295"/>
                    </a:cxn>
                    <a:cxn ang="0">
                      <a:pos x="304" y="335"/>
                    </a:cxn>
                    <a:cxn ang="0">
                      <a:pos x="238" y="379"/>
                    </a:cxn>
                    <a:cxn ang="0">
                      <a:pos x="200" y="402"/>
                    </a:cxn>
                  </a:cxnLst>
                  <a:rect l="0" t="0" r="r" b="b"/>
                  <a:pathLst>
                    <a:path w="473" h="402">
                      <a:moveTo>
                        <a:pt x="200" y="402"/>
                      </a:moveTo>
                      <a:lnTo>
                        <a:pt x="200" y="402"/>
                      </a:lnTo>
                      <a:lnTo>
                        <a:pt x="190" y="391"/>
                      </a:lnTo>
                      <a:lnTo>
                        <a:pt x="164" y="364"/>
                      </a:lnTo>
                      <a:lnTo>
                        <a:pt x="128" y="323"/>
                      </a:lnTo>
                      <a:lnTo>
                        <a:pt x="108" y="298"/>
                      </a:lnTo>
                      <a:lnTo>
                        <a:pt x="88" y="273"/>
                      </a:lnTo>
                      <a:lnTo>
                        <a:pt x="68" y="246"/>
                      </a:lnTo>
                      <a:lnTo>
                        <a:pt x="49" y="219"/>
                      </a:lnTo>
                      <a:lnTo>
                        <a:pt x="33" y="191"/>
                      </a:lnTo>
                      <a:lnTo>
                        <a:pt x="18" y="164"/>
                      </a:lnTo>
                      <a:lnTo>
                        <a:pt x="13" y="151"/>
                      </a:lnTo>
                      <a:lnTo>
                        <a:pt x="7" y="138"/>
                      </a:lnTo>
                      <a:lnTo>
                        <a:pt x="4" y="126"/>
                      </a:lnTo>
                      <a:lnTo>
                        <a:pt x="1" y="114"/>
                      </a:lnTo>
                      <a:lnTo>
                        <a:pt x="0" y="102"/>
                      </a:lnTo>
                      <a:lnTo>
                        <a:pt x="0" y="92"/>
                      </a:lnTo>
                      <a:lnTo>
                        <a:pt x="1" y="82"/>
                      </a:lnTo>
                      <a:lnTo>
                        <a:pt x="4" y="73"/>
                      </a:lnTo>
                      <a:lnTo>
                        <a:pt x="4" y="73"/>
                      </a:lnTo>
                      <a:lnTo>
                        <a:pt x="9" y="64"/>
                      </a:lnTo>
                      <a:lnTo>
                        <a:pt x="13" y="56"/>
                      </a:lnTo>
                      <a:lnTo>
                        <a:pt x="18" y="47"/>
                      </a:lnTo>
                      <a:lnTo>
                        <a:pt x="23" y="40"/>
                      </a:lnTo>
                      <a:lnTo>
                        <a:pt x="30" y="33"/>
                      </a:lnTo>
                      <a:lnTo>
                        <a:pt x="37" y="26"/>
                      </a:lnTo>
                      <a:lnTo>
                        <a:pt x="45" y="21"/>
                      </a:lnTo>
                      <a:lnTo>
                        <a:pt x="52" y="15"/>
                      </a:lnTo>
                      <a:lnTo>
                        <a:pt x="59" y="11"/>
                      </a:lnTo>
                      <a:lnTo>
                        <a:pt x="68" y="7"/>
                      </a:lnTo>
                      <a:lnTo>
                        <a:pt x="76" y="4"/>
                      </a:lnTo>
                      <a:lnTo>
                        <a:pt x="85" y="2"/>
                      </a:lnTo>
                      <a:lnTo>
                        <a:pt x="94" y="0"/>
                      </a:lnTo>
                      <a:lnTo>
                        <a:pt x="103" y="0"/>
                      </a:lnTo>
                      <a:lnTo>
                        <a:pt x="112" y="0"/>
                      </a:lnTo>
                      <a:lnTo>
                        <a:pt x="122" y="1"/>
                      </a:lnTo>
                      <a:lnTo>
                        <a:pt x="131" y="3"/>
                      </a:lnTo>
                      <a:lnTo>
                        <a:pt x="140" y="6"/>
                      </a:lnTo>
                      <a:lnTo>
                        <a:pt x="149" y="10"/>
                      </a:lnTo>
                      <a:lnTo>
                        <a:pt x="158" y="15"/>
                      </a:lnTo>
                      <a:lnTo>
                        <a:pt x="167" y="22"/>
                      </a:lnTo>
                      <a:lnTo>
                        <a:pt x="176" y="30"/>
                      </a:lnTo>
                      <a:lnTo>
                        <a:pt x="184" y="39"/>
                      </a:lnTo>
                      <a:lnTo>
                        <a:pt x="192" y="49"/>
                      </a:lnTo>
                      <a:lnTo>
                        <a:pt x="200" y="61"/>
                      </a:lnTo>
                      <a:lnTo>
                        <a:pt x="208" y="74"/>
                      </a:lnTo>
                      <a:lnTo>
                        <a:pt x="214" y="88"/>
                      </a:lnTo>
                      <a:lnTo>
                        <a:pt x="221" y="103"/>
                      </a:lnTo>
                      <a:lnTo>
                        <a:pt x="227" y="121"/>
                      </a:lnTo>
                      <a:lnTo>
                        <a:pt x="232" y="139"/>
                      </a:lnTo>
                      <a:lnTo>
                        <a:pt x="237" y="160"/>
                      </a:lnTo>
                      <a:lnTo>
                        <a:pt x="241" y="182"/>
                      </a:lnTo>
                      <a:lnTo>
                        <a:pt x="241" y="182"/>
                      </a:lnTo>
                      <a:lnTo>
                        <a:pt x="254" y="157"/>
                      </a:lnTo>
                      <a:lnTo>
                        <a:pt x="268" y="133"/>
                      </a:lnTo>
                      <a:lnTo>
                        <a:pt x="287" y="104"/>
                      </a:lnTo>
                      <a:lnTo>
                        <a:pt x="297" y="90"/>
                      </a:lnTo>
                      <a:lnTo>
                        <a:pt x="308" y="76"/>
                      </a:lnTo>
                      <a:lnTo>
                        <a:pt x="320" y="62"/>
                      </a:lnTo>
                      <a:lnTo>
                        <a:pt x="331" y="50"/>
                      </a:lnTo>
                      <a:lnTo>
                        <a:pt x="343" y="41"/>
                      </a:lnTo>
                      <a:lnTo>
                        <a:pt x="356" y="33"/>
                      </a:lnTo>
                      <a:lnTo>
                        <a:pt x="362" y="31"/>
                      </a:lnTo>
                      <a:lnTo>
                        <a:pt x="369" y="29"/>
                      </a:lnTo>
                      <a:lnTo>
                        <a:pt x="375" y="28"/>
                      </a:lnTo>
                      <a:lnTo>
                        <a:pt x="381" y="28"/>
                      </a:lnTo>
                      <a:lnTo>
                        <a:pt x="381" y="28"/>
                      </a:lnTo>
                      <a:lnTo>
                        <a:pt x="394" y="30"/>
                      </a:lnTo>
                      <a:lnTo>
                        <a:pt x="409" y="34"/>
                      </a:lnTo>
                      <a:lnTo>
                        <a:pt x="417" y="39"/>
                      </a:lnTo>
                      <a:lnTo>
                        <a:pt x="425" y="43"/>
                      </a:lnTo>
                      <a:lnTo>
                        <a:pt x="432" y="47"/>
                      </a:lnTo>
                      <a:lnTo>
                        <a:pt x="439" y="54"/>
                      </a:lnTo>
                      <a:lnTo>
                        <a:pt x="447" y="59"/>
                      </a:lnTo>
                      <a:lnTo>
                        <a:pt x="453" y="66"/>
                      </a:lnTo>
                      <a:lnTo>
                        <a:pt x="459" y="74"/>
                      </a:lnTo>
                      <a:lnTo>
                        <a:pt x="464" y="82"/>
                      </a:lnTo>
                      <a:lnTo>
                        <a:pt x="468" y="92"/>
                      </a:lnTo>
                      <a:lnTo>
                        <a:pt x="471" y="101"/>
                      </a:lnTo>
                      <a:lnTo>
                        <a:pt x="473" y="112"/>
                      </a:lnTo>
                      <a:lnTo>
                        <a:pt x="473" y="123"/>
                      </a:lnTo>
                      <a:lnTo>
                        <a:pt x="473" y="136"/>
                      </a:lnTo>
                      <a:lnTo>
                        <a:pt x="470" y="149"/>
                      </a:lnTo>
                      <a:lnTo>
                        <a:pt x="467" y="162"/>
                      </a:lnTo>
                      <a:lnTo>
                        <a:pt x="461" y="176"/>
                      </a:lnTo>
                      <a:lnTo>
                        <a:pt x="453" y="191"/>
                      </a:lnTo>
                      <a:lnTo>
                        <a:pt x="443" y="206"/>
                      </a:lnTo>
                      <a:lnTo>
                        <a:pt x="431" y="223"/>
                      </a:lnTo>
                      <a:lnTo>
                        <a:pt x="416" y="240"/>
                      </a:lnTo>
                      <a:lnTo>
                        <a:pt x="399" y="258"/>
                      </a:lnTo>
                      <a:lnTo>
                        <a:pt x="379" y="276"/>
                      </a:lnTo>
                      <a:lnTo>
                        <a:pt x="357" y="295"/>
                      </a:lnTo>
                      <a:lnTo>
                        <a:pt x="333" y="315"/>
                      </a:lnTo>
                      <a:lnTo>
                        <a:pt x="304" y="335"/>
                      </a:lnTo>
                      <a:lnTo>
                        <a:pt x="272" y="356"/>
                      </a:lnTo>
                      <a:lnTo>
                        <a:pt x="238" y="379"/>
                      </a:lnTo>
                      <a:lnTo>
                        <a:pt x="200" y="402"/>
                      </a:lnTo>
                      <a:lnTo>
                        <a:pt x="200" y="402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2" name="Freeform 315"/>
                <p:cNvSpPr>
                  <a:spLocks/>
                </p:cNvSpPr>
                <p:nvPr/>
              </p:nvSpPr>
              <p:spPr bwMode="auto">
                <a:xfrm>
                  <a:off x="4037013" y="6021388"/>
                  <a:ext cx="652463" cy="512763"/>
                </a:xfrm>
                <a:custGeom>
                  <a:avLst/>
                  <a:gdLst/>
                  <a:ahLst/>
                  <a:cxnLst>
                    <a:cxn ang="0">
                      <a:pos x="181" y="323"/>
                    </a:cxn>
                    <a:cxn ang="0">
                      <a:pos x="147" y="286"/>
                    </a:cxn>
                    <a:cxn ang="0">
                      <a:pos x="97" y="224"/>
                    </a:cxn>
                    <a:cxn ang="0">
                      <a:pos x="60" y="175"/>
                    </a:cxn>
                    <a:cxn ang="0">
                      <a:pos x="28" y="127"/>
                    </a:cxn>
                    <a:cxn ang="0">
                      <a:pos x="11" y="93"/>
                    </a:cxn>
                    <a:cxn ang="0">
                      <a:pos x="3" y="73"/>
                    </a:cxn>
                    <a:cxn ang="0">
                      <a:pos x="0" y="56"/>
                    </a:cxn>
                    <a:cxn ang="0">
                      <a:pos x="2" y="41"/>
                    </a:cxn>
                    <a:cxn ang="0">
                      <a:pos x="6" y="36"/>
                    </a:cxn>
                    <a:cxn ang="0">
                      <a:pos x="25" y="17"/>
                    </a:cxn>
                    <a:cxn ang="0">
                      <a:pos x="48" y="5"/>
                    </a:cxn>
                    <a:cxn ang="0">
                      <a:pos x="69" y="1"/>
                    </a:cxn>
                    <a:cxn ang="0">
                      <a:pos x="83" y="2"/>
                    </a:cxn>
                    <a:cxn ang="0">
                      <a:pos x="99" y="5"/>
                    </a:cxn>
                    <a:cxn ang="0">
                      <a:pos x="114" y="11"/>
                    </a:cxn>
                    <a:cxn ang="0">
                      <a:pos x="129" y="21"/>
                    </a:cxn>
                    <a:cxn ang="0">
                      <a:pos x="144" y="33"/>
                    </a:cxn>
                    <a:cxn ang="0">
                      <a:pos x="159" y="50"/>
                    </a:cxn>
                    <a:cxn ang="0">
                      <a:pos x="174" y="71"/>
                    </a:cxn>
                    <a:cxn ang="0">
                      <a:pos x="188" y="96"/>
                    </a:cxn>
                    <a:cxn ang="0">
                      <a:pos x="201" y="125"/>
                    </a:cxn>
                    <a:cxn ang="0">
                      <a:pos x="214" y="158"/>
                    </a:cxn>
                    <a:cxn ang="0">
                      <a:pos x="219" y="178"/>
                    </a:cxn>
                    <a:cxn ang="0">
                      <a:pos x="246" y="118"/>
                    </a:cxn>
                    <a:cxn ang="0">
                      <a:pos x="275" y="67"/>
                    </a:cxn>
                    <a:cxn ang="0">
                      <a:pos x="297" y="36"/>
                    </a:cxn>
                    <a:cxn ang="0">
                      <a:pos x="320" y="11"/>
                    </a:cxn>
                    <a:cxn ang="0">
                      <a:pos x="332" y="4"/>
                    </a:cxn>
                    <a:cxn ang="0">
                      <a:pos x="344" y="0"/>
                    </a:cxn>
                    <a:cxn ang="0">
                      <a:pos x="356" y="0"/>
                    </a:cxn>
                    <a:cxn ang="0">
                      <a:pos x="361" y="1"/>
                    </a:cxn>
                    <a:cxn ang="0">
                      <a:pos x="373" y="6"/>
                    </a:cxn>
                    <a:cxn ang="0">
                      <a:pos x="385" y="14"/>
                    </a:cxn>
                    <a:cxn ang="0">
                      <a:pos x="394" y="24"/>
                    </a:cxn>
                    <a:cxn ang="0">
                      <a:pos x="403" y="38"/>
                    </a:cxn>
                    <a:cxn ang="0">
                      <a:pos x="408" y="53"/>
                    </a:cxn>
                    <a:cxn ang="0">
                      <a:pos x="411" y="71"/>
                    </a:cxn>
                    <a:cxn ang="0">
                      <a:pos x="410" y="90"/>
                    </a:cxn>
                    <a:cxn ang="0">
                      <a:pos x="406" y="111"/>
                    </a:cxn>
                    <a:cxn ang="0">
                      <a:pos x="396" y="134"/>
                    </a:cxn>
                    <a:cxn ang="0">
                      <a:pos x="381" y="159"/>
                    </a:cxn>
                    <a:cxn ang="0">
                      <a:pos x="361" y="186"/>
                    </a:cxn>
                    <a:cxn ang="0">
                      <a:pos x="334" y="215"/>
                    </a:cxn>
                    <a:cxn ang="0">
                      <a:pos x="300" y="244"/>
                    </a:cxn>
                    <a:cxn ang="0">
                      <a:pos x="259" y="275"/>
                    </a:cxn>
                    <a:cxn ang="0">
                      <a:pos x="209" y="307"/>
                    </a:cxn>
                    <a:cxn ang="0">
                      <a:pos x="181" y="323"/>
                    </a:cxn>
                  </a:cxnLst>
                  <a:rect l="0" t="0" r="r" b="b"/>
                  <a:pathLst>
                    <a:path w="411" h="323">
                      <a:moveTo>
                        <a:pt x="181" y="323"/>
                      </a:moveTo>
                      <a:lnTo>
                        <a:pt x="181" y="323"/>
                      </a:lnTo>
                      <a:lnTo>
                        <a:pt x="172" y="313"/>
                      </a:lnTo>
                      <a:lnTo>
                        <a:pt x="147" y="286"/>
                      </a:lnTo>
                      <a:lnTo>
                        <a:pt x="115" y="246"/>
                      </a:lnTo>
                      <a:lnTo>
                        <a:pt x="97" y="224"/>
                      </a:lnTo>
                      <a:lnTo>
                        <a:pt x="78" y="200"/>
                      </a:lnTo>
                      <a:lnTo>
                        <a:pt x="60" y="175"/>
                      </a:lnTo>
                      <a:lnTo>
                        <a:pt x="43" y="151"/>
                      </a:lnTo>
                      <a:lnTo>
                        <a:pt x="28" y="127"/>
                      </a:lnTo>
                      <a:lnTo>
                        <a:pt x="16" y="104"/>
                      </a:lnTo>
                      <a:lnTo>
                        <a:pt x="11" y="93"/>
                      </a:lnTo>
                      <a:lnTo>
                        <a:pt x="7" y="82"/>
                      </a:lnTo>
                      <a:lnTo>
                        <a:pt x="3" y="73"/>
                      </a:lnTo>
                      <a:lnTo>
                        <a:pt x="1" y="64"/>
                      </a:lnTo>
                      <a:lnTo>
                        <a:pt x="0" y="56"/>
                      </a:lnTo>
                      <a:lnTo>
                        <a:pt x="1" y="47"/>
                      </a:lnTo>
                      <a:lnTo>
                        <a:pt x="2" y="41"/>
                      </a:lnTo>
                      <a:lnTo>
                        <a:pt x="6" y="36"/>
                      </a:lnTo>
                      <a:lnTo>
                        <a:pt x="6" y="36"/>
                      </a:lnTo>
                      <a:lnTo>
                        <a:pt x="14" y="25"/>
                      </a:lnTo>
                      <a:lnTo>
                        <a:pt x="25" y="17"/>
                      </a:lnTo>
                      <a:lnTo>
                        <a:pt x="36" y="10"/>
                      </a:lnTo>
                      <a:lnTo>
                        <a:pt x="48" y="5"/>
                      </a:lnTo>
                      <a:lnTo>
                        <a:pt x="62" y="2"/>
                      </a:lnTo>
                      <a:lnTo>
                        <a:pt x="69" y="1"/>
                      </a:lnTo>
                      <a:lnTo>
                        <a:pt x="77" y="1"/>
                      </a:lnTo>
                      <a:lnTo>
                        <a:pt x="83" y="2"/>
                      </a:lnTo>
                      <a:lnTo>
                        <a:pt x="91" y="3"/>
                      </a:lnTo>
                      <a:lnTo>
                        <a:pt x="99" y="5"/>
                      </a:lnTo>
                      <a:lnTo>
                        <a:pt x="106" y="7"/>
                      </a:lnTo>
                      <a:lnTo>
                        <a:pt x="114" y="11"/>
                      </a:lnTo>
                      <a:lnTo>
                        <a:pt x="121" y="15"/>
                      </a:lnTo>
                      <a:lnTo>
                        <a:pt x="129" y="21"/>
                      </a:lnTo>
                      <a:lnTo>
                        <a:pt x="137" y="26"/>
                      </a:lnTo>
                      <a:lnTo>
                        <a:pt x="144" y="33"/>
                      </a:lnTo>
                      <a:lnTo>
                        <a:pt x="152" y="41"/>
                      </a:lnTo>
                      <a:lnTo>
                        <a:pt x="159" y="50"/>
                      </a:lnTo>
                      <a:lnTo>
                        <a:pt x="167" y="60"/>
                      </a:lnTo>
                      <a:lnTo>
                        <a:pt x="174" y="71"/>
                      </a:lnTo>
                      <a:lnTo>
                        <a:pt x="181" y="82"/>
                      </a:lnTo>
                      <a:lnTo>
                        <a:pt x="188" y="96"/>
                      </a:lnTo>
                      <a:lnTo>
                        <a:pt x="195" y="110"/>
                      </a:lnTo>
                      <a:lnTo>
                        <a:pt x="201" y="125"/>
                      </a:lnTo>
                      <a:lnTo>
                        <a:pt x="208" y="141"/>
                      </a:lnTo>
                      <a:lnTo>
                        <a:pt x="214" y="158"/>
                      </a:lnTo>
                      <a:lnTo>
                        <a:pt x="219" y="178"/>
                      </a:lnTo>
                      <a:lnTo>
                        <a:pt x="219" y="178"/>
                      </a:lnTo>
                      <a:lnTo>
                        <a:pt x="232" y="148"/>
                      </a:lnTo>
                      <a:lnTo>
                        <a:pt x="246" y="118"/>
                      </a:lnTo>
                      <a:lnTo>
                        <a:pt x="264" y="84"/>
                      </a:lnTo>
                      <a:lnTo>
                        <a:pt x="275" y="67"/>
                      </a:lnTo>
                      <a:lnTo>
                        <a:pt x="285" y="50"/>
                      </a:lnTo>
                      <a:lnTo>
                        <a:pt x="297" y="36"/>
                      </a:lnTo>
                      <a:lnTo>
                        <a:pt x="308" y="23"/>
                      </a:lnTo>
                      <a:lnTo>
                        <a:pt x="320" y="11"/>
                      </a:lnTo>
                      <a:lnTo>
                        <a:pt x="326" y="7"/>
                      </a:lnTo>
                      <a:lnTo>
                        <a:pt x="332" y="4"/>
                      </a:lnTo>
                      <a:lnTo>
                        <a:pt x="338" y="2"/>
                      </a:lnTo>
                      <a:lnTo>
                        <a:pt x="344" y="0"/>
                      </a:lnTo>
                      <a:lnTo>
                        <a:pt x="350" y="0"/>
                      </a:lnTo>
                      <a:lnTo>
                        <a:pt x="356" y="0"/>
                      </a:lnTo>
                      <a:lnTo>
                        <a:pt x="356" y="0"/>
                      </a:lnTo>
                      <a:lnTo>
                        <a:pt x="361" y="1"/>
                      </a:lnTo>
                      <a:lnTo>
                        <a:pt x="368" y="4"/>
                      </a:lnTo>
                      <a:lnTo>
                        <a:pt x="373" y="6"/>
                      </a:lnTo>
                      <a:lnTo>
                        <a:pt x="379" y="10"/>
                      </a:lnTo>
                      <a:lnTo>
                        <a:pt x="385" y="14"/>
                      </a:lnTo>
                      <a:lnTo>
                        <a:pt x="389" y="19"/>
                      </a:lnTo>
                      <a:lnTo>
                        <a:pt x="394" y="24"/>
                      </a:lnTo>
                      <a:lnTo>
                        <a:pt x="398" y="30"/>
                      </a:lnTo>
                      <a:lnTo>
                        <a:pt x="403" y="38"/>
                      </a:lnTo>
                      <a:lnTo>
                        <a:pt x="406" y="45"/>
                      </a:lnTo>
                      <a:lnTo>
                        <a:pt x="408" y="53"/>
                      </a:lnTo>
                      <a:lnTo>
                        <a:pt x="410" y="61"/>
                      </a:lnTo>
                      <a:lnTo>
                        <a:pt x="411" y="71"/>
                      </a:lnTo>
                      <a:lnTo>
                        <a:pt x="411" y="80"/>
                      </a:lnTo>
                      <a:lnTo>
                        <a:pt x="410" y="90"/>
                      </a:lnTo>
                      <a:lnTo>
                        <a:pt x="408" y="100"/>
                      </a:lnTo>
                      <a:lnTo>
                        <a:pt x="406" y="111"/>
                      </a:lnTo>
                      <a:lnTo>
                        <a:pt x="402" y="122"/>
                      </a:lnTo>
                      <a:lnTo>
                        <a:pt x="396" y="134"/>
                      </a:lnTo>
                      <a:lnTo>
                        <a:pt x="389" y="147"/>
                      </a:lnTo>
                      <a:lnTo>
                        <a:pt x="381" y="159"/>
                      </a:lnTo>
                      <a:lnTo>
                        <a:pt x="372" y="173"/>
                      </a:lnTo>
                      <a:lnTo>
                        <a:pt x="361" y="186"/>
                      </a:lnTo>
                      <a:lnTo>
                        <a:pt x="349" y="200"/>
                      </a:lnTo>
                      <a:lnTo>
                        <a:pt x="334" y="215"/>
                      </a:lnTo>
                      <a:lnTo>
                        <a:pt x="318" y="229"/>
                      </a:lnTo>
                      <a:lnTo>
                        <a:pt x="300" y="244"/>
                      </a:lnTo>
                      <a:lnTo>
                        <a:pt x="280" y="259"/>
                      </a:lnTo>
                      <a:lnTo>
                        <a:pt x="259" y="275"/>
                      </a:lnTo>
                      <a:lnTo>
                        <a:pt x="234" y="291"/>
                      </a:lnTo>
                      <a:lnTo>
                        <a:pt x="209" y="307"/>
                      </a:lnTo>
                      <a:lnTo>
                        <a:pt x="181" y="323"/>
                      </a:lnTo>
                      <a:lnTo>
                        <a:pt x="181" y="323"/>
                      </a:lnTo>
                      <a:close/>
                    </a:path>
                  </a:pathLst>
                </a:custGeom>
                <a:solidFill>
                  <a:srgbClr val="FFC72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3" name="Freeform 316"/>
                <p:cNvSpPr>
                  <a:spLocks/>
                </p:cNvSpPr>
                <p:nvPr/>
              </p:nvSpPr>
              <p:spPr bwMode="auto">
                <a:xfrm>
                  <a:off x="4095750" y="6080125"/>
                  <a:ext cx="544513" cy="420688"/>
                </a:xfrm>
                <a:custGeom>
                  <a:avLst/>
                  <a:gdLst/>
                  <a:ahLst/>
                  <a:cxnLst>
                    <a:cxn ang="0">
                      <a:pos x="150" y="265"/>
                    </a:cxn>
                    <a:cxn ang="0">
                      <a:pos x="99" y="214"/>
                    </a:cxn>
                    <a:cxn ang="0">
                      <a:pos x="55" y="163"/>
                    </a:cxn>
                    <a:cxn ang="0">
                      <a:pos x="29" y="126"/>
                    </a:cxn>
                    <a:cxn ang="0">
                      <a:pos x="10" y="90"/>
                    </a:cxn>
                    <a:cxn ang="0">
                      <a:pos x="1" y="64"/>
                    </a:cxn>
                    <a:cxn ang="0">
                      <a:pos x="0" y="49"/>
                    </a:cxn>
                    <a:cxn ang="0">
                      <a:pos x="1" y="43"/>
                    </a:cxn>
                    <a:cxn ang="0">
                      <a:pos x="8" y="25"/>
                    </a:cxn>
                    <a:cxn ang="0">
                      <a:pos x="14" y="16"/>
                    </a:cxn>
                    <a:cxn ang="0">
                      <a:pos x="23" y="8"/>
                    </a:cxn>
                    <a:cxn ang="0">
                      <a:pos x="32" y="4"/>
                    </a:cxn>
                    <a:cxn ang="0">
                      <a:pos x="43" y="2"/>
                    </a:cxn>
                    <a:cxn ang="0">
                      <a:pos x="53" y="3"/>
                    </a:cxn>
                    <a:cxn ang="0">
                      <a:pos x="66" y="6"/>
                    </a:cxn>
                    <a:cxn ang="0">
                      <a:pos x="86" y="17"/>
                    </a:cxn>
                    <a:cxn ang="0">
                      <a:pos x="114" y="42"/>
                    </a:cxn>
                    <a:cxn ang="0">
                      <a:pos x="141" y="82"/>
                    </a:cxn>
                    <a:cxn ang="0">
                      <a:pos x="168" y="136"/>
                    </a:cxn>
                    <a:cxn ang="0">
                      <a:pos x="179" y="170"/>
                    </a:cxn>
                    <a:cxn ang="0">
                      <a:pos x="206" y="111"/>
                    </a:cxn>
                    <a:cxn ang="0">
                      <a:pos x="224" y="77"/>
                    </a:cxn>
                    <a:cxn ang="0">
                      <a:pos x="245" y="44"/>
                    </a:cxn>
                    <a:cxn ang="0">
                      <a:pos x="268" y="18"/>
                    </a:cxn>
                    <a:cxn ang="0">
                      <a:pos x="286" y="4"/>
                    </a:cxn>
                    <a:cxn ang="0">
                      <a:pos x="298" y="0"/>
                    </a:cxn>
                    <a:cxn ang="0">
                      <a:pos x="310" y="0"/>
                    </a:cxn>
                    <a:cxn ang="0">
                      <a:pos x="316" y="1"/>
                    </a:cxn>
                    <a:cxn ang="0">
                      <a:pos x="326" y="7"/>
                    </a:cxn>
                    <a:cxn ang="0">
                      <a:pos x="335" y="16"/>
                    </a:cxn>
                    <a:cxn ang="0">
                      <a:pos x="340" y="27"/>
                    </a:cxn>
                    <a:cxn ang="0">
                      <a:pos x="343" y="40"/>
                    </a:cxn>
                    <a:cxn ang="0">
                      <a:pos x="343" y="56"/>
                    </a:cxn>
                    <a:cxn ang="0">
                      <a:pos x="341" y="73"/>
                    </a:cxn>
                    <a:cxn ang="0">
                      <a:pos x="329" y="110"/>
                    </a:cxn>
                    <a:cxn ang="0">
                      <a:pos x="303" y="150"/>
                    </a:cxn>
                    <a:cxn ang="0">
                      <a:pos x="277" y="181"/>
                    </a:cxn>
                    <a:cxn ang="0">
                      <a:pos x="254" y="201"/>
                    </a:cxn>
                    <a:cxn ang="0">
                      <a:pos x="229" y="221"/>
                    </a:cxn>
                    <a:cxn ang="0">
                      <a:pos x="199" y="239"/>
                    </a:cxn>
                    <a:cxn ang="0">
                      <a:pos x="168" y="257"/>
                    </a:cxn>
                    <a:cxn ang="0">
                      <a:pos x="150" y="265"/>
                    </a:cxn>
                  </a:cxnLst>
                  <a:rect l="0" t="0" r="r" b="b"/>
                  <a:pathLst>
                    <a:path w="343" h="265">
                      <a:moveTo>
                        <a:pt x="150" y="265"/>
                      </a:moveTo>
                      <a:lnTo>
                        <a:pt x="150" y="265"/>
                      </a:lnTo>
                      <a:lnTo>
                        <a:pt x="124" y="240"/>
                      </a:lnTo>
                      <a:lnTo>
                        <a:pt x="99" y="214"/>
                      </a:lnTo>
                      <a:lnTo>
                        <a:pt x="70" y="181"/>
                      </a:lnTo>
                      <a:lnTo>
                        <a:pt x="55" y="163"/>
                      </a:lnTo>
                      <a:lnTo>
                        <a:pt x="42" y="145"/>
                      </a:lnTo>
                      <a:lnTo>
                        <a:pt x="29" y="126"/>
                      </a:lnTo>
                      <a:lnTo>
                        <a:pt x="18" y="108"/>
                      </a:lnTo>
                      <a:lnTo>
                        <a:pt x="10" y="90"/>
                      </a:lnTo>
                      <a:lnTo>
                        <a:pt x="4" y="73"/>
                      </a:lnTo>
                      <a:lnTo>
                        <a:pt x="1" y="64"/>
                      </a:lnTo>
                      <a:lnTo>
                        <a:pt x="0" y="57"/>
                      </a:lnTo>
                      <a:lnTo>
                        <a:pt x="0" y="49"/>
                      </a:lnTo>
                      <a:lnTo>
                        <a:pt x="1" y="43"/>
                      </a:lnTo>
                      <a:lnTo>
                        <a:pt x="1" y="43"/>
                      </a:lnTo>
                      <a:lnTo>
                        <a:pt x="6" y="30"/>
                      </a:lnTo>
                      <a:lnTo>
                        <a:pt x="8" y="25"/>
                      </a:lnTo>
                      <a:lnTo>
                        <a:pt x="11" y="20"/>
                      </a:lnTo>
                      <a:lnTo>
                        <a:pt x="14" y="16"/>
                      </a:lnTo>
                      <a:lnTo>
                        <a:pt x="18" y="11"/>
                      </a:lnTo>
                      <a:lnTo>
                        <a:pt x="23" y="8"/>
                      </a:lnTo>
                      <a:lnTo>
                        <a:pt x="27" y="6"/>
                      </a:lnTo>
                      <a:lnTo>
                        <a:pt x="32" y="4"/>
                      </a:lnTo>
                      <a:lnTo>
                        <a:pt x="36" y="3"/>
                      </a:lnTo>
                      <a:lnTo>
                        <a:pt x="43" y="2"/>
                      </a:lnTo>
                      <a:lnTo>
                        <a:pt x="48" y="2"/>
                      </a:lnTo>
                      <a:lnTo>
                        <a:pt x="53" y="3"/>
                      </a:lnTo>
                      <a:lnTo>
                        <a:pt x="60" y="4"/>
                      </a:lnTo>
                      <a:lnTo>
                        <a:pt x="66" y="6"/>
                      </a:lnTo>
                      <a:lnTo>
                        <a:pt x="72" y="8"/>
                      </a:lnTo>
                      <a:lnTo>
                        <a:pt x="86" y="17"/>
                      </a:lnTo>
                      <a:lnTo>
                        <a:pt x="100" y="28"/>
                      </a:lnTo>
                      <a:lnTo>
                        <a:pt x="114" y="42"/>
                      </a:lnTo>
                      <a:lnTo>
                        <a:pt x="127" y="60"/>
                      </a:lnTo>
                      <a:lnTo>
                        <a:pt x="141" y="82"/>
                      </a:lnTo>
                      <a:lnTo>
                        <a:pt x="155" y="108"/>
                      </a:lnTo>
                      <a:lnTo>
                        <a:pt x="168" y="136"/>
                      </a:lnTo>
                      <a:lnTo>
                        <a:pt x="179" y="170"/>
                      </a:lnTo>
                      <a:lnTo>
                        <a:pt x="179" y="170"/>
                      </a:lnTo>
                      <a:lnTo>
                        <a:pt x="192" y="141"/>
                      </a:lnTo>
                      <a:lnTo>
                        <a:pt x="206" y="111"/>
                      </a:lnTo>
                      <a:lnTo>
                        <a:pt x="215" y="94"/>
                      </a:lnTo>
                      <a:lnTo>
                        <a:pt x="224" y="77"/>
                      </a:lnTo>
                      <a:lnTo>
                        <a:pt x="234" y="60"/>
                      </a:lnTo>
                      <a:lnTo>
                        <a:pt x="245" y="44"/>
                      </a:lnTo>
                      <a:lnTo>
                        <a:pt x="257" y="30"/>
                      </a:lnTo>
                      <a:lnTo>
                        <a:pt x="268" y="18"/>
                      </a:lnTo>
                      <a:lnTo>
                        <a:pt x="280" y="8"/>
                      </a:lnTo>
                      <a:lnTo>
                        <a:pt x="286" y="4"/>
                      </a:lnTo>
                      <a:lnTo>
                        <a:pt x="292" y="2"/>
                      </a:lnTo>
                      <a:lnTo>
                        <a:pt x="298" y="0"/>
                      </a:lnTo>
                      <a:lnTo>
                        <a:pt x="304" y="0"/>
                      </a:lnTo>
                      <a:lnTo>
                        <a:pt x="310" y="0"/>
                      </a:lnTo>
                      <a:lnTo>
                        <a:pt x="316" y="1"/>
                      </a:lnTo>
                      <a:lnTo>
                        <a:pt x="316" y="1"/>
                      </a:lnTo>
                      <a:lnTo>
                        <a:pt x="321" y="4"/>
                      </a:lnTo>
                      <a:lnTo>
                        <a:pt x="326" y="7"/>
                      </a:lnTo>
                      <a:lnTo>
                        <a:pt x="331" y="11"/>
                      </a:lnTo>
                      <a:lnTo>
                        <a:pt x="335" y="16"/>
                      </a:lnTo>
                      <a:lnTo>
                        <a:pt x="337" y="21"/>
                      </a:lnTo>
                      <a:lnTo>
                        <a:pt x="340" y="27"/>
                      </a:lnTo>
                      <a:lnTo>
                        <a:pt x="342" y="34"/>
                      </a:lnTo>
                      <a:lnTo>
                        <a:pt x="343" y="40"/>
                      </a:lnTo>
                      <a:lnTo>
                        <a:pt x="343" y="47"/>
                      </a:lnTo>
                      <a:lnTo>
                        <a:pt x="343" y="56"/>
                      </a:lnTo>
                      <a:lnTo>
                        <a:pt x="343" y="64"/>
                      </a:lnTo>
                      <a:lnTo>
                        <a:pt x="341" y="73"/>
                      </a:lnTo>
                      <a:lnTo>
                        <a:pt x="336" y="91"/>
                      </a:lnTo>
                      <a:lnTo>
                        <a:pt x="329" y="110"/>
                      </a:lnTo>
                      <a:lnTo>
                        <a:pt x="317" y="130"/>
                      </a:lnTo>
                      <a:lnTo>
                        <a:pt x="303" y="150"/>
                      </a:lnTo>
                      <a:lnTo>
                        <a:pt x="286" y="170"/>
                      </a:lnTo>
                      <a:lnTo>
                        <a:pt x="277" y="181"/>
                      </a:lnTo>
                      <a:lnTo>
                        <a:pt x="266" y="191"/>
                      </a:lnTo>
                      <a:lnTo>
                        <a:pt x="254" y="201"/>
                      </a:lnTo>
                      <a:lnTo>
                        <a:pt x="242" y="210"/>
                      </a:lnTo>
                      <a:lnTo>
                        <a:pt x="229" y="221"/>
                      </a:lnTo>
                      <a:lnTo>
                        <a:pt x="215" y="231"/>
                      </a:lnTo>
                      <a:lnTo>
                        <a:pt x="199" y="239"/>
                      </a:lnTo>
                      <a:lnTo>
                        <a:pt x="185" y="249"/>
                      </a:lnTo>
                      <a:lnTo>
                        <a:pt x="168" y="257"/>
                      </a:lnTo>
                      <a:lnTo>
                        <a:pt x="150" y="265"/>
                      </a:lnTo>
                      <a:lnTo>
                        <a:pt x="150" y="265"/>
                      </a:lnTo>
                      <a:close/>
                    </a:path>
                  </a:pathLst>
                </a:custGeom>
                <a:solidFill>
                  <a:srgbClr val="FF8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55" name="组合 554"/>
            <p:cNvGrpSpPr/>
            <p:nvPr userDrawn="1"/>
          </p:nvGrpSpPr>
          <p:grpSpPr>
            <a:xfrm>
              <a:off x="4643438" y="1643050"/>
              <a:ext cx="938638" cy="711136"/>
              <a:chOff x="3946557" y="5618638"/>
              <a:chExt cx="938638" cy="711136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 rot="6260821">
                <a:off x="4515892" y="5708241"/>
                <a:ext cx="397968" cy="340638"/>
                <a:chOff x="992188" y="1649413"/>
                <a:chExt cx="1017588" cy="906463"/>
              </a:xfrm>
            </p:grpSpPr>
            <p:sp>
              <p:nvSpPr>
                <p:cNvPr id="9" name="Freeform 266"/>
                <p:cNvSpPr>
                  <a:spLocks/>
                </p:cNvSpPr>
                <p:nvPr/>
              </p:nvSpPr>
              <p:spPr bwMode="auto">
                <a:xfrm>
                  <a:off x="992188" y="1649413"/>
                  <a:ext cx="1017588" cy="906463"/>
                </a:xfrm>
                <a:custGeom>
                  <a:avLst/>
                  <a:gdLst/>
                  <a:ahLst/>
                  <a:cxnLst>
                    <a:cxn ang="0">
                      <a:pos x="641" y="562"/>
                    </a:cxn>
                    <a:cxn ang="0">
                      <a:pos x="564" y="569"/>
                    </a:cxn>
                    <a:cxn ang="0">
                      <a:pos x="482" y="571"/>
                    </a:cxn>
                    <a:cxn ang="0">
                      <a:pos x="385" y="569"/>
                    </a:cxn>
                    <a:cxn ang="0">
                      <a:pos x="308" y="561"/>
                    </a:cxn>
                    <a:cxn ang="0">
                      <a:pos x="257" y="554"/>
                    </a:cxn>
                    <a:cxn ang="0">
                      <a:pos x="207" y="542"/>
                    </a:cxn>
                    <a:cxn ang="0">
                      <a:pos x="160" y="527"/>
                    </a:cxn>
                    <a:cxn ang="0">
                      <a:pos x="118" y="508"/>
                    </a:cxn>
                    <a:cxn ang="0">
                      <a:pos x="81" y="485"/>
                    </a:cxn>
                    <a:cxn ang="0">
                      <a:pos x="50" y="457"/>
                    </a:cxn>
                    <a:cxn ang="0">
                      <a:pos x="38" y="441"/>
                    </a:cxn>
                    <a:cxn ang="0">
                      <a:pos x="19" y="409"/>
                    </a:cxn>
                    <a:cxn ang="0">
                      <a:pos x="6" y="379"/>
                    </a:cxn>
                    <a:cxn ang="0">
                      <a:pos x="1" y="353"/>
                    </a:cxn>
                    <a:cxn ang="0">
                      <a:pos x="1" y="328"/>
                    </a:cxn>
                    <a:cxn ang="0">
                      <a:pos x="5" y="306"/>
                    </a:cxn>
                    <a:cxn ang="0">
                      <a:pos x="14" y="287"/>
                    </a:cxn>
                    <a:cxn ang="0">
                      <a:pos x="28" y="271"/>
                    </a:cxn>
                    <a:cxn ang="0">
                      <a:pos x="44" y="257"/>
                    </a:cxn>
                    <a:cxn ang="0">
                      <a:pos x="64" y="246"/>
                    </a:cxn>
                    <a:cxn ang="0">
                      <a:pos x="85" y="237"/>
                    </a:cxn>
                    <a:cxn ang="0">
                      <a:pos x="109" y="231"/>
                    </a:cxn>
                    <a:cxn ang="0">
                      <a:pos x="133" y="228"/>
                    </a:cxn>
                    <a:cxn ang="0">
                      <a:pos x="157" y="227"/>
                    </a:cxn>
                    <a:cxn ang="0">
                      <a:pos x="181" y="229"/>
                    </a:cxn>
                    <a:cxn ang="0">
                      <a:pos x="204" y="233"/>
                    </a:cxn>
                    <a:cxn ang="0">
                      <a:pos x="226" y="239"/>
                    </a:cxn>
                    <a:cxn ang="0">
                      <a:pos x="222" y="235"/>
                    </a:cxn>
                    <a:cxn ang="0">
                      <a:pos x="208" y="210"/>
                    </a:cxn>
                    <a:cxn ang="0">
                      <a:pos x="198" y="184"/>
                    </a:cxn>
                    <a:cxn ang="0">
                      <a:pos x="190" y="154"/>
                    </a:cxn>
                    <a:cxn ang="0">
                      <a:pos x="190" y="120"/>
                    </a:cxn>
                    <a:cxn ang="0">
                      <a:pos x="193" y="101"/>
                    </a:cxn>
                    <a:cxn ang="0">
                      <a:pos x="201" y="83"/>
                    </a:cxn>
                    <a:cxn ang="0">
                      <a:pos x="210" y="64"/>
                    </a:cxn>
                    <a:cxn ang="0">
                      <a:pos x="224" y="44"/>
                    </a:cxn>
                    <a:cxn ang="0">
                      <a:pos x="242" y="25"/>
                    </a:cxn>
                    <a:cxn ang="0">
                      <a:pos x="253" y="17"/>
                    </a:cxn>
                    <a:cxn ang="0">
                      <a:pos x="275" y="5"/>
                    </a:cxn>
                    <a:cxn ang="0">
                      <a:pos x="299" y="0"/>
                    </a:cxn>
                    <a:cxn ang="0">
                      <a:pos x="325" y="2"/>
                    </a:cxn>
                    <a:cxn ang="0">
                      <a:pos x="352" y="11"/>
                    </a:cxn>
                    <a:cxn ang="0">
                      <a:pos x="380" y="26"/>
                    </a:cxn>
                    <a:cxn ang="0">
                      <a:pos x="408" y="48"/>
                    </a:cxn>
                    <a:cxn ang="0">
                      <a:pos x="437" y="76"/>
                    </a:cxn>
                    <a:cxn ang="0">
                      <a:pos x="464" y="110"/>
                    </a:cxn>
                    <a:cxn ang="0">
                      <a:pos x="493" y="150"/>
                    </a:cxn>
                    <a:cxn ang="0">
                      <a:pos x="519" y="198"/>
                    </a:cxn>
                    <a:cxn ang="0">
                      <a:pos x="546" y="251"/>
                    </a:cxn>
                    <a:cxn ang="0">
                      <a:pos x="570" y="309"/>
                    </a:cxn>
                    <a:cxn ang="0">
                      <a:pos x="594" y="375"/>
                    </a:cxn>
                    <a:cxn ang="0">
                      <a:pos x="614" y="446"/>
                    </a:cxn>
                    <a:cxn ang="0">
                      <a:pos x="633" y="522"/>
                    </a:cxn>
                    <a:cxn ang="0">
                      <a:pos x="641" y="562"/>
                    </a:cxn>
                  </a:cxnLst>
                  <a:rect l="0" t="0" r="r" b="b"/>
                  <a:pathLst>
                    <a:path w="641" h="571">
                      <a:moveTo>
                        <a:pt x="641" y="562"/>
                      </a:moveTo>
                      <a:lnTo>
                        <a:pt x="641" y="562"/>
                      </a:lnTo>
                      <a:lnTo>
                        <a:pt x="620" y="564"/>
                      </a:lnTo>
                      <a:lnTo>
                        <a:pt x="564" y="569"/>
                      </a:lnTo>
                      <a:lnTo>
                        <a:pt x="526" y="570"/>
                      </a:lnTo>
                      <a:lnTo>
                        <a:pt x="482" y="571"/>
                      </a:lnTo>
                      <a:lnTo>
                        <a:pt x="435" y="571"/>
                      </a:lnTo>
                      <a:lnTo>
                        <a:pt x="385" y="569"/>
                      </a:lnTo>
                      <a:lnTo>
                        <a:pt x="334" y="564"/>
                      </a:lnTo>
                      <a:lnTo>
                        <a:pt x="308" y="561"/>
                      </a:lnTo>
                      <a:lnTo>
                        <a:pt x="282" y="558"/>
                      </a:lnTo>
                      <a:lnTo>
                        <a:pt x="257" y="554"/>
                      </a:lnTo>
                      <a:lnTo>
                        <a:pt x="231" y="549"/>
                      </a:lnTo>
                      <a:lnTo>
                        <a:pt x="207" y="542"/>
                      </a:lnTo>
                      <a:lnTo>
                        <a:pt x="184" y="535"/>
                      </a:lnTo>
                      <a:lnTo>
                        <a:pt x="160" y="527"/>
                      </a:lnTo>
                      <a:lnTo>
                        <a:pt x="138" y="519"/>
                      </a:lnTo>
                      <a:lnTo>
                        <a:pt x="118" y="508"/>
                      </a:lnTo>
                      <a:lnTo>
                        <a:pt x="99" y="498"/>
                      </a:lnTo>
                      <a:lnTo>
                        <a:pt x="81" y="485"/>
                      </a:lnTo>
                      <a:lnTo>
                        <a:pt x="64" y="472"/>
                      </a:lnTo>
                      <a:lnTo>
                        <a:pt x="50" y="457"/>
                      </a:lnTo>
                      <a:lnTo>
                        <a:pt x="38" y="441"/>
                      </a:lnTo>
                      <a:lnTo>
                        <a:pt x="38" y="441"/>
                      </a:lnTo>
                      <a:lnTo>
                        <a:pt x="27" y="425"/>
                      </a:lnTo>
                      <a:lnTo>
                        <a:pt x="19" y="409"/>
                      </a:lnTo>
                      <a:lnTo>
                        <a:pt x="11" y="394"/>
                      </a:lnTo>
                      <a:lnTo>
                        <a:pt x="6" y="379"/>
                      </a:lnTo>
                      <a:lnTo>
                        <a:pt x="3" y="365"/>
                      </a:lnTo>
                      <a:lnTo>
                        <a:pt x="1" y="353"/>
                      </a:lnTo>
                      <a:lnTo>
                        <a:pt x="0" y="340"/>
                      </a:lnTo>
                      <a:lnTo>
                        <a:pt x="1" y="328"/>
                      </a:lnTo>
                      <a:lnTo>
                        <a:pt x="2" y="317"/>
                      </a:lnTo>
                      <a:lnTo>
                        <a:pt x="5" y="306"/>
                      </a:lnTo>
                      <a:lnTo>
                        <a:pt x="9" y="297"/>
                      </a:lnTo>
                      <a:lnTo>
                        <a:pt x="14" y="287"/>
                      </a:lnTo>
                      <a:lnTo>
                        <a:pt x="21" y="278"/>
                      </a:lnTo>
                      <a:lnTo>
                        <a:pt x="28" y="271"/>
                      </a:lnTo>
                      <a:lnTo>
                        <a:pt x="36" y="264"/>
                      </a:lnTo>
                      <a:lnTo>
                        <a:pt x="44" y="257"/>
                      </a:lnTo>
                      <a:lnTo>
                        <a:pt x="54" y="251"/>
                      </a:lnTo>
                      <a:lnTo>
                        <a:pt x="64" y="246"/>
                      </a:lnTo>
                      <a:lnTo>
                        <a:pt x="75" y="241"/>
                      </a:lnTo>
                      <a:lnTo>
                        <a:pt x="85" y="237"/>
                      </a:lnTo>
                      <a:lnTo>
                        <a:pt x="97" y="234"/>
                      </a:lnTo>
                      <a:lnTo>
                        <a:pt x="109" y="231"/>
                      </a:lnTo>
                      <a:lnTo>
                        <a:pt x="120" y="229"/>
                      </a:lnTo>
                      <a:lnTo>
                        <a:pt x="133" y="228"/>
                      </a:lnTo>
                      <a:lnTo>
                        <a:pt x="145" y="227"/>
                      </a:lnTo>
                      <a:lnTo>
                        <a:pt x="157" y="227"/>
                      </a:lnTo>
                      <a:lnTo>
                        <a:pt x="169" y="228"/>
                      </a:lnTo>
                      <a:lnTo>
                        <a:pt x="181" y="229"/>
                      </a:lnTo>
                      <a:lnTo>
                        <a:pt x="192" y="231"/>
                      </a:lnTo>
                      <a:lnTo>
                        <a:pt x="204" y="233"/>
                      </a:lnTo>
                      <a:lnTo>
                        <a:pt x="216" y="236"/>
                      </a:lnTo>
                      <a:lnTo>
                        <a:pt x="226" y="239"/>
                      </a:lnTo>
                      <a:lnTo>
                        <a:pt x="226" y="239"/>
                      </a:lnTo>
                      <a:lnTo>
                        <a:pt x="222" y="235"/>
                      </a:lnTo>
                      <a:lnTo>
                        <a:pt x="213" y="220"/>
                      </a:lnTo>
                      <a:lnTo>
                        <a:pt x="208" y="210"/>
                      </a:lnTo>
                      <a:lnTo>
                        <a:pt x="203" y="198"/>
                      </a:lnTo>
                      <a:lnTo>
                        <a:pt x="198" y="184"/>
                      </a:lnTo>
                      <a:lnTo>
                        <a:pt x="193" y="169"/>
                      </a:lnTo>
                      <a:lnTo>
                        <a:pt x="190" y="154"/>
                      </a:lnTo>
                      <a:lnTo>
                        <a:pt x="189" y="137"/>
                      </a:lnTo>
                      <a:lnTo>
                        <a:pt x="190" y="120"/>
                      </a:lnTo>
                      <a:lnTo>
                        <a:pt x="191" y="110"/>
                      </a:lnTo>
                      <a:lnTo>
                        <a:pt x="193" y="101"/>
                      </a:lnTo>
                      <a:lnTo>
                        <a:pt x="196" y="91"/>
                      </a:lnTo>
                      <a:lnTo>
                        <a:pt x="201" y="83"/>
                      </a:lnTo>
                      <a:lnTo>
                        <a:pt x="205" y="73"/>
                      </a:lnTo>
                      <a:lnTo>
                        <a:pt x="210" y="64"/>
                      </a:lnTo>
                      <a:lnTo>
                        <a:pt x="217" y="54"/>
                      </a:lnTo>
                      <a:lnTo>
                        <a:pt x="224" y="44"/>
                      </a:lnTo>
                      <a:lnTo>
                        <a:pt x="232" y="35"/>
                      </a:lnTo>
                      <a:lnTo>
                        <a:pt x="242" y="25"/>
                      </a:lnTo>
                      <a:lnTo>
                        <a:pt x="242" y="25"/>
                      </a:lnTo>
                      <a:lnTo>
                        <a:pt x="253" y="17"/>
                      </a:lnTo>
                      <a:lnTo>
                        <a:pt x="263" y="11"/>
                      </a:lnTo>
                      <a:lnTo>
                        <a:pt x="275" y="5"/>
                      </a:lnTo>
                      <a:lnTo>
                        <a:pt x="286" y="2"/>
                      </a:lnTo>
                      <a:lnTo>
                        <a:pt x="299" y="0"/>
                      </a:lnTo>
                      <a:lnTo>
                        <a:pt x="312" y="1"/>
                      </a:lnTo>
                      <a:lnTo>
                        <a:pt x="325" y="2"/>
                      </a:lnTo>
                      <a:lnTo>
                        <a:pt x="338" y="5"/>
                      </a:lnTo>
                      <a:lnTo>
                        <a:pt x="352" y="11"/>
                      </a:lnTo>
                      <a:lnTo>
                        <a:pt x="366" y="18"/>
                      </a:lnTo>
                      <a:lnTo>
                        <a:pt x="380" y="26"/>
                      </a:lnTo>
                      <a:lnTo>
                        <a:pt x="393" y="36"/>
                      </a:lnTo>
                      <a:lnTo>
                        <a:pt x="408" y="48"/>
                      </a:lnTo>
                      <a:lnTo>
                        <a:pt x="422" y="61"/>
                      </a:lnTo>
                      <a:lnTo>
                        <a:pt x="437" y="76"/>
                      </a:lnTo>
                      <a:lnTo>
                        <a:pt x="451" y="92"/>
                      </a:lnTo>
                      <a:lnTo>
                        <a:pt x="464" y="110"/>
                      </a:lnTo>
                      <a:lnTo>
                        <a:pt x="479" y="130"/>
                      </a:lnTo>
                      <a:lnTo>
                        <a:pt x="493" y="150"/>
                      </a:lnTo>
                      <a:lnTo>
                        <a:pt x="507" y="174"/>
                      </a:lnTo>
                      <a:lnTo>
                        <a:pt x="519" y="198"/>
                      </a:lnTo>
                      <a:lnTo>
                        <a:pt x="533" y="223"/>
                      </a:lnTo>
                      <a:lnTo>
                        <a:pt x="546" y="251"/>
                      </a:lnTo>
                      <a:lnTo>
                        <a:pt x="559" y="280"/>
                      </a:lnTo>
                      <a:lnTo>
                        <a:pt x="570" y="309"/>
                      </a:lnTo>
                      <a:lnTo>
                        <a:pt x="582" y="341"/>
                      </a:lnTo>
                      <a:lnTo>
                        <a:pt x="594" y="375"/>
                      </a:lnTo>
                      <a:lnTo>
                        <a:pt x="604" y="409"/>
                      </a:lnTo>
                      <a:lnTo>
                        <a:pt x="614" y="446"/>
                      </a:lnTo>
                      <a:lnTo>
                        <a:pt x="623" y="483"/>
                      </a:lnTo>
                      <a:lnTo>
                        <a:pt x="633" y="522"/>
                      </a:lnTo>
                      <a:lnTo>
                        <a:pt x="641" y="562"/>
                      </a:lnTo>
                      <a:lnTo>
                        <a:pt x="641" y="562"/>
                      </a:lnTo>
                      <a:close/>
                    </a:path>
                  </a:pathLst>
                </a:custGeom>
                <a:solidFill>
                  <a:srgbClr val="83D2C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267"/>
                <p:cNvSpPr>
                  <a:spLocks/>
                </p:cNvSpPr>
                <p:nvPr/>
              </p:nvSpPr>
              <p:spPr bwMode="auto">
                <a:xfrm>
                  <a:off x="1025525" y="2120900"/>
                  <a:ext cx="57150" cy="53975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5" y="21"/>
                    </a:cxn>
                    <a:cxn ang="0">
                      <a:pos x="34" y="24"/>
                    </a:cxn>
                    <a:cxn ang="0">
                      <a:pos x="33" y="27"/>
                    </a:cxn>
                    <a:cxn ang="0">
                      <a:pos x="30" y="29"/>
                    </a:cxn>
                    <a:cxn ang="0">
                      <a:pos x="27" y="31"/>
                    </a:cxn>
                    <a:cxn ang="0">
                      <a:pos x="24" y="33"/>
                    </a:cxn>
                    <a:cxn ang="0">
                      <a:pos x="21" y="34"/>
                    </a:cxn>
                    <a:cxn ang="0">
                      <a:pos x="18" y="34"/>
                    </a:cxn>
                    <a:cxn ang="0">
                      <a:pos x="18" y="34"/>
                    </a:cxn>
                    <a:cxn ang="0">
                      <a:pos x="15" y="34"/>
                    </a:cxn>
                    <a:cxn ang="0">
                      <a:pos x="10" y="33"/>
                    </a:cxn>
                    <a:cxn ang="0">
                      <a:pos x="8" y="31"/>
                    </a:cxn>
                    <a:cxn ang="0">
                      <a:pos x="5" y="29"/>
                    </a:cxn>
                    <a:cxn ang="0">
                      <a:pos x="3" y="27"/>
                    </a:cxn>
                    <a:cxn ang="0">
                      <a:pos x="1" y="24"/>
                    </a:cxn>
                    <a:cxn ang="0">
                      <a:pos x="0" y="21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0" y="13"/>
                    </a:cxn>
                    <a:cxn ang="0">
                      <a:pos x="1" y="10"/>
                    </a:cxn>
                    <a:cxn ang="0">
                      <a:pos x="3" y="7"/>
                    </a:cxn>
                    <a:cxn ang="0">
                      <a:pos x="5" y="5"/>
                    </a:cxn>
                    <a:cxn ang="0">
                      <a:pos x="8" y="3"/>
                    </a:cxn>
                    <a:cxn ang="0">
                      <a:pos x="10" y="1"/>
                    </a:cxn>
                    <a:cxn ang="0">
                      <a:pos x="15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1" y="0"/>
                    </a:cxn>
                    <a:cxn ang="0">
                      <a:pos x="24" y="1"/>
                    </a:cxn>
                    <a:cxn ang="0">
                      <a:pos x="27" y="3"/>
                    </a:cxn>
                    <a:cxn ang="0">
                      <a:pos x="30" y="5"/>
                    </a:cxn>
                    <a:cxn ang="0">
                      <a:pos x="33" y="7"/>
                    </a:cxn>
                    <a:cxn ang="0">
                      <a:pos x="34" y="10"/>
                    </a:cxn>
                    <a:cxn ang="0">
                      <a:pos x="35" y="13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36" h="34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5" y="21"/>
                      </a:lnTo>
                      <a:lnTo>
                        <a:pt x="34" y="24"/>
                      </a:lnTo>
                      <a:lnTo>
                        <a:pt x="33" y="27"/>
                      </a:lnTo>
                      <a:lnTo>
                        <a:pt x="30" y="29"/>
                      </a:lnTo>
                      <a:lnTo>
                        <a:pt x="27" y="31"/>
                      </a:lnTo>
                      <a:lnTo>
                        <a:pt x="24" y="33"/>
                      </a:lnTo>
                      <a:lnTo>
                        <a:pt x="21" y="34"/>
                      </a:lnTo>
                      <a:lnTo>
                        <a:pt x="18" y="34"/>
                      </a:lnTo>
                      <a:lnTo>
                        <a:pt x="18" y="34"/>
                      </a:lnTo>
                      <a:lnTo>
                        <a:pt x="15" y="34"/>
                      </a:lnTo>
                      <a:lnTo>
                        <a:pt x="10" y="33"/>
                      </a:lnTo>
                      <a:lnTo>
                        <a:pt x="8" y="31"/>
                      </a:lnTo>
                      <a:lnTo>
                        <a:pt x="5" y="29"/>
                      </a:lnTo>
                      <a:lnTo>
                        <a:pt x="3" y="27"/>
                      </a:lnTo>
                      <a:lnTo>
                        <a:pt x="1" y="24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3"/>
                      </a:lnTo>
                      <a:lnTo>
                        <a:pt x="1" y="10"/>
                      </a:lnTo>
                      <a:lnTo>
                        <a:pt x="3" y="7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10" y="1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4" y="1"/>
                      </a:lnTo>
                      <a:lnTo>
                        <a:pt x="27" y="3"/>
                      </a:lnTo>
                      <a:lnTo>
                        <a:pt x="30" y="5"/>
                      </a:lnTo>
                      <a:lnTo>
                        <a:pt x="33" y="7"/>
                      </a:lnTo>
                      <a:lnTo>
                        <a:pt x="34" y="10"/>
                      </a:lnTo>
                      <a:lnTo>
                        <a:pt x="35" y="13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268"/>
                <p:cNvSpPr>
                  <a:spLocks/>
                </p:cNvSpPr>
                <p:nvPr/>
              </p:nvSpPr>
              <p:spPr bwMode="auto">
                <a:xfrm>
                  <a:off x="1195388" y="2054225"/>
                  <a:ext cx="55563" cy="55563"/>
                </a:xfrm>
                <a:custGeom>
                  <a:avLst/>
                  <a:gdLst/>
                  <a:ahLst/>
                  <a:cxnLst>
                    <a:cxn ang="0">
                      <a:pos x="35" y="17"/>
                    </a:cxn>
                    <a:cxn ang="0">
                      <a:pos x="35" y="17"/>
                    </a:cxn>
                    <a:cxn ang="0">
                      <a:pos x="35" y="21"/>
                    </a:cxn>
                    <a:cxn ang="0">
                      <a:pos x="34" y="25"/>
                    </a:cxn>
                    <a:cxn ang="0">
                      <a:pos x="32" y="28"/>
                    </a:cxn>
                    <a:cxn ang="0">
                      <a:pos x="30" y="30"/>
                    </a:cxn>
                    <a:cxn ang="0">
                      <a:pos x="27" y="32"/>
                    </a:cxn>
                    <a:cxn ang="0">
                      <a:pos x="24" y="34"/>
                    </a:cxn>
                    <a:cxn ang="0">
                      <a:pos x="21" y="35"/>
                    </a:cxn>
                    <a:cxn ang="0">
                      <a:pos x="18" y="35"/>
                    </a:cxn>
                    <a:cxn ang="0">
                      <a:pos x="18" y="35"/>
                    </a:cxn>
                    <a:cxn ang="0">
                      <a:pos x="13" y="35"/>
                    </a:cxn>
                    <a:cxn ang="0">
                      <a:pos x="10" y="34"/>
                    </a:cxn>
                    <a:cxn ang="0">
                      <a:pos x="7" y="32"/>
                    </a:cxn>
                    <a:cxn ang="0">
                      <a:pos x="5" y="30"/>
                    </a:cxn>
                    <a:cxn ang="0">
                      <a:pos x="3" y="28"/>
                    </a:cxn>
                    <a:cxn ang="0">
                      <a:pos x="1" y="25"/>
                    </a:cxn>
                    <a:cxn ang="0">
                      <a:pos x="0" y="21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4"/>
                    </a:cxn>
                    <a:cxn ang="0">
                      <a:pos x="1" y="11"/>
                    </a:cxn>
                    <a:cxn ang="0">
                      <a:pos x="3" y="8"/>
                    </a:cxn>
                    <a:cxn ang="0">
                      <a:pos x="5" y="4"/>
                    </a:cxn>
                    <a:cxn ang="0">
                      <a:pos x="7" y="2"/>
                    </a:cxn>
                    <a:cxn ang="0">
                      <a:pos x="10" y="1"/>
                    </a:cxn>
                    <a:cxn ang="0">
                      <a:pos x="13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1" y="0"/>
                    </a:cxn>
                    <a:cxn ang="0">
                      <a:pos x="24" y="1"/>
                    </a:cxn>
                    <a:cxn ang="0">
                      <a:pos x="27" y="2"/>
                    </a:cxn>
                    <a:cxn ang="0">
                      <a:pos x="30" y="4"/>
                    </a:cxn>
                    <a:cxn ang="0">
                      <a:pos x="32" y="8"/>
                    </a:cxn>
                    <a:cxn ang="0">
                      <a:pos x="34" y="11"/>
                    </a:cxn>
                    <a:cxn ang="0">
                      <a:pos x="35" y="14"/>
                    </a:cxn>
                    <a:cxn ang="0">
                      <a:pos x="35" y="17"/>
                    </a:cxn>
                    <a:cxn ang="0">
                      <a:pos x="35" y="17"/>
                    </a:cxn>
                  </a:cxnLst>
                  <a:rect l="0" t="0" r="r" b="b"/>
                  <a:pathLst>
                    <a:path w="35" h="35">
                      <a:moveTo>
                        <a:pt x="35" y="17"/>
                      </a:moveTo>
                      <a:lnTo>
                        <a:pt x="35" y="17"/>
                      </a:lnTo>
                      <a:lnTo>
                        <a:pt x="35" y="21"/>
                      </a:lnTo>
                      <a:lnTo>
                        <a:pt x="34" y="25"/>
                      </a:lnTo>
                      <a:lnTo>
                        <a:pt x="32" y="28"/>
                      </a:lnTo>
                      <a:lnTo>
                        <a:pt x="30" y="30"/>
                      </a:lnTo>
                      <a:lnTo>
                        <a:pt x="27" y="32"/>
                      </a:lnTo>
                      <a:lnTo>
                        <a:pt x="24" y="34"/>
                      </a:lnTo>
                      <a:lnTo>
                        <a:pt x="21" y="35"/>
                      </a:lnTo>
                      <a:lnTo>
                        <a:pt x="18" y="35"/>
                      </a:lnTo>
                      <a:lnTo>
                        <a:pt x="18" y="35"/>
                      </a:lnTo>
                      <a:lnTo>
                        <a:pt x="13" y="35"/>
                      </a:lnTo>
                      <a:lnTo>
                        <a:pt x="10" y="34"/>
                      </a:lnTo>
                      <a:lnTo>
                        <a:pt x="7" y="32"/>
                      </a:lnTo>
                      <a:lnTo>
                        <a:pt x="5" y="30"/>
                      </a:lnTo>
                      <a:lnTo>
                        <a:pt x="3" y="28"/>
                      </a:lnTo>
                      <a:lnTo>
                        <a:pt x="1" y="25"/>
                      </a:lnTo>
                      <a:lnTo>
                        <a:pt x="0" y="21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1" y="11"/>
                      </a:lnTo>
                      <a:lnTo>
                        <a:pt x="3" y="8"/>
                      </a:lnTo>
                      <a:lnTo>
                        <a:pt x="5" y="4"/>
                      </a:lnTo>
                      <a:lnTo>
                        <a:pt x="7" y="2"/>
                      </a:lnTo>
                      <a:lnTo>
                        <a:pt x="10" y="1"/>
                      </a:lnTo>
                      <a:lnTo>
                        <a:pt x="13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4" y="1"/>
                      </a:lnTo>
                      <a:lnTo>
                        <a:pt x="27" y="2"/>
                      </a:lnTo>
                      <a:lnTo>
                        <a:pt x="30" y="4"/>
                      </a:lnTo>
                      <a:lnTo>
                        <a:pt x="32" y="8"/>
                      </a:lnTo>
                      <a:lnTo>
                        <a:pt x="34" y="11"/>
                      </a:lnTo>
                      <a:lnTo>
                        <a:pt x="35" y="14"/>
                      </a:lnTo>
                      <a:lnTo>
                        <a:pt x="35" y="17"/>
                      </a:lnTo>
                      <a:lnTo>
                        <a:pt x="35" y="17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269"/>
                <p:cNvSpPr>
                  <a:spLocks/>
                </p:cNvSpPr>
                <p:nvPr/>
              </p:nvSpPr>
              <p:spPr bwMode="auto">
                <a:xfrm>
                  <a:off x="1203325" y="2214563"/>
                  <a:ext cx="57150" cy="55563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6" y="21"/>
                    </a:cxn>
                    <a:cxn ang="0">
                      <a:pos x="35" y="24"/>
                    </a:cxn>
                    <a:cxn ang="0">
                      <a:pos x="33" y="27"/>
                    </a:cxn>
                    <a:cxn ang="0">
                      <a:pos x="31" y="29"/>
                    </a:cxn>
                    <a:cxn ang="0">
                      <a:pos x="29" y="32"/>
                    </a:cxn>
                    <a:cxn ang="0">
                      <a:pos x="25" y="34"/>
                    </a:cxn>
                    <a:cxn ang="0">
                      <a:pos x="22" y="35"/>
                    </a:cxn>
                    <a:cxn ang="0">
                      <a:pos x="18" y="35"/>
                    </a:cxn>
                    <a:cxn ang="0">
                      <a:pos x="18" y="35"/>
                    </a:cxn>
                    <a:cxn ang="0">
                      <a:pos x="15" y="35"/>
                    </a:cxn>
                    <a:cxn ang="0">
                      <a:pos x="12" y="34"/>
                    </a:cxn>
                    <a:cxn ang="0">
                      <a:pos x="8" y="32"/>
                    </a:cxn>
                    <a:cxn ang="0">
                      <a:pos x="5" y="29"/>
                    </a:cxn>
                    <a:cxn ang="0">
                      <a:pos x="3" y="27"/>
                    </a:cxn>
                    <a:cxn ang="0">
                      <a:pos x="2" y="24"/>
                    </a:cxn>
                    <a:cxn ang="0">
                      <a:pos x="1" y="21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1" y="14"/>
                    </a:cxn>
                    <a:cxn ang="0">
                      <a:pos x="2" y="10"/>
                    </a:cxn>
                    <a:cxn ang="0">
                      <a:pos x="3" y="7"/>
                    </a:cxn>
                    <a:cxn ang="0">
                      <a:pos x="5" y="5"/>
                    </a:cxn>
                    <a:cxn ang="0">
                      <a:pos x="8" y="3"/>
                    </a:cxn>
                    <a:cxn ang="0">
                      <a:pos x="12" y="1"/>
                    </a:cxn>
                    <a:cxn ang="0">
                      <a:pos x="15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2" y="0"/>
                    </a:cxn>
                    <a:cxn ang="0">
                      <a:pos x="25" y="1"/>
                    </a:cxn>
                    <a:cxn ang="0">
                      <a:pos x="29" y="3"/>
                    </a:cxn>
                    <a:cxn ang="0">
                      <a:pos x="31" y="5"/>
                    </a:cxn>
                    <a:cxn ang="0">
                      <a:pos x="33" y="7"/>
                    </a:cxn>
                    <a:cxn ang="0">
                      <a:pos x="35" y="10"/>
                    </a:cxn>
                    <a:cxn ang="0">
                      <a:pos x="36" y="14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36" h="35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6" y="21"/>
                      </a:lnTo>
                      <a:lnTo>
                        <a:pt x="35" y="24"/>
                      </a:lnTo>
                      <a:lnTo>
                        <a:pt x="33" y="27"/>
                      </a:lnTo>
                      <a:lnTo>
                        <a:pt x="31" y="29"/>
                      </a:lnTo>
                      <a:lnTo>
                        <a:pt x="29" y="32"/>
                      </a:lnTo>
                      <a:lnTo>
                        <a:pt x="25" y="34"/>
                      </a:lnTo>
                      <a:lnTo>
                        <a:pt x="22" y="35"/>
                      </a:lnTo>
                      <a:lnTo>
                        <a:pt x="18" y="35"/>
                      </a:lnTo>
                      <a:lnTo>
                        <a:pt x="18" y="35"/>
                      </a:lnTo>
                      <a:lnTo>
                        <a:pt x="15" y="35"/>
                      </a:lnTo>
                      <a:lnTo>
                        <a:pt x="12" y="34"/>
                      </a:lnTo>
                      <a:lnTo>
                        <a:pt x="8" y="32"/>
                      </a:lnTo>
                      <a:lnTo>
                        <a:pt x="5" y="29"/>
                      </a:lnTo>
                      <a:lnTo>
                        <a:pt x="3" y="27"/>
                      </a:lnTo>
                      <a:lnTo>
                        <a:pt x="2" y="24"/>
                      </a:lnTo>
                      <a:lnTo>
                        <a:pt x="1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4"/>
                      </a:lnTo>
                      <a:lnTo>
                        <a:pt x="2" y="10"/>
                      </a:lnTo>
                      <a:lnTo>
                        <a:pt x="3" y="7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12" y="1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5" y="1"/>
                      </a:lnTo>
                      <a:lnTo>
                        <a:pt x="29" y="3"/>
                      </a:lnTo>
                      <a:lnTo>
                        <a:pt x="31" y="5"/>
                      </a:lnTo>
                      <a:lnTo>
                        <a:pt x="33" y="7"/>
                      </a:lnTo>
                      <a:lnTo>
                        <a:pt x="35" y="10"/>
                      </a:lnTo>
                      <a:lnTo>
                        <a:pt x="36" y="14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270"/>
                <p:cNvSpPr>
                  <a:spLocks/>
                </p:cNvSpPr>
                <p:nvPr/>
              </p:nvSpPr>
              <p:spPr bwMode="auto">
                <a:xfrm>
                  <a:off x="1031875" y="2308225"/>
                  <a:ext cx="53975" cy="55563"/>
                </a:xfrm>
                <a:custGeom>
                  <a:avLst/>
                  <a:gdLst/>
                  <a:ahLst/>
                  <a:cxnLst>
                    <a:cxn ang="0">
                      <a:pos x="34" y="18"/>
                    </a:cxn>
                    <a:cxn ang="0">
                      <a:pos x="34" y="18"/>
                    </a:cxn>
                    <a:cxn ang="0">
                      <a:pos x="34" y="14"/>
                    </a:cxn>
                    <a:cxn ang="0">
                      <a:pos x="33" y="11"/>
                    </a:cxn>
                    <a:cxn ang="0">
                      <a:pos x="32" y="8"/>
                    </a:cxn>
                    <a:cxn ang="0">
                      <a:pos x="30" y="5"/>
                    </a:cxn>
                    <a:cxn ang="0">
                      <a:pos x="26" y="3"/>
                    </a:cxn>
                    <a:cxn ang="0">
                      <a:pos x="23" y="1"/>
                    </a:cxn>
                    <a:cxn ang="0">
                      <a:pos x="20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2" y="0"/>
                    </a:cxn>
                    <a:cxn ang="0">
                      <a:pos x="6" y="3"/>
                    </a:cxn>
                    <a:cxn ang="0">
                      <a:pos x="3" y="6"/>
                    </a:cxn>
                    <a:cxn ang="0">
                      <a:pos x="0" y="11"/>
                    </a:cxn>
                    <a:cxn ang="0">
                      <a:pos x="19" y="35"/>
                    </a:cxn>
                    <a:cxn ang="0">
                      <a:pos x="19" y="35"/>
                    </a:cxn>
                    <a:cxn ang="0">
                      <a:pos x="25" y="33"/>
                    </a:cxn>
                    <a:cxn ang="0">
                      <a:pos x="30" y="29"/>
                    </a:cxn>
                    <a:cxn ang="0">
                      <a:pos x="33" y="23"/>
                    </a:cxn>
                    <a:cxn ang="0">
                      <a:pos x="34" y="18"/>
                    </a:cxn>
                    <a:cxn ang="0">
                      <a:pos x="34" y="18"/>
                    </a:cxn>
                  </a:cxnLst>
                  <a:rect l="0" t="0" r="r" b="b"/>
                  <a:pathLst>
                    <a:path w="34" h="35">
                      <a:moveTo>
                        <a:pt x="34" y="18"/>
                      </a:moveTo>
                      <a:lnTo>
                        <a:pt x="34" y="18"/>
                      </a:lnTo>
                      <a:lnTo>
                        <a:pt x="34" y="14"/>
                      </a:lnTo>
                      <a:lnTo>
                        <a:pt x="33" y="11"/>
                      </a:lnTo>
                      <a:lnTo>
                        <a:pt x="32" y="8"/>
                      </a:lnTo>
                      <a:lnTo>
                        <a:pt x="30" y="5"/>
                      </a:lnTo>
                      <a:lnTo>
                        <a:pt x="26" y="3"/>
                      </a:lnTo>
                      <a:lnTo>
                        <a:pt x="23" y="1"/>
                      </a:lnTo>
                      <a:lnTo>
                        <a:pt x="20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6" y="3"/>
                      </a:lnTo>
                      <a:lnTo>
                        <a:pt x="3" y="6"/>
                      </a:lnTo>
                      <a:lnTo>
                        <a:pt x="0" y="11"/>
                      </a:lnTo>
                      <a:lnTo>
                        <a:pt x="19" y="35"/>
                      </a:lnTo>
                      <a:lnTo>
                        <a:pt x="19" y="35"/>
                      </a:lnTo>
                      <a:lnTo>
                        <a:pt x="25" y="33"/>
                      </a:lnTo>
                      <a:lnTo>
                        <a:pt x="30" y="29"/>
                      </a:lnTo>
                      <a:lnTo>
                        <a:pt x="33" y="23"/>
                      </a:lnTo>
                      <a:lnTo>
                        <a:pt x="34" y="18"/>
                      </a:lnTo>
                      <a:lnTo>
                        <a:pt x="34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271"/>
                <p:cNvSpPr>
                  <a:spLocks/>
                </p:cNvSpPr>
                <p:nvPr/>
              </p:nvSpPr>
              <p:spPr bwMode="auto">
                <a:xfrm>
                  <a:off x="1189038" y="2360613"/>
                  <a:ext cx="57150" cy="55563"/>
                </a:xfrm>
                <a:custGeom>
                  <a:avLst/>
                  <a:gdLst/>
                  <a:ahLst/>
                  <a:cxnLst>
                    <a:cxn ang="0">
                      <a:pos x="36" y="17"/>
                    </a:cxn>
                    <a:cxn ang="0">
                      <a:pos x="36" y="17"/>
                    </a:cxn>
                    <a:cxn ang="0">
                      <a:pos x="35" y="21"/>
                    </a:cxn>
                    <a:cxn ang="0">
                      <a:pos x="34" y="24"/>
                    </a:cxn>
                    <a:cxn ang="0">
                      <a:pos x="33" y="27"/>
                    </a:cxn>
                    <a:cxn ang="0">
                      <a:pos x="31" y="30"/>
                    </a:cxn>
                    <a:cxn ang="0">
                      <a:pos x="28" y="32"/>
                    </a:cxn>
                    <a:cxn ang="0">
                      <a:pos x="25" y="34"/>
                    </a:cxn>
                    <a:cxn ang="0">
                      <a:pos x="22" y="35"/>
                    </a:cxn>
                    <a:cxn ang="0">
                      <a:pos x="18" y="35"/>
                    </a:cxn>
                    <a:cxn ang="0">
                      <a:pos x="18" y="35"/>
                    </a:cxn>
                    <a:cxn ang="0">
                      <a:pos x="15" y="35"/>
                    </a:cxn>
                    <a:cxn ang="0">
                      <a:pos x="11" y="34"/>
                    </a:cxn>
                    <a:cxn ang="0">
                      <a:pos x="9" y="32"/>
                    </a:cxn>
                    <a:cxn ang="0">
                      <a:pos x="6" y="30"/>
                    </a:cxn>
                    <a:cxn ang="0">
                      <a:pos x="4" y="27"/>
                    </a:cxn>
                    <a:cxn ang="0">
                      <a:pos x="2" y="24"/>
                    </a:cxn>
                    <a:cxn ang="0">
                      <a:pos x="0" y="21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4"/>
                    </a:cxn>
                    <a:cxn ang="0">
                      <a:pos x="2" y="11"/>
                    </a:cxn>
                    <a:cxn ang="0">
                      <a:pos x="4" y="7"/>
                    </a:cxn>
                    <a:cxn ang="0">
                      <a:pos x="6" y="4"/>
                    </a:cxn>
                    <a:cxn ang="0">
                      <a:pos x="9" y="2"/>
                    </a:cxn>
                    <a:cxn ang="0">
                      <a:pos x="11" y="1"/>
                    </a:cxn>
                    <a:cxn ang="0">
                      <a:pos x="15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2" y="0"/>
                    </a:cxn>
                    <a:cxn ang="0">
                      <a:pos x="25" y="1"/>
                    </a:cxn>
                    <a:cxn ang="0">
                      <a:pos x="28" y="2"/>
                    </a:cxn>
                    <a:cxn ang="0">
                      <a:pos x="31" y="4"/>
                    </a:cxn>
                    <a:cxn ang="0">
                      <a:pos x="33" y="7"/>
                    </a:cxn>
                    <a:cxn ang="0">
                      <a:pos x="34" y="11"/>
                    </a:cxn>
                    <a:cxn ang="0">
                      <a:pos x="35" y="14"/>
                    </a:cxn>
                    <a:cxn ang="0">
                      <a:pos x="36" y="17"/>
                    </a:cxn>
                    <a:cxn ang="0">
                      <a:pos x="36" y="17"/>
                    </a:cxn>
                  </a:cxnLst>
                  <a:rect l="0" t="0" r="r" b="b"/>
                  <a:pathLst>
                    <a:path w="36" h="35">
                      <a:moveTo>
                        <a:pt x="36" y="17"/>
                      </a:moveTo>
                      <a:lnTo>
                        <a:pt x="36" y="17"/>
                      </a:lnTo>
                      <a:lnTo>
                        <a:pt x="35" y="21"/>
                      </a:lnTo>
                      <a:lnTo>
                        <a:pt x="34" y="24"/>
                      </a:lnTo>
                      <a:lnTo>
                        <a:pt x="33" y="27"/>
                      </a:lnTo>
                      <a:lnTo>
                        <a:pt x="31" y="30"/>
                      </a:lnTo>
                      <a:lnTo>
                        <a:pt x="28" y="32"/>
                      </a:lnTo>
                      <a:lnTo>
                        <a:pt x="25" y="34"/>
                      </a:lnTo>
                      <a:lnTo>
                        <a:pt x="22" y="35"/>
                      </a:lnTo>
                      <a:lnTo>
                        <a:pt x="18" y="35"/>
                      </a:lnTo>
                      <a:lnTo>
                        <a:pt x="18" y="35"/>
                      </a:lnTo>
                      <a:lnTo>
                        <a:pt x="15" y="35"/>
                      </a:lnTo>
                      <a:lnTo>
                        <a:pt x="11" y="34"/>
                      </a:lnTo>
                      <a:lnTo>
                        <a:pt x="9" y="32"/>
                      </a:lnTo>
                      <a:lnTo>
                        <a:pt x="6" y="30"/>
                      </a:lnTo>
                      <a:lnTo>
                        <a:pt x="4" y="27"/>
                      </a:lnTo>
                      <a:lnTo>
                        <a:pt x="2" y="24"/>
                      </a:lnTo>
                      <a:lnTo>
                        <a:pt x="0" y="21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2" y="11"/>
                      </a:lnTo>
                      <a:lnTo>
                        <a:pt x="4" y="7"/>
                      </a:lnTo>
                      <a:lnTo>
                        <a:pt x="6" y="4"/>
                      </a:lnTo>
                      <a:lnTo>
                        <a:pt x="9" y="2"/>
                      </a:lnTo>
                      <a:lnTo>
                        <a:pt x="11" y="1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5" y="1"/>
                      </a:lnTo>
                      <a:lnTo>
                        <a:pt x="28" y="2"/>
                      </a:lnTo>
                      <a:lnTo>
                        <a:pt x="31" y="4"/>
                      </a:lnTo>
                      <a:lnTo>
                        <a:pt x="33" y="7"/>
                      </a:lnTo>
                      <a:lnTo>
                        <a:pt x="34" y="11"/>
                      </a:lnTo>
                      <a:lnTo>
                        <a:pt x="35" y="14"/>
                      </a:lnTo>
                      <a:lnTo>
                        <a:pt x="36" y="17"/>
                      </a:lnTo>
                      <a:lnTo>
                        <a:pt x="36" y="17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272"/>
                <p:cNvSpPr>
                  <a:spLocks/>
                </p:cNvSpPr>
                <p:nvPr/>
              </p:nvSpPr>
              <p:spPr bwMode="auto">
                <a:xfrm>
                  <a:off x="1382713" y="2360613"/>
                  <a:ext cx="55563" cy="55563"/>
                </a:xfrm>
                <a:custGeom>
                  <a:avLst/>
                  <a:gdLst/>
                  <a:ahLst/>
                  <a:cxnLst>
                    <a:cxn ang="0">
                      <a:pos x="35" y="17"/>
                    </a:cxn>
                    <a:cxn ang="0">
                      <a:pos x="35" y="17"/>
                    </a:cxn>
                    <a:cxn ang="0">
                      <a:pos x="35" y="21"/>
                    </a:cxn>
                    <a:cxn ang="0">
                      <a:pos x="34" y="24"/>
                    </a:cxn>
                    <a:cxn ang="0">
                      <a:pos x="33" y="27"/>
                    </a:cxn>
                    <a:cxn ang="0">
                      <a:pos x="31" y="30"/>
                    </a:cxn>
                    <a:cxn ang="0">
                      <a:pos x="28" y="32"/>
                    </a:cxn>
                    <a:cxn ang="0">
                      <a:pos x="25" y="34"/>
                    </a:cxn>
                    <a:cxn ang="0">
                      <a:pos x="21" y="35"/>
                    </a:cxn>
                    <a:cxn ang="0">
                      <a:pos x="18" y="35"/>
                    </a:cxn>
                    <a:cxn ang="0">
                      <a:pos x="18" y="35"/>
                    </a:cxn>
                    <a:cxn ang="0">
                      <a:pos x="14" y="35"/>
                    </a:cxn>
                    <a:cxn ang="0">
                      <a:pos x="11" y="34"/>
                    </a:cxn>
                    <a:cxn ang="0">
                      <a:pos x="8" y="32"/>
                    </a:cxn>
                    <a:cxn ang="0">
                      <a:pos x="6" y="30"/>
                    </a:cxn>
                    <a:cxn ang="0">
                      <a:pos x="3" y="27"/>
                    </a:cxn>
                    <a:cxn ang="0">
                      <a:pos x="1" y="24"/>
                    </a:cxn>
                    <a:cxn ang="0">
                      <a:pos x="0" y="21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4"/>
                    </a:cxn>
                    <a:cxn ang="0">
                      <a:pos x="1" y="11"/>
                    </a:cxn>
                    <a:cxn ang="0">
                      <a:pos x="3" y="7"/>
                    </a:cxn>
                    <a:cxn ang="0">
                      <a:pos x="6" y="4"/>
                    </a:cxn>
                    <a:cxn ang="0">
                      <a:pos x="8" y="2"/>
                    </a:cxn>
                    <a:cxn ang="0">
                      <a:pos x="11" y="1"/>
                    </a:cxn>
                    <a:cxn ang="0">
                      <a:pos x="14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1" y="0"/>
                    </a:cxn>
                    <a:cxn ang="0">
                      <a:pos x="25" y="1"/>
                    </a:cxn>
                    <a:cxn ang="0">
                      <a:pos x="28" y="2"/>
                    </a:cxn>
                    <a:cxn ang="0">
                      <a:pos x="31" y="4"/>
                    </a:cxn>
                    <a:cxn ang="0">
                      <a:pos x="33" y="7"/>
                    </a:cxn>
                    <a:cxn ang="0">
                      <a:pos x="34" y="11"/>
                    </a:cxn>
                    <a:cxn ang="0">
                      <a:pos x="35" y="14"/>
                    </a:cxn>
                    <a:cxn ang="0">
                      <a:pos x="35" y="17"/>
                    </a:cxn>
                    <a:cxn ang="0">
                      <a:pos x="35" y="17"/>
                    </a:cxn>
                  </a:cxnLst>
                  <a:rect l="0" t="0" r="r" b="b"/>
                  <a:pathLst>
                    <a:path w="35" h="35">
                      <a:moveTo>
                        <a:pt x="35" y="17"/>
                      </a:moveTo>
                      <a:lnTo>
                        <a:pt x="35" y="17"/>
                      </a:lnTo>
                      <a:lnTo>
                        <a:pt x="35" y="21"/>
                      </a:lnTo>
                      <a:lnTo>
                        <a:pt x="34" y="24"/>
                      </a:lnTo>
                      <a:lnTo>
                        <a:pt x="33" y="27"/>
                      </a:lnTo>
                      <a:lnTo>
                        <a:pt x="31" y="30"/>
                      </a:lnTo>
                      <a:lnTo>
                        <a:pt x="28" y="32"/>
                      </a:lnTo>
                      <a:lnTo>
                        <a:pt x="25" y="34"/>
                      </a:lnTo>
                      <a:lnTo>
                        <a:pt x="21" y="35"/>
                      </a:lnTo>
                      <a:lnTo>
                        <a:pt x="18" y="35"/>
                      </a:lnTo>
                      <a:lnTo>
                        <a:pt x="18" y="35"/>
                      </a:lnTo>
                      <a:lnTo>
                        <a:pt x="14" y="35"/>
                      </a:lnTo>
                      <a:lnTo>
                        <a:pt x="11" y="34"/>
                      </a:lnTo>
                      <a:lnTo>
                        <a:pt x="8" y="32"/>
                      </a:lnTo>
                      <a:lnTo>
                        <a:pt x="6" y="30"/>
                      </a:lnTo>
                      <a:lnTo>
                        <a:pt x="3" y="27"/>
                      </a:lnTo>
                      <a:lnTo>
                        <a:pt x="1" y="24"/>
                      </a:lnTo>
                      <a:lnTo>
                        <a:pt x="0" y="21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1" y="11"/>
                      </a:lnTo>
                      <a:lnTo>
                        <a:pt x="3" y="7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11" y="1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5" y="1"/>
                      </a:lnTo>
                      <a:lnTo>
                        <a:pt x="28" y="2"/>
                      </a:lnTo>
                      <a:lnTo>
                        <a:pt x="31" y="4"/>
                      </a:lnTo>
                      <a:lnTo>
                        <a:pt x="33" y="7"/>
                      </a:lnTo>
                      <a:lnTo>
                        <a:pt x="34" y="11"/>
                      </a:lnTo>
                      <a:lnTo>
                        <a:pt x="35" y="14"/>
                      </a:lnTo>
                      <a:lnTo>
                        <a:pt x="35" y="17"/>
                      </a:lnTo>
                      <a:lnTo>
                        <a:pt x="35" y="17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273"/>
                <p:cNvSpPr>
                  <a:spLocks/>
                </p:cNvSpPr>
                <p:nvPr/>
              </p:nvSpPr>
              <p:spPr bwMode="auto">
                <a:xfrm>
                  <a:off x="1373188" y="2152650"/>
                  <a:ext cx="57150" cy="57150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6" y="22"/>
                    </a:cxn>
                    <a:cxn ang="0">
                      <a:pos x="35" y="25"/>
                    </a:cxn>
                    <a:cxn ang="0">
                      <a:pos x="33" y="28"/>
                    </a:cxn>
                    <a:cxn ang="0">
                      <a:pos x="31" y="30"/>
                    </a:cxn>
                    <a:cxn ang="0">
                      <a:pos x="27" y="32"/>
                    </a:cxn>
                    <a:cxn ang="0">
                      <a:pos x="25" y="35"/>
                    </a:cxn>
                    <a:cxn ang="0">
                      <a:pos x="21" y="36"/>
                    </a:cxn>
                    <a:cxn ang="0">
                      <a:pos x="18" y="36"/>
                    </a:cxn>
                    <a:cxn ang="0">
                      <a:pos x="18" y="36"/>
                    </a:cxn>
                    <a:cxn ang="0">
                      <a:pos x="15" y="36"/>
                    </a:cxn>
                    <a:cxn ang="0">
                      <a:pos x="12" y="35"/>
                    </a:cxn>
                    <a:cxn ang="0">
                      <a:pos x="8" y="32"/>
                    </a:cxn>
                    <a:cxn ang="0">
                      <a:pos x="5" y="30"/>
                    </a:cxn>
                    <a:cxn ang="0">
                      <a:pos x="3" y="28"/>
                    </a:cxn>
                    <a:cxn ang="0">
                      <a:pos x="2" y="25"/>
                    </a:cxn>
                    <a:cxn ang="0">
                      <a:pos x="1" y="22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1" y="14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5" y="5"/>
                    </a:cxn>
                    <a:cxn ang="0">
                      <a:pos x="8" y="3"/>
                    </a:cxn>
                    <a:cxn ang="0">
                      <a:pos x="12" y="2"/>
                    </a:cxn>
                    <a:cxn ang="0">
                      <a:pos x="15" y="1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1" y="1"/>
                    </a:cxn>
                    <a:cxn ang="0">
                      <a:pos x="25" y="2"/>
                    </a:cxn>
                    <a:cxn ang="0">
                      <a:pos x="27" y="3"/>
                    </a:cxn>
                    <a:cxn ang="0">
                      <a:pos x="31" y="5"/>
                    </a:cxn>
                    <a:cxn ang="0">
                      <a:pos x="33" y="8"/>
                    </a:cxn>
                    <a:cxn ang="0">
                      <a:pos x="35" y="11"/>
                    </a:cxn>
                    <a:cxn ang="0">
                      <a:pos x="36" y="14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36" h="36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6" y="22"/>
                      </a:lnTo>
                      <a:lnTo>
                        <a:pt x="35" y="25"/>
                      </a:lnTo>
                      <a:lnTo>
                        <a:pt x="33" y="28"/>
                      </a:lnTo>
                      <a:lnTo>
                        <a:pt x="31" y="30"/>
                      </a:lnTo>
                      <a:lnTo>
                        <a:pt x="27" y="32"/>
                      </a:lnTo>
                      <a:lnTo>
                        <a:pt x="25" y="35"/>
                      </a:lnTo>
                      <a:lnTo>
                        <a:pt x="21" y="36"/>
                      </a:lnTo>
                      <a:lnTo>
                        <a:pt x="18" y="36"/>
                      </a:lnTo>
                      <a:lnTo>
                        <a:pt x="18" y="36"/>
                      </a:lnTo>
                      <a:lnTo>
                        <a:pt x="15" y="36"/>
                      </a:lnTo>
                      <a:lnTo>
                        <a:pt x="12" y="35"/>
                      </a:lnTo>
                      <a:lnTo>
                        <a:pt x="8" y="32"/>
                      </a:lnTo>
                      <a:lnTo>
                        <a:pt x="5" y="30"/>
                      </a:lnTo>
                      <a:lnTo>
                        <a:pt x="3" y="28"/>
                      </a:lnTo>
                      <a:lnTo>
                        <a:pt x="2" y="25"/>
                      </a:lnTo>
                      <a:lnTo>
                        <a:pt x="1" y="2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4"/>
                      </a:lnTo>
                      <a:lnTo>
                        <a:pt x="2" y="11"/>
                      </a:lnTo>
                      <a:lnTo>
                        <a:pt x="3" y="8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12" y="2"/>
                      </a:lnTo>
                      <a:lnTo>
                        <a:pt x="15" y="1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1" y="1"/>
                      </a:lnTo>
                      <a:lnTo>
                        <a:pt x="25" y="2"/>
                      </a:lnTo>
                      <a:lnTo>
                        <a:pt x="27" y="3"/>
                      </a:lnTo>
                      <a:lnTo>
                        <a:pt x="31" y="5"/>
                      </a:lnTo>
                      <a:lnTo>
                        <a:pt x="33" y="8"/>
                      </a:lnTo>
                      <a:lnTo>
                        <a:pt x="35" y="11"/>
                      </a:lnTo>
                      <a:lnTo>
                        <a:pt x="36" y="14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274"/>
                <p:cNvSpPr>
                  <a:spLocks/>
                </p:cNvSpPr>
                <p:nvPr/>
              </p:nvSpPr>
              <p:spPr bwMode="auto">
                <a:xfrm>
                  <a:off x="1500188" y="2497138"/>
                  <a:ext cx="55563" cy="55563"/>
                </a:xfrm>
                <a:custGeom>
                  <a:avLst/>
                  <a:gdLst/>
                  <a:ahLst/>
                  <a:cxnLst>
                    <a:cxn ang="0">
                      <a:pos x="35" y="18"/>
                    </a:cxn>
                    <a:cxn ang="0">
                      <a:pos x="35" y="18"/>
                    </a:cxn>
                    <a:cxn ang="0">
                      <a:pos x="35" y="21"/>
                    </a:cxn>
                    <a:cxn ang="0">
                      <a:pos x="34" y="24"/>
                    </a:cxn>
                    <a:cxn ang="0">
                      <a:pos x="33" y="27"/>
                    </a:cxn>
                    <a:cxn ang="0">
                      <a:pos x="31" y="29"/>
                    </a:cxn>
                    <a:cxn ang="0">
                      <a:pos x="28" y="32"/>
                    </a:cxn>
                    <a:cxn ang="0">
                      <a:pos x="25" y="34"/>
                    </a:cxn>
                    <a:cxn ang="0">
                      <a:pos x="22" y="35"/>
                    </a:cxn>
                    <a:cxn ang="0">
                      <a:pos x="18" y="35"/>
                    </a:cxn>
                    <a:cxn ang="0">
                      <a:pos x="18" y="35"/>
                    </a:cxn>
                    <a:cxn ang="0">
                      <a:pos x="14" y="35"/>
                    </a:cxn>
                    <a:cxn ang="0">
                      <a:pos x="11" y="34"/>
                    </a:cxn>
                    <a:cxn ang="0">
                      <a:pos x="8" y="32"/>
                    </a:cxn>
                    <a:cxn ang="0">
                      <a:pos x="6" y="29"/>
                    </a:cxn>
                    <a:cxn ang="0">
                      <a:pos x="4" y="27"/>
                    </a:cxn>
                    <a:cxn ang="0">
                      <a:pos x="1" y="24"/>
                    </a:cxn>
                    <a:cxn ang="0">
                      <a:pos x="0" y="21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0" y="14"/>
                    </a:cxn>
                    <a:cxn ang="0">
                      <a:pos x="1" y="10"/>
                    </a:cxn>
                    <a:cxn ang="0">
                      <a:pos x="4" y="7"/>
                    </a:cxn>
                    <a:cxn ang="0">
                      <a:pos x="6" y="5"/>
                    </a:cxn>
                    <a:cxn ang="0">
                      <a:pos x="8" y="3"/>
                    </a:cxn>
                    <a:cxn ang="0">
                      <a:pos x="11" y="1"/>
                    </a:cxn>
                    <a:cxn ang="0">
                      <a:pos x="14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2" y="0"/>
                    </a:cxn>
                    <a:cxn ang="0">
                      <a:pos x="25" y="1"/>
                    </a:cxn>
                    <a:cxn ang="0">
                      <a:pos x="28" y="3"/>
                    </a:cxn>
                    <a:cxn ang="0">
                      <a:pos x="31" y="5"/>
                    </a:cxn>
                    <a:cxn ang="0">
                      <a:pos x="33" y="7"/>
                    </a:cxn>
                    <a:cxn ang="0">
                      <a:pos x="34" y="10"/>
                    </a:cxn>
                    <a:cxn ang="0">
                      <a:pos x="35" y="14"/>
                    </a:cxn>
                    <a:cxn ang="0">
                      <a:pos x="35" y="18"/>
                    </a:cxn>
                    <a:cxn ang="0">
                      <a:pos x="35" y="18"/>
                    </a:cxn>
                  </a:cxnLst>
                  <a:rect l="0" t="0" r="r" b="b"/>
                  <a:pathLst>
                    <a:path w="35" h="35">
                      <a:moveTo>
                        <a:pt x="35" y="18"/>
                      </a:moveTo>
                      <a:lnTo>
                        <a:pt x="35" y="18"/>
                      </a:lnTo>
                      <a:lnTo>
                        <a:pt x="35" y="21"/>
                      </a:lnTo>
                      <a:lnTo>
                        <a:pt x="34" y="24"/>
                      </a:lnTo>
                      <a:lnTo>
                        <a:pt x="33" y="27"/>
                      </a:lnTo>
                      <a:lnTo>
                        <a:pt x="31" y="29"/>
                      </a:lnTo>
                      <a:lnTo>
                        <a:pt x="28" y="32"/>
                      </a:lnTo>
                      <a:lnTo>
                        <a:pt x="25" y="34"/>
                      </a:lnTo>
                      <a:lnTo>
                        <a:pt x="22" y="35"/>
                      </a:lnTo>
                      <a:lnTo>
                        <a:pt x="18" y="35"/>
                      </a:lnTo>
                      <a:lnTo>
                        <a:pt x="18" y="35"/>
                      </a:lnTo>
                      <a:lnTo>
                        <a:pt x="14" y="35"/>
                      </a:lnTo>
                      <a:lnTo>
                        <a:pt x="11" y="34"/>
                      </a:lnTo>
                      <a:lnTo>
                        <a:pt x="8" y="32"/>
                      </a:lnTo>
                      <a:lnTo>
                        <a:pt x="6" y="29"/>
                      </a:lnTo>
                      <a:lnTo>
                        <a:pt x="4" y="27"/>
                      </a:lnTo>
                      <a:lnTo>
                        <a:pt x="1" y="24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1" y="10"/>
                      </a:ln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8" y="3"/>
                      </a:lnTo>
                      <a:lnTo>
                        <a:pt x="11" y="1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5" y="1"/>
                      </a:lnTo>
                      <a:lnTo>
                        <a:pt x="28" y="3"/>
                      </a:lnTo>
                      <a:lnTo>
                        <a:pt x="31" y="5"/>
                      </a:lnTo>
                      <a:lnTo>
                        <a:pt x="33" y="7"/>
                      </a:lnTo>
                      <a:lnTo>
                        <a:pt x="34" y="10"/>
                      </a:lnTo>
                      <a:lnTo>
                        <a:pt x="35" y="14"/>
                      </a:lnTo>
                      <a:lnTo>
                        <a:pt x="35" y="18"/>
                      </a:lnTo>
                      <a:lnTo>
                        <a:pt x="35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275"/>
                <p:cNvSpPr>
                  <a:spLocks/>
                </p:cNvSpPr>
                <p:nvPr/>
              </p:nvSpPr>
              <p:spPr bwMode="auto">
                <a:xfrm>
                  <a:off x="1655763" y="2351088"/>
                  <a:ext cx="57150" cy="57150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6" y="21"/>
                    </a:cxn>
                    <a:cxn ang="0">
                      <a:pos x="35" y="24"/>
                    </a:cxn>
                    <a:cxn ang="0">
                      <a:pos x="33" y="27"/>
                    </a:cxn>
                    <a:cxn ang="0">
                      <a:pos x="30" y="30"/>
                    </a:cxn>
                    <a:cxn ang="0">
                      <a:pos x="27" y="32"/>
                    </a:cxn>
                    <a:cxn ang="0">
                      <a:pos x="25" y="33"/>
                    </a:cxn>
                    <a:cxn ang="0">
                      <a:pos x="21" y="35"/>
                    </a:cxn>
                    <a:cxn ang="0">
                      <a:pos x="18" y="36"/>
                    </a:cxn>
                    <a:cxn ang="0">
                      <a:pos x="18" y="36"/>
                    </a:cxn>
                    <a:cxn ang="0">
                      <a:pos x="15" y="35"/>
                    </a:cxn>
                    <a:cxn ang="0">
                      <a:pos x="11" y="33"/>
                    </a:cxn>
                    <a:cxn ang="0">
                      <a:pos x="8" y="32"/>
                    </a:cxn>
                    <a:cxn ang="0">
                      <a:pos x="5" y="30"/>
                    </a:cxn>
                    <a:cxn ang="0">
                      <a:pos x="3" y="27"/>
                    </a:cxn>
                    <a:cxn ang="0">
                      <a:pos x="2" y="24"/>
                    </a:cxn>
                    <a:cxn ang="0">
                      <a:pos x="1" y="21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1" y="13"/>
                    </a:cxn>
                    <a:cxn ang="0">
                      <a:pos x="2" y="10"/>
                    </a:cxn>
                    <a:cxn ang="0">
                      <a:pos x="3" y="7"/>
                    </a:cxn>
                    <a:cxn ang="0">
                      <a:pos x="5" y="5"/>
                    </a:cxn>
                    <a:cxn ang="0">
                      <a:pos x="8" y="3"/>
                    </a:cxn>
                    <a:cxn ang="0">
                      <a:pos x="11" y="1"/>
                    </a:cxn>
                    <a:cxn ang="0">
                      <a:pos x="15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1" y="0"/>
                    </a:cxn>
                    <a:cxn ang="0">
                      <a:pos x="25" y="1"/>
                    </a:cxn>
                    <a:cxn ang="0">
                      <a:pos x="27" y="3"/>
                    </a:cxn>
                    <a:cxn ang="0">
                      <a:pos x="30" y="5"/>
                    </a:cxn>
                    <a:cxn ang="0">
                      <a:pos x="33" y="7"/>
                    </a:cxn>
                    <a:cxn ang="0">
                      <a:pos x="35" y="10"/>
                    </a:cxn>
                    <a:cxn ang="0">
                      <a:pos x="36" y="13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36" h="36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6" y="21"/>
                      </a:lnTo>
                      <a:lnTo>
                        <a:pt x="35" y="24"/>
                      </a:lnTo>
                      <a:lnTo>
                        <a:pt x="33" y="27"/>
                      </a:lnTo>
                      <a:lnTo>
                        <a:pt x="30" y="30"/>
                      </a:lnTo>
                      <a:lnTo>
                        <a:pt x="27" y="32"/>
                      </a:lnTo>
                      <a:lnTo>
                        <a:pt x="25" y="33"/>
                      </a:lnTo>
                      <a:lnTo>
                        <a:pt x="21" y="35"/>
                      </a:lnTo>
                      <a:lnTo>
                        <a:pt x="18" y="36"/>
                      </a:lnTo>
                      <a:lnTo>
                        <a:pt x="18" y="36"/>
                      </a:lnTo>
                      <a:lnTo>
                        <a:pt x="15" y="35"/>
                      </a:lnTo>
                      <a:lnTo>
                        <a:pt x="11" y="33"/>
                      </a:lnTo>
                      <a:lnTo>
                        <a:pt x="8" y="32"/>
                      </a:lnTo>
                      <a:lnTo>
                        <a:pt x="5" y="30"/>
                      </a:lnTo>
                      <a:lnTo>
                        <a:pt x="3" y="27"/>
                      </a:lnTo>
                      <a:lnTo>
                        <a:pt x="2" y="24"/>
                      </a:lnTo>
                      <a:lnTo>
                        <a:pt x="1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3"/>
                      </a:lnTo>
                      <a:lnTo>
                        <a:pt x="2" y="10"/>
                      </a:lnTo>
                      <a:lnTo>
                        <a:pt x="3" y="7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11" y="1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5" y="1"/>
                      </a:lnTo>
                      <a:lnTo>
                        <a:pt x="27" y="3"/>
                      </a:lnTo>
                      <a:lnTo>
                        <a:pt x="30" y="5"/>
                      </a:lnTo>
                      <a:lnTo>
                        <a:pt x="33" y="7"/>
                      </a:lnTo>
                      <a:lnTo>
                        <a:pt x="35" y="10"/>
                      </a:lnTo>
                      <a:lnTo>
                        <a:pt x="36" y="13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276"/>
                <p:cNvSpPr>
                  <a:spLocks/>
                </p:cNvSpPr>
                <p:nvPr/>
              </p:nvSpPr>
              <p:spPr bwMode="auto">
                <a:xfrm>
                  <a:off x="1560513" y="2195513"/>
                  <a:ext cx="57150" cy="55563"/>
                </a:xfrm>
                <a:custGeom>
                  <a:avLst/>
                  <a:gdLst/>
                  <a:ahLst/>
                  <a:cxnLst>
                    <a:cxn ang="0">
                      <a:pos x="36" y="17"/>
                    </a:cxn>
                    <a:cxn ang="0">
                      <a:pos x="36" y="17"/>
                    </a:cxn>
                    <a:cxn ang="0">
                      <a:pos x="36" y="21"/>
                    </a:cxn>
                    <a:cxn ang="0">
                      <a:pos x="35" y="25"/>
                    </a:cxn>
                    <a:cxn ang="0">
                      <a:pos x="33" y="28"/>
                    </a:cxn>
                    <a:cxn ang="0">
                      <a:pos x="31" y="30"/>
                    </a:cxn>
                    <a:cxn ang="0">
                      <a:pos x="28" y="32"/>
                    </a:cxn>
                    <a:cxn ang="0">
                      <a:pos x="26" y="34"/>
                    </a:cxn>
                    <a:cxn ang="0">
                      <a:pos x="22" y="35"/>
                    </a:cxn>
                    <a:cxn ang="0">
                      <a:pos x="18" y="35"/>
                    </a:cxn>
                    <a:cxn ang="0">
                      <a:pos x="18" y="35"/>
                    </a:cxn>
                    <a:cxn ang="0">
                      <a:pos x="15" y="35"/>
                    </a:cxn>
                    <a:cxn ang="0">
                      <a:pos x="12" y="34"/>
                    </a:cxn>
                    <a:cxn ang="0">
                      <a:pos x="9" y="32"/>
                    </a:cxn>
                    <a:cxn ang="0">
                      <a:pos x="6" y="30"/>
                    </a:cxn>
                    <a:cxn ang="0">
                      <a:pos x="4" y="28"/>
                    </a:cxn>
                    <a:cxn ang="0">
                      <a:pos x="3" y="25"/>
                    </a:cxn>
                    <a:cxn ang="0">
                      <a:pos x="2" y="21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2" y="14"/>
                    </a:cxn>
                    <a:cxn ang="0">
                      <a:pos x="3" y="11"/>
                    </a:cxn>
                    <a:cxn ang="0">
                      <a:pos x="4" y="8"/>
                    </a:cxn>
                    <a:cxn ang="0">
                      <a:pos x="6" y="4"/>
                    </a:cxn>
                    <a:cxn ang="0">
                      <a:pos x="9" y="2"/>
                    </a:cxn>
                    <a:cxn ang="0">
                      <a:pos x="12" y="1"/>
                    </a:cxn>
                    <a:cxn ang="0">
                      <a:pos x="15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2" y="0"/>
                    </a:cxn>
                    <a:cxn ang="0">
                      <a:pos x="26" y="1"/>
                    </a:cxn>
                    <a:cxn ang="0">
                      <a:pos x="28" y="2"/>
                    </a:cxn>
                    <a:cxn ang="0">
                      <a:pos x="31" y="4"/>
                    </a:cxn>
                    <a:cxn ang="0">
                      <a:pos x="33" y="8"/>
                    </a:cxn>
                    <a:cxn ang="0">
                      <a:pos x="35" y="11"/>
                    </a:cxn>
                    <a:cxn ang="0">
                      <a:pos x="36" y="14"/>
                    </a:cxn>
                    <a:cxn ang="0">
                      <a:pos x="36" y="17"/>
                    </a:cxn>
                    <a:cxn ang="0">
                      <a:pos x="36" y="17"/>
                    </a:cxn>
                  </a:cxnLst>
                  <a:rect l="0" t="0" r="r" b="b"/>
                  <a:pathLst>
                    <a:path w="36" h="35">
                      <a:moveTo>
                        <a:pt x="36" y="17"/>
                      </a:moveTo>
                      <a:lnTo>
                        <a:pt x="36" y="17"/>
                      </a:lnTo>
                      <a:lnTo>
                        <a:pt x="36" y="21"/>
                      </a:lnTo>
                      <a:lnTo>
                        <a:pt x="35" y="25"/>
                      </a:lnTo>
                      <a:lnTo>
                        <a:pt x="33" y="28"/>
                      </a:lnTo>
                      <a:lnTo>
                        <a:pt x="31" y="30"/>
                      </a:lnTo>
                      <a:lnTo>
                        <a:pt x="28" y="32"/>
                      </a:lnTo>
                      <a:lnTo>
                        <a:pt x="26" y="34"/>
                      </a:lnTo>
                      <a:lnTo>
                        <a:pt x="22" y="35"/>
                      </a:lnTo>
                      <a:lnTo>
                        <a:pt x="18" y="35"/>
                      </a:lnTo>
                      <a:lnTo>
                        <a:pt x="18" y="35"/>
                      </a:lnTo>
                      <a:lnTo>
                        <a:pt x="15" y="35"/>
                      </a:lnTo>
                      <a:lnTo>
                        <a:pt x="12" y="34"/>
                      </a:lnTo>
                      <a:lnTo>
                        <a:pt x="9" y="32"/>
                      </a:lnTo>
                      <a:lnTo>
                        <a:pt x="6" y="30"/>
                      </a:lnTo>
                      <a:lnTo>
                        <a:pt x="4" y="28"/>
                      </a:lnTo>
                      <a:lnTo>
                        <a:pt x="3" y="25"/>
                      </a:lnTo>
                      <a:lnTo>
                        <a:pt x="2" y="21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2" y="14"/>
                      </a:lnTo>
                      <a:lnTo>
                        <a:pt x="3" y="11"/>
                      </a:lnTo>
                      <a:lnTo>
                        <a:pt x="4" y="8"/>
                      </a:lnTo>
                      <a:lnTo>
                        <a:pt x="6" y="4"/>
                      </a:lnTo>
                      <a:lnTo>
                        <a:pt x="9" y="2"/>
                      </a:lnTo>
                      <a:lnTo>
                        <a:pt x="12" y="1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6" y="1"/>
                      </a:lnTo>
                      <a:lnTo>
                        <a:pt x="28" y="2"/>
                      </a:lnTo>
                      <a:lnTo>
                        <a:pt x="31" y="4"/>
                      </a:lnTo>
                      <a:lnTo>
                        <a:pt x="33" y="8"/>
                      </a:lnTo>
                      <a:lnTo>
                        <a:pt x="35" y="11"/>
                      </a:lnTo>
                      <a:lnTo>
                        <a:pt x="36" y="14"/>
                      </a:lnTo>
                      <a:lnTo>
                        <a:pt x="36" y="17"/>
                      </a:lnTo>
                      <a:lnTo>
                        <a:pt x="36" y="17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277"/>
                <p:cNvSpPr>
                  <a:spLocks/>
                </p:cNvSpPr>
                <p:nvPr/>
              </p:nvSpPr>
              <p:spPr bwMode="auto">
                <a:xfrm>
                  <a:off x="1438275" y="1963738"/>
                  <a:ext cx="57150" cy="57150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6" y="22"/>
                    </a:cxn>
                    <a:cxn ang="0">
                      <a:pos x="35" y="25"/>
                    </a:cxn>
                    <a:cxn ang="0">
                      <a:pos x="33" y="29"/>
                    </a:cxn>
                    <a:cxn ang="0">
                      <a:pos x="31" y="31"/>
                    </a:cxn>
                    <a:cxn ang="0">
                      <a:pos x="29" y="33"/>
                    </a:cxn>
                    <a:cxn ang="0">
                      <a:pos x="26" y="35"/>
                    </a:cxn>
                    <a:cxn ang="0">
                      <a:pos x="22" y="36"/>
                    </a:cxn>
                    <a:cxn ang="0">
                      <a:pos x="18" y="36"/>
                    </a:cxn>
                    <a:cxn ang="0">
                      <a:pos x="18" y="36"/>
                    </a:cxn>
                    <a:cxn ang="0">
                      <a:pos x="15" y="36"/>
                    </a:cxn>
                    <a:cxn ang="0">
                      <a:pos x="12" y="35"/>
                    </a:cxn>
                    <a:cxn ang="0">
                      <a:pos x="9" y="33"/>
                    </a:cxn>
                    <a:cxn ang="0">
                      <a:pos x="5" y="31"/>
                    </a:cxn>
                    <a:cxn ang="0">
                      <a:pos x="3" y="29"/>
                    </a:cxn>
                    <a:cxn ang="0">
                      <a:pos x="2" y="25"/>
                    </a:cxn>
                    <a:cxn ang="0">
                      <a:pos x="1" y="22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1" y="15"/>
                    </a:cxn>
                    <a:cxn ang="0">
                      <a:pos x="2" y="12"/>
                    </a:cxn>
                    <a:cxn ang="0">
                      <a:pos x="3" y="8"/>
                    </a:cxn>
                    <a:cxn ang="0">
                      <a:pos x="5" y="5"/>
                    </a:cxn>
                    <a:cxn ang="0">
                      <a:pos x="9" y="3"/>
                    </a:cxn>
                    <a:cxn ang="0">
                      <a:pos x="12" y="2"/>
                    </a:cxn>
                    <a:cxn ang="0">
                      <a:pos x="15" y="1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2" y="1"/>
                    </a:cxn>
                    <a:cxn ang="0">
                      <a:pos x="26" y="2"/>
                    </a:cxn>
                    <a:cxn ang="0">
                      <a:pos x="29" y="3"/>
                    </a:cxn>
                    <a:cxn ang="0">
                      <a:pos x="31" y="5"/>
                    </a:cxn>
                    <a:cxn ang="0">
                      <a:pos x="33" y="8"/>
                    </a:cxn>
                    <a:cxn ang="0">
                      <a:pos x="35" y="12"/>
                    </a:cxn>
                    <a:cxn ang="0">
                      <a:pos x="36" y="15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36" h="36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6" y="22"/>
                      </a:lnTo>
                      <a:lnTo>
                        <a:pt x="35" y="25"/>
                      </a:lnTo>
                      <a:lnTo>
                        <a:pt x="33" y="29"/>
                      </a:lnTo>
                      <a:lnTo>
                        <a:pt x="31" y="31"/>
                      </a:lnTo>
                      <a:lnTo>
                        <a:pt x="29" y="33"/>
                      </a:lnTo>
                      <a:lnTo>
                        <a:pt x="26" y="35"/>
                      </a:lnTo>
                      <a:lnTo>
                        <a:pt x="22" y="36"/>
                      </a:lnTo>
                      <a:lnTo>
                        <a:pt x="18" y="36"/>
                      </a:lnTo>
                      <a:lnTo>
                        <a:pt x="18" y="36"/>
                      </a:lnTo>
                      <a:lnTo>
                        <a:pt x="15" y="36"/>
                      </a:lnTo>
                      <a:lnTo>
                        <a:pt x="12" y="35"/>
                      </a:lnTo>
                      <a:lnTo>
                        <a:pt x="9" y="33"/>
                      </a:lnTo>
                      <a:lnTo>
                        <a:pt x="5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1" y="2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2" y="12"/>
                      </a:lnTo>
                      <a:lnTo>
                        <a:pt x="3" y="8"/>
                      </a:lnTo>
                      <a:lnTo>
                        <a:pt x="5" y="5"/>
                      </a:lnTo>
                      <a:lnTo>
                        <a:pt x="9" y="3"/>
                      </a:lnTo>
                      <a:lnTo>
                        <a:pt x="12" y="2"/>
                      </a:lnTo>
                      <a:lnTo>
                        <a:pt x="15" y="1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2" y="1"/>
                      </a:lnTo>
                      <a:lnTo>
                        <a:pt x="26" y="2"/>
                      </a:lnTo>
                      <a:lnTo>
                        <a:pt x="29" y="3"/>
                      </a:lnTo>
                      <a:lnTo>
                        <a:pt x="31" y="5"/>
                      </a:lnTo>
                      <a:lnTo>
                        <a:pt x="33" y="8"/>
                      </a:lnTo>
                      <a:lnTo>
                        <a:pt x="35" y="12"/>
                      </a:lnTo>
                      <a:lnTo>
                        <a:pt x="36" y="15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278"/>
                <p:cNvSpPr>
                  <a:spLocks/>
                </p:cNvSpPr>
                <p:nvPr/>
              </p:nvSpPr>
              <p:spPr bwMode="auto">
                <a:xfrm>
                  <a:off x="1290638" y="1884363"/>
                  <a:ext cx="46038" cy="55563"/>
                </a:xfrm>
                <a:custGeom>
                  <a:avLst/>
                  <a:gdLst/>
                  <a:ahLst/>
                  <a:cxnLst>
                    <a:cxn ang="0">
                      <a:pos x="29" y="18"/>
                    </a:cxn>
                    <a:cxn ang="0">
                      <a:pos x="29" y="18"/>
                    </a:cxn>
                    <a:cxn ang="0">
                      <a:pos x="29" y="14"/>
                    </a:cxn>
                    <a:cxn ang="0">
                      <a:pos x="28" y="11"/>
                    </a:cxn>
                    <a:cxn ang="0">
                      <a:pos x="25" y="8"/>
                    </a:cxn>
                    <a:cxn ang="0">
                      <a:pos x="23" y="6"/>
                    </a:cxn>
                    <a:cxn ang="0">
                      <a:pos x="20" y="3"/>
                    </a:cxn>
                    <a:cxn ang="0">
                      <a:pos x="18" y="1"/>
                    </a:cxn>
                    <a:cxn ang="0">
                      <a:pos x="14" y="0"/>
                    </a:cxn>
                    <a:cxn ang="0">
                      <a:pos x="11" y="0"/>
                    </a:cxn>
                    <a:cxn ang="0">
                      <a:pos x="11" y="0"/>
                    </a:cxn>
                    <a:cxn ang="0">
                      <a:pos x="4" y="1"/>
                    </a:cxn>
                    <a:cxn ang="0">
                      <a:pos x="0" y="3"/>
                    </a:cxn>
                    <a:cxn ang="0">
                      <a:pos x="10" y="35"/>
                    </a:cxn>
                    <a:cxn ang="0">
                      <a:pos x="11" y="35"/>
                    </a:cxn>
                    <a:cxn ang="0">
                      <a:pos x="11" y="35"/>
                    </a:cxn>
                    <a:cxn ang="0">
                      <a:pos x="14" y="35"/>
                    </a:cxn>
                    <a:cxn ang="0">
                      <a:pos x="18" y="34"/>
                    </a:cxn>
                    <a:cxn ang="0">
                      <a:pos x="20" y="32"/>
                    </a:cxn>
                    <a:cxn ang="0">
                      <a:pos x="23" y="30"/>
                    </a:cxn>
                    <a:cxn ang="0">
                      <a:pos x="25" y="28"/>
                    </a:cxn>
                    <a:cxn ang="0">
                      <a:pos x="28" y="25"/>
                    </a:cxn>
                    <a:cxn ang="0">
                      <a:pos x="29" y="21"/>
                    </a:cxn>
                    <a:cxn ang="0">
                      <a:pos x="29" y="18"/>
                    </a:cxn>
                    <a:cxn ang="0">
                      <a:pos x="29" y="18"/>
                    </a:cxn>
                  </a:cxnLst>
                  <a:rect l="0" t="0" r="r" b="b"/>
                  <a:pathLst>
                    <a:path w="29" h="35">
                      <a:moveTo>
                        <a:pt x="29" y="18"/>
                      </a:moveTo>
                      <a:lnTo>
                        <a:pt x="29" y="18"/>
                      </a:lnTo>
                      <a:lnTo>
                        <a:pt x="29" y="14"/>
                      </a:lnTo>
                      <a:lnTo>
                        <a:pt x="28" y="11"/>
                      </a:lnTo>
                      <a:lnTo>
                        <a:pt x="25" y="8"/>
                      </a:lnTo>
                      <a:lnTo>
                        <a:pt x="23" y="6"/>
                      </a:lnTo>
                      <a:lnTo>
                        <a:pt x="20" y="3"/>
                      </a:lnTo>
                      <a:lnTo>
                        <a:pt x="18" y="1"/>
                      </a:lnTo>
                      <a:lnTo>
                        <a:pt x="14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4" y="1"/>
                      </a:lnTo>
                      <a:lnTo>
                        <a:pt x="0" y="3"/>
                      </a:lnTo>
                      <a:lnTo>
                        <a:pt x="10" y="35"/>
                      </a:lnTo>
                      <a:lnTo>
                        <a:pt x="11" y="35"/>
                      </a:lnTo>
                      <a:lnTo>
                        <a:pt x="11" y="35"/>
                      </a:lnTo>
                      <a:lnTo>
                        <a:pt x="14" y="35"/>
                      </a:lnTo>
                      <a:lnTo>
                        <a:pt x="18" y="34"/>
                      </a:lnTo>
                      <a:lnTo>
                        <a:pt x="20" y="32"/>
                      </a:lnTo>
                      <a:lnTo>
                        <a:pt x="23" y="30"/>
                      </a:lnTo>
                      <a:lnTo>
                        <a:pt x="25" y="28"/>
                      </a:lnTo>
                      <a:lnTo>
                        <a:pt x="28" y="25"/>
                      </a:lnTo>
                      <a:lnTo>
                        <a:pt x="29" y="21"/>
                      </a:lnTo>
                      <a:lnTo>
                        <a:pt x="29" y="18"/>
                      </a:lnTo>
                      <a:lnTo>
                        <a:pt x="29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279"/>
                <p:cNvSpPr>
                  <a:spLocks/>
                </p:cNvSpPr>
                <p:nvPr/>
              </p:nvSpPr>
              <p:spPr bwMode="auto">
                <a:xfrm>
                  <a:off x="1365250" y="1733550"/>
                  <a:ext cx="55563" cy="57150"/>
                </a:xfrm>
                <a:custGeom>
                  <a:avLst/>
                  <a:gdLst/>
                  <a:ahLst/>
                  <a:cxnLst>
                    <a:cxn ang="0">
                      <a:pos x="35" y="18"/>
                    </a:cxn>
                    <a:cxn ang="0">
                      <a:pos x="35" y="18"/>
                    </a:cxn>
                    <a:cxn ang="0">
                      <a:pos x="35" y="21"/>
                    </a:cxn>
                    <a:cxn ang="0">
                      <a:pos x="33" y="24"/>
                    </a:cxn>
                    <a:cxn ang="0">
                      <a:pos x="31" y="27"/>
                    </a:cxn>
                    <a:cxn ang="0">
                      <a:pos x="29" y="31"/>
                    </a:cxn>
                    <a:cxn ang="0">
                      <a:pos x="27" y="33"/>
                    </a:cxn>
                    <a:cxn ang="0">
                      <a:pos x="24" y="34"/>
                    </a:cxn>
                    <a:cxn ang="0">
                      <a:pos x="21" y="35"/>
                    </a:cxn>
                    <a:cxn ang="0">
                      <a:pos x="17" y="36"/>
                    </a:cxn>
                    <a:cxn ang="0">
                      <a:pos x="17" y="36"/>
                    </a:cxn>
                    <a:cxn ang="0">
                      <a:pos x="13" y="35"/>
                    </a:cxn>
                    <a:cxn ang="0">
                      <a:pos x="10" y="34"/>
                    </a:cxn>
                    <a:cxn ang="0">
                      <a:pos x="7" y="33"/>
                    </a:cxn>
                    <a:cxn ang="0">
                      <a:pos x="5" y="31"/>
                    </a:cxn>
                    <a:cxn ang="0">
                      <a:pos x="3" y="27"/>
                    </a:cxn>
                    <a:cxn ang="0">
                      <a:pos x="1" y="24"/>
                    </a:cxn>
                    <a:cxn ang="0">
                      <a:pos x="0" y="21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0" y="15"/>
                    </a:cxn>
                    <a:cxn ang="0">
                      <a:pos x="1" y="11"/>
                    </a:cxn>
                    <a:cxn ang="0">
                      <a:pos x="3" y="8"/>
                    </a:cxn>
                    <a:cxn ang="0">
                      <a:pos x="5" y="5"/>
                    </a:cxn>
                    <a:cxn ang="0">
                      <a:pos x="7" y="3"/>
                    </a:cxn>
                    <a:cxn ang="0">
                      <a:pos x="10" y="1"/>
                    </a:cxn>
                    <a:cxn ang="0">
                      <a:pos x="13" y="0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21" y="0"/>
                    </a:cxn>
                    <a:cxn ang="0">
                      <a:pos x="24" y="1"/>
                    </a:cxn>
                    <a:cxn ang="0">
                      <a:pos x="27" y="3"/>
                    </a:cxn>
                    <a:cxn ang="0">
                      <a:pos x="29" y="5"/>
                    </a:cxn>
                    <a:cxn ang="0">
                      <a:pos x="31" y="8"/>
                    </a:cxn>
                    <a:cxn ang="0">
                      <a:pos x="33" y="11"/>
                    </a:cxn>
                    <a:cxn ang="0">
                      <a:pos x="35" y="15"/>
                    </a:cxn>
                    <a:cxn ang="0">
                      <a:pos x="35" y="18"/>
                    </a:cxn>
                    <a:cxn ang="0">
                      <a:pos x="35" y="18"/>
                    </a:cxn>
                  </a:cxnLst>
                  <a:rect l="0" t="0" r="r" b="b"/>
                  <a:pathLst>
                    <a:path w="35" h="36">
                      <a:moveTo>
                        <a:pt x="35" y="18"/>
                      </a:moveTo>
                      <a:lnTo>
                        <a:pt x="35" y="18"/>
                      </a:lnTo>
                      <a:lnTo>
                        <a:pt x="35" y="21"/>
                      </a:lnTo>
                      <a:lnTo>
                        <a:pt x="33" y="24"/>
                      </a:lnTo>
                      <a:lnTo>
                        <a:pt x="31" y="27"/>
                      </a:lnTo>
                      <a:lnTo>
                        <a:pt x="29" y="31"/>
                      </a:lnTo>
                      <a:lnTo>
                        <a:pt x="27" y="33"/>
                      </a:lnTo>
                      <a:lnTo>
                        <a:pt x="24" y="34"/>
                      </a:lnTo>
                      <a:lnTo>
                        <a:pt x="21" y="35"/>
                      </a:lnTo>
                      <a:lnTo>
                        <a:pt x="17" y="36"/>
                      </a:lnTo>
                      <a:lnTo>
                        <a:pt x="17" y="36"/>
                      </a:lnTo>
                      <a:lnTo>
                        <a:pt x="13" y="35"/>
                      </a:lnTo>
                      <a:lnTo>
                        <a:pt x="10" y="34"/>
                      </a:lnTo>
                      <a:lnTo>
                        <a:pt x="7" y="33"/>
                      </a:lnTo>
                      <a:lnTo>
                        <a:pt x="5" y="31"/>
                      </a:lnTo>
                      <a:lnTo>
                        <a:pt x="3" y="27"/>
                      </a:lnTo>
                      <a:lnTo>
                        <a:pt x="1" y="24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1" y="11"/>
                      </a:lnTo>
                      <a:lnTo>
                        <a:pt x="3" y="8"/>
                      </a:lnTo>
                      <a:lnTo>
                        <a:pt x="5" y="5"/>
                      </a:lnTo>
                      <a:lnTo>
                        <a:pt x="7" y="3"/>
                      </a:lnTo>
                      <a:lnTo>
                        <a:pt x="10" y="1"/>
                      </a:lnTo>
                      <a:lnTo>
                        <a:pt x="13" y="0"/>
                      </a:lnTo>
                      <a:lnTo>
                        <a:pt x="17" y="0"/>
                      </a:lnTo>
                      <a:lnTo>
                        <a:pt x="17" y="0"/>
                      </a:lnTo>
                      <a:lnTo>
                        <a:pt x="21" y="0"/>
                      </a:lnTo>
                      <a:lnTo>
                        <a:pt x="24" y="1"/>
                      </a:lnTo>
                      <a:lnTo>
                        <a:pt x="27" y="3"/>
                      </a:lnTo>
                      <a:lnTo>
                        <a:pt x="29" y="5"/>
                      </a:lnTo>
                      <a:lnTo>
                        <a:pt x="31" y="8"/>
                      </a:lnTo>
                      <a:lnTo>
                        <a:pt x="33" y="11"/>
                      </a:lnTo>
                      <a:lnTo>
                        <a:pt x="35" y="15"/>
                      </a:lnTo>
                      <a:lnTo>
                        <a:pt x="35" y="18"/>
                      </a:lnTo>
                      <a:lnTo>
                        <a:pt x="35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280"/>
                <p:cNvSpPr>
                  <a:spLocks/>
                </p:cNvSpPr>
                <p:nvPr/>
              </p:nvSpPr>
              <p:spPr bwMode="auto">
                <a:xfrm>
                  <a:off x="1571625" y="1679575"/>
                  <a:ext cx="52388" cy="492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10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3" y="23"/>
                    </a:cxn>
                    <a:cxn ang="0">
                      <a:pos x="5" y="25"/>
                    </a:cxn>
                    <a:cxn ang="0">
                      <a:pos x="7" y="28"/>
                    </a:cxn>
                    <a:cxn ang="0">
                      <a:pos x="10" y="30"/>
                    </a:cxn>
                    <a:cxn ang="0">
                      <a:pos x="14" y="31"/>
                    </a:cxn>
                    <a:cxn ang="0">
                      <a:pos x="18" y="31"/>
                    </a:cxn>
                    <a:cxn ang="0">
                      <a:pos x="18" y="31"/>
                    </a:cxn>
                    <a:cxn ang="0">
                      <a:pos x="22" y="31"/>
                    </a:cxn>
                    <a:cxn ang="0">
                      <a:pos x="26" y="29"/>
                    </a:cxn>
                    <a:cxn ang="0">
                      <a:pos x="31" y="25"/>
                    </a:cxn>
                    <a:cxn ang="0">
                      <a:pos x="33" y="2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33" h="3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3" y="23"/>
                      </a:lnTo>
                      <a:lnTo>
                        <a:pt x="5" y="25"/>
                      </a:lnTo>
                      <a:lnTo>
                        <a:pt x="7" y="28"/>
                      </a:lnTo>
                      <a:lnTo>
                        <a:pt x="10" y="30"/>
                      </a:lnTo>
                      <a:lnTo>
                        <a:pt x="14" y="31"/>
                      </a:lnTo>
                      <a:lnTo>
                        <a:pt x="18" y="31"/>
                      </a:lnTo>
                      <a:lnTo>
                        <a:pt x="18" y="31"/>
                      </a:lnTo>
                      <a:lnTo>
                        <a:pt x="22" y="31"/>
                      </a:lnTo>
                      <a:lnTo>
                        <a:pt x="26" y="29"/>
                      </a:lnTo>
                      <a:lnTo>
                        <a:pt x="31" y="25"/>
                      </a:lnTo>
                      <a:lnTo>
                        <a:pt x="33" y="2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281"/>
                <p:cNvSpPr>
                  <a:spLocks/>
                </p:cNvSpPr>
                <p:nvPr/>
              </p:nvSpPr>
              <p:spPr bwMode="auto">
                <a:xfrm>
                  <a:off x="1547813" y="1819275"/>
                  <a:ext cx="55563" cy="55563"/>
                </a:xfrm>
                <a:custGeom>
                  <a:avLst/>
                  <a:gdLst/>
                  <a:ahLst/>
                  <a:cxnLst>
                    <a:cxn ang="0">
                      <a:pos x="35" y="17"/>
                    </a:cxn>
                    <a:cxn ang="0">
                      <a:pos x="35" y="17"/>
                    </a:cxn>
                    <a:cxn ang="0">
                      <a:pos x="35" y="21"/>
                    </a:cxn>
                    <a:cxn ang="0">
                      <a:pos x="34" y="24"/>
                    </a:cxn>
                    <a:cxn ang="0">
                      <a:pos x="33" y="27"/>
                    </a:cxn>
                    <a:cxn ang="0">
                      <a:pos x="31" y="30"/>
                    </a:cxn>
                    <a:cxn ang="0">
                      <a:pos x="28" y="32"/>
                    </a:cxn>
                    <a:cxn ang="0">
                      <a:pos x="24" y="34"/>
                    </a:cxn>
                    <a:cxn ang="0">
                      <a:pos x="21" y="35"/>
                    </a:cxn>
                    <a:cxn ang="0">
                      <a:pos x="18" y="35"/>
                    </a:cxn>
                    <a:cxn ang="0">
                      <a:pos x="18" y="35"/>
                    </a:cxn>
                    <a:cxn ang="0">
                      <a:pos x="14" y="35"/>
                    </a:cxn>
                    <a:cxn ang="0">
                      <a:pos x="11" y="34"/>
                    </a:cxn>
                    <a:cxn ang="0">
                      <a:pos x="7" y="32"/>
                    </a:cxn>
                    <a:cxn ang="0">
                      <a:pos x="5" y="30"/>
                    </a:cxn>
                    <a:cxn ang="0">
                      <a:pos x="3" y="27"/>
                    </a:cxn>
                    <a:cxn ang="0">
                      <a:pos x="1" y="24"/>
                    </a:cxn>
                    <a:cxn ang="0">
                      <a:pos x="0" y="21"/>
                    </a:cxn>
                    <a:cxn ang="0">
                      <a:pos x="0" y="17"/>
                    </a:cxn>
                    <a:cxn ang="0">
                      <a:pos x="0" y="17"/>
                    </a:cxn>
                    <a:cxn ang="0">
                      <a:pos x="0" y="14"/>
                    </a:cxn>
                    <a:cxn ang="0">
                      <a:pos x="1" y="11"/>
                    </a:cxn>
                    <a:cxn ang="0">
                      <a:pos x="3" y="7"/>
                    </a:cxn>
                    <a:cxn ang="0">
                      <a:pos x="5" y="4"/>
                    </a:cxn>
                    <a:cxn ang="0">
                      <a:pos x="7" y="2"/>
                    </a:cxn>
                    <a:cxn ang="0">
                      <a:pos x="11" y="1"/>
                    </a:cxn>
                    <a:cxn ang="0">
                      <a:pos x="14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1" y="0"/>
                    </a:cxn>
                    <a:cxn ang="0">
                      <a:pos x="24" y="1"/>
                    </a:cxn>
                    <a:cxn ang="0">
                      <a:pos x="28" y="2"/>
                    </a:cxn>
                    <a:cxn ang="0">
                      <a:pos x="31" y="4"/>
                    </a:cxn>
                    <a:cxn ang="0">
                      <a:pos x="33" y="7"/>
                    </a:cxn>
                    <a:cxn ang="0">
                      <a:pos x="34" y="11"/>
                    </a:cxn>
                    <a:cxn ang="0">
                      <a:pos x="35" y="14"/>
                    </a:cxn>
                    <a:cxn ang="0">
                      <a:pos x="35" y="17"/>
                    </a:cxn>
                    <a:cxn ang="0">
                      <a:pos x="35" y="17"/>
                    </a:cxn>
                  </a:cxnLst>
                  <a:rect l="0" t="0" r="r" b="b"/>
                  <a:pathLst>
                    <a:path w="35" h="35">
                      <a:moveTo>
                        <a:pt x="35" y="17"/>
                      </a:moveTo>
                      <a:lnTo>
                        <a:pt x="35" y="17"/>
                      </a:lnTo>
                      <a:lnTo>
                        <a:pt x="35" y="21"/>
                      </a:lnTo>
                      <a:lnTo>
                        <a:pt x="34" y="24"/>
                      </a:lnTo>
                      <a:lnTo>
                        <a:pt x="33" y="27"/>
                      </a:lnTo>
                      <a:lnTo>
                        <a:pt x="31" y="30"/>
                      </a:lnTo>
                      <a:lnTo>
                        <a:pt x="28" y="32"/>
                      </a:lnTo>
                      <a:lnTo>
                        <a:pt x="24" y="34"/>
                      </a:lnTo>
                      <a:lnTo>
                        <a:pt x="21" y="35"/>
                      </a:lnTo>
                      <a:lnTo>
                        <a:pt x="18" y="35"/>
                      </a:lnTo>
                      <a:lnTo>
                        <a:pt x="18" y="35"/>
                      </a:lnTo>
                      <a:lnTo>
                        <a:pt x="14" y="35"/>
                      </a:lnTo>
                      <a:lnTo>
                        <a:pt x="11" y="34"/>
                      </a:lnTo>
                      <a:lnTo>
                        <a:pt x="7" y="32"/>
                      </a:lnTo>
                      <a:lnTo>
                        <a:pt x="5" y="30"/>
                      </a:lnTo>
                      <a:lnTo>
                        <a:pt x="3" y="27"/>
                      </a:lnTo>
                      <a:lnTo>
                        <a:pt x="1" y="24"/>
                      </a:lnTo>
                      <a:lnTo>
                        <a:pt x="0" y="21"/>
                      </a:lnTo>
                      <a:lnTo>
                        <a:pt x="0" y="17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1" y="11"/>
                      </a:lnTo>
                      <a:lnTo>
                        <a:pt x="3" y="7"/>
                      </a:lnTo>
                      <a:lnTo>
                        <a:pt x="5" y="4"/>
                      </a:lnTo>
                      <a:lnTo>
                        <a:pt x="7" y="2"/>
                      </a:lnTo>
                      <a:lnTo>
                        <a:pt x="11" y="1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4" y="1"/>
                      </a:lnTo>
                      <a:lnTo>
                        <a:pt x="28" y="2"/>
                      </a:lnTo>
                      <a:lnTo>
                        <a:pt x="31" y="4"/>
                      </a:lnTo>
                      <a:lnTo>
                        <a:pt x="33" y="7"/>
                      </a:lnTo>
                      <a:lnTo>
                        <a:pt x="34" y="11"/>
                      </a:lnTo>
                      <a:lnTo>
                        <a:pt x="35" y="14"/>
                      </a:lnTo>
                      <a:lnTo>
                        <a:pt x="35" y="17"/>
                      </a:lnTo>
                      <a:lnTo>
                        <a:pt x="35" y="17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82"/>
                <p:cNvSpPr>
                  <a:spLocks/>
                </p:cNvSpPr>
                <p:nvPr/>
              </p:nvSpPr>
              <p:spPr bwMode="auto">
                <a:xfrm>
                  <a:off x="1673225" y="1973263"/>
                  <a:ext cx="57150" cy="57150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6" y="22"/>
                    </a:cxn>
                    <a:cxn ang="0">
                      <a:pos x="35" y="25"/>
                    </a:cxn>
                    <a:cxn ang="0">
                      <a:pos x="33" y="28"/>
                    </a:cxn>
                    <a:cxn ang="0">
                      <a:pos x="31" y="31"/>
                    </a:cxn>
                    <a:cxn ang="0">
                      <a:pos x="29" y="33"/>
                    </a:cxn>
                    <a:cxn ang="0">
                      <a:pos x="26" y="34"/>
                    </a:cxn>
                    <a:cxn ang="0">
                      <a:pos x="23" y="35"/>
                    </a:cxn>
                    <a:cxn ang="0">
                      <a:pos x="18" y="36"/>
                    </a:cxn>
                    <a:cxn ang="0">
                      <a:pos x="18" y="36"/>
                    </a:cxn>
                    <a:cxn ang="0">
                      <a:pos x="15" y="35"/>
                    </a:cxn>
                    <a:cxn ang="0">
                      <a:pos x="12" y="34"/>
                    </a:cxn>
                    <a:cxn ang="0">
                      <a:pos x="9" y="33"/>
                    </a:cxn>
                    <a:cxn ang="0">
                      <a:pos x="6" y="31"/>
                    </a:cxn>
                    <a:cxn ang="0">
                      <a:pos x="4" y="28"/>
                    </a:cxn>
                    <a:cxn ang="0">
                      <a:pos x="3" y="25"/>
                    </a:cxn>
                    <a:cxn ang="0">
                      <a:pos x="1" y="22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1" y="14"/>
                    </a:cxn>
                    <a:cxn ang="0">
                      <a:pos x="3" y="11"/>
                    </a:cxn>
                    <a:cxn ang="0">
                      <a:pos x="4" y="8"/>
                    </a:cxn>
                    <a:cxn ang="0">
                      <a:pos x="6" y="6"/>
                    </a:cxn>
                    <a:cxn ang="0">
                      <a:pos x="9" y="4"/>
                    </a:cxn>
                    <a:cxn ang="0">
                      <a:pos x="12" y="1"/>
                    </a:cxn>
                    <a:cxn ang="0">
                      <a:pos x="15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3" y="0"/>
                    </a:cxn>
                    <a:cxn ang="0">
                      <a:pos x="26" y="1"/>
                    </a:cxn>
                    <a:cxn ang="0">
                      <a:pos x="29" y="4"/>
                    </a:cxn>
                    <a:cxn ang="0">
                      <a:pos x="31" y="6"/>
                    </a:cxn>
                    <a:cxn ang="0">
                      <a:pos x="33" y="8"/>
                    </a:cxn>
                    <a:cxn ang="0">
                      <a:pos x="35" y="11"/>
                    </a:cxn>
                    <a:cxn ang="0">
                      <a:pos x="36" y="14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36" h="36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6" y="22"/>
                      </a:lnTo>
                      <a:lnTo>
                        <a:pt x="35" y="25"/>
                      </a:lnTo>
                      <a:lnTo>
                        <a:pt x="33" y="28"/>
                      </a:lnTo>
                      <a:lnTo>
                        <a:pt x="31" y="31"/>
                      </a:lnTo>
                      <a:lnTo>
                        <a:pt x="29" y="33"/>
                      </a:lnTo>
                      <a:lnTo>
                        <a:pt x="26" y="34"/>
                      </a:lnTo>
                      <a:lnTo>
                        <a:pt x="23" y="35"/>
                      </a:lnTo>
                      <a:lnTo>
                        <a:pt x="18" y="36"/>
                      </a:lnTo>
                      <a:lnTo>
                        <a:pt x="18" y="36"/>
                      </a:lnTo>
                      <a:lnTo>
                        <a:pt x="15" y="35"/>
                      </a:lnTo>
                      <a:lnTo>
                        <a:pt x="12" y="34"/>
                      </a:lnTo>
                      <a:lnTo>
                        <a:pt x="9" y="33"/>
                      </a:lnTo>
                      <a:lnTo>
                        <a:pt x="6" y="31"/>
                      </a:lnTo>
                      <a:lnTo>
                        <a:pt x="4" y="28"/>
                      </a:lnTo>
                      <a:lnTo>
                        <a:pt x="3" y="25"/>
                      </a:lnTo>
                      <a:lnTo>
                        <a:pt x="1" y="2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4"/>
                      </a:lnTo>
                      <a:lnTo>
                        <a:pt x="3" y="11"/>
                      </a:lnTo>
                      <a:lnTo>
                        <a:pt x="4" y="8"/>
                      </a:lnTo>
                      <a:lnTo>
                        <a:pt x="6" y="6"/>
                      </a:lnTo>
                      <a:lnTo>
                        <a:pt x="9" y="4"/>
                      </a:lnTo>
                      <a:lnTo>
                        <a:pt x="12" y="1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3" y="0"/>
                      </a:lnTo>
                      <a:lnTo>
                        <a:pt x="26" y="1"/>
                      </a:lnTo>
                      <a:lnTo>
                        <a:pt x="29" y="4"/>
                      </a:lnTo>
                      <a:lnTo>
                        <a:pt x="31" y="6"/>
                      </a:lnTo>
                      <a:lnTo>
                        <a:pt x="33" y="8"/>
                      </a:lnTo>
                      <a:lnTo>
                        <a:pt x="35" y="11"/>
                      </a:lnTo>
                      <a:lnTo>
                        <a:pt x="36" y="14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83"/>
                <p:cNvSpPr>
                  <a:spLocks/>
                </p:cNvSpPr>
                <p:nvPr/>
              </p:nvSpPr>
              <p:spPr bwMode="auto">
                <a:xfrm>
                  <a:off x="1825625" y="2032000"/>
                  <a:ext cx="42863" cy="53975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6" y="4"/>
                    </a:cxn>
                    <a:cxn ang="0">
                      <a:pos x="3" y="7"/>
                    </a:cxn>
                    <a:cxn ang="0">
                      <a:pos x="1" y="11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21"/>
                    </a:cxn>
                    <a:cxn ang="0">
                      <a:pos x="1" y="24"/>
                    </a:cxn>
                    <a:cxn ang="0">
                      <a:pos x="3" y="27"/>
                    </a:cxn>
                    <a:cxn ang="0">
                      <a:pos x="5" y="29"/>
                    </a:cxn>
                    <a:cxn ang="0">
                      <a:pos x="8" y="31"/>
                    </a:cxn>
                    <a:cxn ang="0">
                      <a:pos x="10" y="33"/>
                    </a:cxn>
                    <a:cxn ang="0">
                      <a:pos x="15" y="34"/>
                    </a:cxn>
                    <a:cxn ang="0">
                      <a:pos x="18" y="34"/>
                    </a:cxn>
                    <a:cxn ang="0">
                      <a:pos x="18" y="34"/>
                    </a:cxn>
                    <a:cxn ang="0">
                      <a:pos x="23" y="33"/>
                    </a:cxn>
                    <a:cxn ang="0">
                      <a:pos x="27" y="31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27" h="34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3" y="7"/>
                      </a:lnTo>
                      <a:lnTo>
                        <a:pt x="1" y="11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1" y="24"/>
                      </a:lnTo>
                      <a:lnTo>
                        <a:pt x="3" y="27"/>
                      </a:lnTo>
                      <a:lnTo>
                        <a:pt x="5" y="29"/>
                      </a:lnTo>
                      <a:lnTo>
                        <a:pt x="8" y="31"/>
                      </a:lnTo>
                      <a:lnTo>
                        <a:pt x="10" y="33"/>
                      </a:lnTo>
                      <a:lnTo>
                        <a:pt x="15" y="34"/>
                      </a:lnTo>
                      <a:lnTo>
                        <a:pt x="18" y="34"/>
                      </a:lnTo>
                      <a:lnTo>
                        <a:pt x="18" y="34"/>
                      </a:lnTo>
                      <a:lnTo>
                        <a:pt x="23" y="33"/>
                      </a:lnTo>
                      <a:lnTo>
                        <a:pt x="27" y="31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84"/>
                <p:cNvSpPr>
                  <a:spLocks/>
                </p:cNvSpPr>
                <p:nvPr/>
              </p:nvSpPr>
              <p:spPr bwMode="auto">
                <a:xfrm>
                  <a:off x="1797050" y="2232025"/>
                  <a:ext cx="57150" cy="57150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6" y="22"/>
                    </a:cxn>
                    <a:cxn ang="0">
                      <a:pos x="35" y="25"/>
                    </a:cxn>
                    <a:cxn ang="0">
                      <a:pos x="33" y="28"/>
                    </a:cxn>
                    <a:cxn ang="0">
                      <a:pos x="30" y="31"/>
                    </a:cxn>
                    <a:cxn ang="0">
                      <a:pos x="27" y="33"/>
                    </a:cxn>
                    <a:cxn ang="0">
                      <a:pos x="25" y="34"/>
                    </a:cxn>
                    <a:cxn ang="0">
                      <a:pos x="21" y="35"/>
                    </a:cxn>
                    <a:cxn ang="0">
                      <a:pos x="18" y="36"/>
                    </a:cxn>
                    <a:cxn ang="0">
                      <a:pos x="18" y="36"/>
                    </a:cxn>
                    <a:cxn ang="0">
                      <a:pos x="15" y="35"/>
                    </a:cxn>
                    <a:cxn ang="0">
                      <a:pos x="11" y="34"/>
                    </a:cxn>
                    <a:cxn ang="0">
                      <a:pos x="8" y="33"/>
                    </a:cxn>
                    <a:cxn ang="0">
                      <a:pos x="5" y="31"/>
                    </a:cxn>
                    <a:cxn ang="0">
                      <a:pos x="3" y="28"/>
                    </a:cxn>
                    <a:cxn ang="0">
                      <a:pos x="2" y="25"/>
                    </a:cxn>
                    <a:cxn ang="0">
                      <a:pos x="1" y="22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1" y="14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5" y="6"/>
                    </a:cxn>
                    <a:cxn ang="0">
                      <a:pos x="8" y="4"/>
                    </a:cxn>
                    <a:cxn ang="0">
                      <a:pos x="11" y="2"/>
                    </a:cxn>
                    <a:cxn ang="0">
                      <a:pos x="15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1" y="0"/>
                    </a:cxn>
                    <a:cxn ang="0">
                      <a:pos x="25" y="2"/>
                    </a:cxn>
                    <a:cxn ang="0">
                      <a:pos x="27" y="4"/>
                    </a:cxn>
                    <a:cxn ang="0">
                      <a:pos x="30" y="6"/>
                    </a:cxn>
                    <a:cxn ang="0">
                      <a:pos x="33" y="8"/>
                    </a:cxn>
                    <a:cxn ang="0">
                      <a:pos x="35" y="11"/>
                    </a:cxn>
                    <a:cxn ang="0">
                      <a:pos x="36" y="14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36" h="36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6" y="22"/>
                      </a:lnTo>
                      <a:lnTo>
                        <a:pt x="35" y="25"/>
                      </a:lnTo>
                      <a:lnTo>
                        <a:pt x="33" y="28"/>
                      </a:lnTo>
                      <a:lnTo>
                        <a:pt x="30" y="31"/>
                      </a:lnTo>
                      <a:lnTo>
                        <a:pt x="27" y="33"/>
                      </a:lnTo>
                      <a:lnTo>
                        <a:pt x="25" y="34"/>
                      </a:lnTo>
                      <a:lnTo>
                        <a:pt x="21" y="35"/>
                      </a:lnTo>
                      <a:lnTo>
                        <a:pt x="18" y="36"/>
                      </a:lnTo>
                      <a:lnTo>
                        <a:pt x="18" y="36"/>
                      </a:lnTo>
                      <a:lnTo>
                        <a:pt x="15" y="35"/>
                      </a:lnTo>
                      <a:lnTo>
                        <a:pt x="11" y="34"/>
                      </a:lnTo>
                      <a:lnTo>
                        <a:pt x="8" y="33"/>
                      </a:lnTo>
                      <a:lnTo>
                        <a:pt x="5" y="31"/>
                      </a:lnTo>
                      <a:lnTo>
                        <a:pt x="3" y="28"/>
                      </a:lnTo>
                      <a:lnTo>
                        <a:pt x="2" y="25"/>
                      </a:lnTo>
                      <a:lnTo>
                        <a:pt x="1" y="2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4"/>
                      </a:lnTo>
                      <a:lnTo>
                        <a:pt x="2" y="11"/>
                      </a:lnTo>
                      <a:lnTo>
                        <a:pt x="3" y="8"/>
                      </a:lnTo>
                      <a:lnTo>
                        <a:pt x="5" y="6"/>
                      </a:lnTo>
                      <a:lnTo>
                        <a:pt x="8" y="4"/>
                      </a:lnTo>
                      <a:lnTo>
                        <a:pt x="11" y="2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1" y="0"/>
                      </a:lnTo>
                      <a:lnTo>
                        <a:pt x="25" y="2"/>
                      </a:lnTo>
                      <a:lnTo>
                        <a:pt x="27" y="4"/>
                      </a:lnTo>
                      <a:lnTo>
                        <a:pt x="30" y="6"/>
                      </a:lnTo>
                      <a:lnTo>
                        <a:pt x="33" y="8"/>
                      </a:lnTo>
                      <a:lnTo>
                        <a:pt x="35" y="11"/>
                      </a:lnTo>
                      <a:lnTo>
                        <a:pt x="36" y="14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85"/>
                <p:cNvSpPr>
                  <a:spLocks/>
                </p:cNvSpPr>
                <p:nvPr/>
              </p:nvSpPr>
              <p:spPr bwMode="auto">
                <a:xfrm>
                  <a:off x="1885950" y="2392363"/>
                  <a:ext cx="57150" cy="57150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6" y="21"/>
                    </a:cxn>
                    <a:cxn ang="0">
                      <a:pos x="35" y="24"/>
                    </a:cxn>
                    <a:cxn ang="0">
                      <a:pos x="33" y="28"/>
                    </a:cxn>
                    <a:cxn ang="0">
                      <a:pos x="31" y="31"/>
                    </a:cxn>
                    <a:cxn ang="0">
                      <a:pos x="28" y="33"/>
                    </a:cxn>
                    <a:cxn ang="0">
                      <a:pos x="25" y="34"/>
                    </a:cxn>
                    <a:cxn ang="0">
                      <a:pos x="22" y="35"/>
                    </a:cxn>
                    <a:cxn ang="0">
                      <a:pos x="18" y="36"/>
                    </a:cxn>
                    <a:cxn ang="0">
                      <a:pos x="18" y="36"/>
                    </a:cxn>
                    <a:cxn ang="0">
                      <a:pos x="15" y="35"/>
                    </a:cxn>
                    <a:cxn ang="0">
                      <a:pos x="12" y="34"/>
                    </a:cxn>
                    <a:cxn ang="0">
                      <a:pos x="8" y="33"/>
                    </a:cxn>
                    <a:cxn ang="0">
                      <a:pos x="5" y="31"/>
                    </a:cxn>
                    <a:cxn ang="0">
                      <a:pos x="3" y="28"/>
                    </a:cxn>
                    <a:cxn ang="0">
                      <a:pos x="2" y="24"/>
                    </a:cxn>
                    <a:cxn ang="0">
                      <a:pos x="1" y="21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1" y="15"/>
                    </a:cxn>
                    <a:cxn ang="0">
                      <a:pos x="2" y="11"/>
                    </a:cxn>
                    <a:cxn ang="0">
                      <a:pos x="3" y="9"/>
                    </a:cxn>
                    <a:cxn ang="0">
                      <a:pos x="5" y="5"/>
                    </a:cxn>
                    <a:cxn ang="0">
                      <a:pos x="8" y="3"/>
                    </a:cxn>
                    <a:cxn ang="0">
                      <a:pos x="12" y="1"/>
                    </a:cxn>
                    <a:cxn ang="0">
                      <a:pos x="15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2" y="0"/>
                    </a:cxn>
                    <a:cxn ang="0">
                      <a:pos x="25" y="1"/>
                    </a:cxn>
                    <a:cxn ang="0">
                      <a:pos x="28" y="3"/>
                    </a:cxn>
                    <a:cxn ang="0">
                      <a:pos x="31" y="5"/>
                    </a:cxn>
                    <a:cxn ang="0">
                      <a:pos x="33" y="9"/>
                    </a:cxn>
                    <a:cxn ang="0">
                      <a:pos x="35" y="11"/>
                    </a:cxn>
                    <a:cxn ang="0">
                      <a:pos x="36" y="15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36" h="36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6" y="21"/>
                      </a:lnTo>
                      <a:lnTo>
                        <a:pt x="35" y="24"/>
                      </a:lnTo>
                      <a:lnTo>
                        <a:pt x="33" y="28"/>
                      </a:lnTo>
                      <a:lnTo>
                        <a:pt x="31" y="31"/>
                      </a:lnTo>
                      <a:lnTo>
                        <a:pt x="28" y="33"/>
                      </a:lnTo>
                      <a:lnTo>
                        <a:pt x="25" y="34"/>
                      </a:lnTo>
                      <a:lnTo>
                        <a:pt x="22" y="35"/>
                      </a:lnTo>
                      <a:lnTo>
                        <a:pt x="18" y="36"/>
                      </a:lnTo>
                      <a:lnTo>
                        <a:pt x="18" y="36"/>
                      </a:lnTo>
                      <a:lnTo>
                        <a:pt x="15" y="35"/>
                      </a:lnTo>
                      <a:lnTo>
                        <a:pt x="12" y="34"/>
                      </a:lnTo>
                      <a:lnTo>
                        <a:pt x="8" y="33"/>
                      </a:lnTo>
                      <a:lnTo>
                        <a:pt x="5" y="31"/>
                      </a:lnTo>
                      <a:lnTo>
                        <a:pt x="3" y="28"/>
                      </a:lnTo>
                      <a:lnTo>
                        <a:pt x="2" y="24"/>
                      </a:lnTo>
                      <a:lnTo>
                        <a:pt x="1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2" y="11"/>
                      </a:lnTo>
                      <a:lnTo>
                        <a:pt x="3" y="9"/>
                      </a:lnTo>
                      <a:lnTo>
                        <a:pt x="5" y="5"/>
                      </a:lnTo>
                      <a:lnTo>
                        <a:pt x="8" y="3"/>
                      </a:lnTo>
                      <a:lnTo>
                        <a:pt x="12" y="1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5" y="1"/>
                      </a:lnTo>
                      <a:lnTo>
                        <a:pt x="28" y="3"/>
                      </a:lnTo>
                      <a:lnTo>
                        <a:pt x="31" y="5"/>
                      </a:lnTo>
                      <a:lnTo>
                        <a:pt x="33" y="9"/>
                      </a:lnTo>
                      <a:lnTo>
                        <a:pt x="35" y="11"/>
                      </a:lnTo>
                      <a:lnTo>
                        <a:pt x="36" y="15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86"/>
                <p:cNvSpPr>
                  <a:spLocks/>
                </p:cNvSpPr>
                <p:nvPr/>
              </p:nvSpPr>
              <p:spPr bwMode="auto">
                <a:xfrm>
                  <a:off x="1730375" y="2473325"/>
                  <a:ext cx="57150" cy="55563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5" y="21"/>
                    </a:cxn>
                    <a:cxn ang="0">
                      <a:pos x="34" y="24"/>
                    </a:cxn>
                    <a:cxn ang="0">
                      <a:pos x="33" y="27"/>
                    </a:cxn>
                    <a:cxn ang="0">
                      <a:pos x="31" y="30"/>
                    </a:cxn>
                    <a:cxn ang="0">
                      <a:pos x="28" y="32"/>
                    </a:cxn>
                    <a:cxn ang="0">
                      <a:pos x="25" y="34"/>
                    </a:cxn>
                    <a:cxn ang="0">
                      <a:pos x="22" y="35"/>
                    </a:cxn>
                    <a:cxn ang="0">
                      <a:pos x="18" y="35"/>
                    </a:cxn>
                    <a:cxn ang="0">
                      <a:pos x="18" y="35"/>
                    </a:cxn>
                    <a:cxn ang="0">
                      <a:pos x="15" y="35"/>
                    </a:cxn>
                    <a:cxn ang="0">
                      <a:pos x="11" y="34"/>
                    </a:cxn>
                    <a:cxn ang="0">
                      <a:pos x="9" y="32"/>
                    </a:cxn>
                    <a:cxn ang="0">
                      <a:pos x="6" y="30"/>
                    </a:cxn>
                    <a:cxn ang="0">
                      <a:pos x="4" y="27"/>
                    </a:cxn>
                    <a:cxn ang="0">
                      <a:pos x="1" y="24"/>
                    </a:cxn>
                    <a:cxn ang="0">
                      <a:pos x="0" y="21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0" y="14"/>
                    </a:cxn>
                    <a:cxn ang="0">
                      <a:pos x="1" y="11"/>
                    </a:cxn>
                    <a:cxn ang="0">
                      <a:pos x="4" y="7"/>
                    </a:cxn>
                    <a:cxn ang="0">
                      <a:pos x="6" y="5"/>
                    </a:cxn>
                    <a:cxn ang="0">
                      <a:pos x="9" y="3"/>
                    </a:cxn>
                    <a:cxn ang="0">
                      <a:pos x="11" y="1"/>
                    </a:cxn>
                    <a:cxn ang="0">
                      <a:pos x="15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22" y="0"/>
                    </a:cxn>
                    <a:cxn ang="0">
                      <a:pos x="25" y="1"/>
                    </a:cxn>
                    <a:cxn ang="0">
                      <a:pos x="28" y="3"/>
                    </a:cxn>
                    <a:cxn ang="0">
                      <a:pos x="31" y="5"/>
                    </a:cxn>
                    <a:cxn ang="0">
                      <a:pos x="33" y="7"/>
                    </a:cxn>
                    <a:cxn ang="0">
                      <a:pos x="34" y="11"/>
                    </a:cxn>
                    <a:cxn ang="0">
                      <a:pos x="35" y="14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36" h="35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5" y="21"/>
                      </a:lnTo>
                      <a:lnTo>
                        <a:pt x="34" y="24"/>
                      </a:lnTo>
                      <a:lnTo>
                        <a:pt x="33" y="27"/>
                      </a:lnTo>
                      <a:lnTo>
                        <a:pt x="31" y="30"/>
                      </a:lnTo>
                      <a:lnTo>
                        <a:pt x="28" y="32"/>
                      </a:lnTo>
                      <a:lnTo>
                        <a:pt x="25" y="34"/>
                      </a:lnTo>
                      <a:lnTo>
                        <a:pt x="22" y="35"/>
                      </a:lnTo>
                      <a:lnTo>
                        <a:pt x="18" y="35"/>
                      </a:lnTo>
                      <a:lnTo>
                        <a:pt x="18" y="35"/>
                      </a:lnTo>
                      <a:lnTo>
                        <a:pt x="15" y="35"/>
                      </a:lnTo>
                      <a:lnTo>
                        <a:pt x="11" y="34"/>
                      </a:lnTo>
                      <a:lnTo>
                        <a:pt x="9" y="32"/>
                      </a:lnTo>
                      <a:lnTo>
                        <a:pt x="6" y="30"/>
                      </a:lnTo>
                      <a:lnTo>
                        <a:pt x="4" y="27"/>
                      </a:lnTo>
                      <a:lnTo>
                        <a:pt x="1" y="24"/>
                      </a:lnTo>
                      <a:lnTo>
                        <a:pt x="0" y="21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6" y="5"/>
                      </a:lnTo>
                      <a:lnTo>
                        <a:pt x="9" y="3"/>
                      </a:lnTo>
                      <a:lnTo>
                        <a:pt x="11" y="1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5" y="1"/>
                      </a:lnTo>
                      <a:lnTo>
                        <a:pt x="28" y="3"/>
                      </a:lnTo>
                      <a:lnTo>
                        <a:pt x="31" y="5"/>
                      </a:lnTo>
                      <a:lnTo>
                        <a:pt x="33" y="7"/>
                      </a:lnTo>
                      <a:lnTo>
                        <a:pt x="34" y="11"/>
                      </a:lnTo>
                      <a:lnTo>
                        <a:pt x="35" y="14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287"/>
                <p:cNvSpPr>
                  <a:spLocks/>
                </p:cNvSpPr>
                <p:nvPr/>
              </p:nvSpPr>
              <p:spPr bwMode="auto">
                <a:xfrm>
                  <a:off x="1895475" y="2514600"/>
                  <a:ext cx="57150" cy="30163"/>
                </a:xfrm>
                <a:custGeom>
                  <a:avLst/>
                  <a:gdLst/>
                  <a:ahLst/>
                  <a:cxnLst>
                    <a:cxn ang="0">
                      <a:pos x="36" y="18"/>
                    </a:cxn>
                    <a:cxn ang="0">
                      <a:pos x="36" y="18"/>
                    </a:cxn>
                    <a:cxn ang="0">
                      <a:pos x="35" y="14"/>
                    </a:cxn>
                    <a:cxn ang="0">
                      <a:pos x="34" y="11"/>
                    </a:cxn>
                    <a:cxn ang="0">
                      <a:pos x="33" y="8"/>
                    </a:cxn>
                    <a:cxn ang="0">
                      <a:pos x="31" y="6"/>
                    </a:cxn>
                    <a:cxn ang="0">
                      <a:pos x="28" y="4"/>
                    </a:cxn>
                    <a:cxn ang="0">
                      <a:pos x="25" y="1"/>
                    </a:cxn>
                    <a:cxn ang="0">
                      <a:pos x="21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5" y="0"/>
                    </a:cxn>
                    <a:cxn ang="0">
                      <a:pos x="12" y="1"/>
                    </a:cxn>
                    <a:cxn ang="0">
                      <a:pos x="6" y="6"/>
                    </a:cxn>
                    <a:cxn ang="0">
                      <a:pos x="2" y="11"/>
                    </a:cxn>
                    <a:cxn ang="0">
                      <a:pos x="1" y="14"/>
                    </a:cxn>
                    <a:cxn ang="0">
                      <a:pos x="0" y="17"/>
                    </a:cxn>
                    <a:cxn ang="0">
                      <a:pos x="36" y="19"/>
                    </a:cxn>
                    <a:cxn ang="0">
                      <a:pos x="36" y="19"/>
                    </a:cxn>
                    <a:cxn ang="0">
                      <a:pos x="36" y="18"/>
                    </a:cxn>
                    <a:cxn ang="0">
                      <a:pos x="36" y="18"/>
                    </a:cxn>
                  </a:cxnLst>
                  <a:rect l="0" t="0" r="r" b="b"/>
                  <a:pathLst>
                    <a:path w="36" h="19">
                      <a:moveTo>
                        <a:pt x="36" y="18"/>
                      </a:moveTo>
                      <a:lnTo>
                        <a:pt x="36" y="18"/>
                      </a:lnTo>
                      <a:lnTo>
                        <a:pt x="35" y="14"/>
                      </a:lnTo>
                      <a:lnTo>
                        <a:pt x="34" y="11"/>
                      </a:lnTo>
                      <a:lnTo>
                        <a:pt x="33" y="8"/>
                      </a:lnTo>
                      <a:lnTo>
                        <a:pt x="31" y="6"/>
                      </a:lnTo>
                      <a:lnTo>
                        <a:pt x="28" y="4"/>
                      </a:lnTo>
                      <a:lnTo>
                        <a:pt x="25" y="1"/>
                      </a:lnTo>
                      <a:lnTo>
                        <a:pt x="21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0"/>
                      </a:lnTo>
                      <a:lnTo>
                        <a:pt x="12" y="1"/>
                      </a:lnTo>
                      <a:lnTo>
                        <a:pt x="6" y="6"/>
                      </a:lnTo>
                      <a:lnTo>
                        <a:pt x="2" y="11"/>
                      </a:lnTo>
                      <a:lnTo>
                        <a:pt x="1" y="14"/>
                      </a:lnTo>
                      <a:lnTo>
                        <a:pt x="0" y="17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6" y="18"/>
                      </a:lnTo>
                      <a:lnTo>
                        <a:pt x="36" y="18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288"/>
                <p:cNvSpPr>
                  <a:spLocks/>
                </p:cNvSpPr>
                <p:nvPr/>
              </p:nvSpPr>
              <p:spPr bwMode="auto">
                <a:xfrm>
                  <a:off x="1701800" y="1795463"/>
                  <a:ext cx="36513" cy="428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0" y="9"/>
                    </a:cxn>
                    <a:cxn ang="0">
                      <a:pos x="1" y="12"/>
                    </a:cxn>
                    <a:cxn ang="0">
                      <a:pos x="3" y="15"/>
                    </a:cxn>
                    <a:cxn ang="0">
                      <a:pos x="4" y="18"/>
                    </a:cxn>
                    <a:cxn ang="0">
                      <a:pos x="6" y="21"/>
                    </a:cxn>
                    <a:cxn ang="0">
                      <a:pos x="9" y="23"/>
                    </a:cxn>
                    <a:cxn ang="0">
                      <a:pos x="12" y="24"/>
                    </a:cxn>
                    <a:cxn ang="0">
                      <a:pos x="15" y="26"/>
                    </a:cxn>
                    <a:cxn ang="0">
                      <a:pos x="18" y="27"/>
                    </a:cxn>
                    <a:cxn ang="0">
                      <a:pos x="18" y="27"/>
                    </a:cxn>
                    <a:cxn ang="0">
                      <a:pos x="23" y="2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3" h="27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1" y="4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1" y="12"/>
                      </a:lnTo>
                      <a:lnTo>
                        <a:pt x="3" y="15"/>
                      </a:lnTo>
                      <a:lnTo>
                        <a:pt x="4" y="18"/>
                      </a:lnTo>
                      <a:lnTo>
                        <a:pt x="6" y="21"/>
                      </a:lnTo>
                      <a:lnTo>
                        <a:pt x="9" y="23"/>
                      </a:lnTo>
                      <a:lnTo>
                        <a:pt x="12" y="24"/>
                      </a:lnTo>
                      <a:lnTo>
                        <a:pt x="15" y="26"/>
                      </a:lnTo>
                      <a:lnTo>
                        <a:pt x="18" y="27"/>
                      </a:lnTo>
                      <a:lnTo>
                        <a:pt x="18" y="27"/>
                      </a:lnTo>
                      <a:lnTo>
                        <a:pt x="23" y="2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1AFA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4" name="组合 463"/>
              <p:cNvGrpSpPr/>
              <p:nvPr userDrawn="1"/>
            </p:nvGrpSpPr>
            <p:grpSpPr>
              <a:xfrm rot="10363958">
                <a:off x="3946557" y="5618638"/>
                <a:ext cx="658775" cy="711136"/>
                <a:chOff x="4976813" y="3810000"/>
                <a:chExt cx="866775" cy="1044575"/>
              </a:xfrm>
            </p:grpSpPr>
            <p:sp>
              <p:nvSpPr>
                <p:cNvPr id="465" name="Freeform 188"/>
                <p:cNvSpPr>
                  <a:spLocks/>
                </p:cNvSpPr>
                <p:nvPr/>
              </p:nvSpPr>
              <p:spPr bwMode="auto">
                <a:xfrm>
                  <a:off x="4976813" y="3810000"/>
                  <a:ext cx="866775" cy="1044575"/>
                </a:xfrm>
                <a:custGeom>
                  <a:avLst/>
                  <a:gdLst/>
                  <a:ahLst/>
                  <a:cxnLst>
                    <a:cxn ang="0">
                      <a:pos x="224" y="0"/>
                    </a:cxn>
                    <a:cxn ang="0">
                      <a:pos x="281" y="53"/>
                    </a:cxn>
                    <a:cxn ang="0">
                      <a:pos x="337" y="112"/>
                    </a:cxn>
                    <a:cxn ang="0">
                      <a:pos x="402" y="185"/>
                    </a:cxn>
                    <a:cxn ang="0">
                      <a:pos x="448" y="247"/>
                    </a:cxn>
                    <a:cxn ang="0">
                      <a:pos x="476" y="290"/>
                    </a:cxn>
                    <a:cxn ang="0">
                      <a:pos x="501" y="335"/>
                    </a:cxn>
                    <a:cxn ang="0">
                      <a:pos x="521" y="379"/>
                    </a:cxn>
                    <a:cxn ang="0">
                      <a:pos x="536" y="424"/>
                    </a:cxn>
                    <a:cxn ang="0">
                      <a:pos x="544" y="467"/>
                    </a:cxn>
                    <a:cxn ang="0">
                      <a:pos x="543" y="508"/>
                    </a:cxn>
                    <a:cxn ang="0">
                      <a:pos x="540" y="528"/>
                    </a:cxn>
                    <a:cxn ang="0">
                      <a:pos x="530" y="564"/>
                    </a:cxn>
                    <a:cxn ang="0">
                      <a:pos x="516" y="593"/>
                    </a:cxn>
                    <a:cxn ang="0">
                      <a:pos x="500" y="615"/>
                    </a:cxn>
                    <a:cxn ang="0">
                      <a:pos x="482" y="632"/>
                    </a:cxn>
                    <a:cxn ang="0">
                      <a:pos x="463" y="643"/>
                    </a:cxn>
                    <a:cxn ang="0">
                      <a:pos x="443" y="649"/>
                    </a:cxn>
                    <a:cxn ang="0">
                      <a:pos x="422" y="650"/>
                    </a:cxn>
                    <a:cxn ang="0">
                      <a:pos x="399" y="647"/>
                    </a:cxn>
                    <a:cxn ang="0">
                      <a:pos x="378" y="641"/>
                    </a:cxn>
                    <a:cxn ang="0">
                      <a:pos x="357" y="630"/>
                    </a:cxn>
                    <a:cxn ang="0">
                      <a:pos x="338" y="617"/>
                    </a:cxn>
                    <a:cxn ang="0">
                      <a:pos x="319" y="601"/>
                    </a:cxn>
                    <a:cxn ang="0">
                      <a:pos x="302" y="584"/>
                    </a:cxn>
                    <a:cxn ang="0">
                      <a:pos x="287" y="565"/>
                    </a:cxn>
                    <a:cxn ang="0">
                      <a:pos x="274" y="545"/>
                    </a:cxn>
                    <a:cxn ang="0">
                      <a:pos x="265" y="524"/>
                    </a:cxn>
                    <a:cxn ang="0">
                      <a:pos x="264" y="530"/>
                    </a:cxn>
                    <a:cxn ang="0">
                      <a:pos x="255" y="558"/>
                    </a:cxn>
                    <a:cxn ang="0">
                      <a:pos x="244" y="582"/>
                    </a:cxn>
                    <a:cxn ang="0">
                      <a:pos x="226" y="609"/>
                    </a:cxn>
                    <a:cxn ang="0">
                      <a:pos x="200" y="632"/>
                    </a:cxn>
                    <a:cxn ang="0">
                      <a:pos x="184" y="642"/>
                    </a:cxn>
                    <a:cxn ang="0">
                      <a:pos x="165" y="649"/>
                    </a:cxn>
                    <a:cxn ang="0">
                      <a:pos x="145" y="654"/>
                    </a:cxn>
                    <a:cxn ang="0">
                      <a:pos x="122" y="658"/>
                    </a:cxn>
                    <a:cxn ang="0">
                      <a:pos x="95" y="657"/>
                    </a:cxn>
                    <a:cxn ang="0">
                      <a:pos x="83" y="654"/>
                    </a:cxn>
                    <a:cxn ang="0">
                      <a:pos x="58" y="646"/>
                    </a:cxn>
                    <a:cxn ang="0">
                      <a:pos x="38" y="631"/>
                    </a:cxn>
                    <a:cxn ang="0">
                      <a:pos x="22" y="611"/>
                    </a:cxn>
                    <a:cxn ang="0">
                      <a:pos x="11" y="586"/>
                    </a:cxn>
                    <a:cxn ang="0">
                      <a:pos x="3" y="555"/>
                    </a:cxn>
                    <a:cxn ang="0">
                      <a:pos x="0" y="519"/>
                    </a:cxn>
                    <a:cxn ang="0">
                      <a:pos x="2" y="479"/>
                    </a:cxn>
                    <a:cxn ang="0">
                      <a:pos x="9" y="435"/>
                    </a:cxn>
                    <a:cxn ang="0">
                      <a:pos x="19" y="386"/>
                    </a:cxn>
                    <a:cxn ang="0">
                      <a:pos x="36" y="336"/>
                    </a:cxn>
                    <a:cxn ang="0">
                      <a:pos x="57" y="281"/>
                    </a:cxn>
                    <a:cxn ang="0">
                      <a:pos x="85" y="222"/>
                    </a:cxn>
                    <a:cxn ang="0">
                      <a:pos x="118" y="162"/>
                    </a:cxn>
                    <a:cxn ang="0">
                      <a:pos x="156" y="98"/>
                    </a:cxn>
                    <a:cxn ang="0">
                      <a:pos x="199" y="34"/>
                    </a:cxn>
                    <a:cxn ang="0">
                      <a:pos x="224" y="0"/>
                    </a:cxn>
                  </a:cxnLst>
                  <a:rect l="0" t="0" r="r" b="b"/>
                  <a:pathLst>
                    <a:path w="546" h="658">
                      <a:moveTo>
                        <a:pt x="224" y="0"/>
                      </a:moveTo>
                      <a:lnTo>
                        <a:pt x="224" y="0"/>
                      </a:lnTo>
                      <a:lnTo>
                        <a:pt x="240" y="15"/>
                      </a:lnTo>
                      <a:lnTo>
                        <a:pt x="281" y="53"/>
                      </a:lnTo>
                      <a:lnTo>
                        <a:pt x="307" y="80"/>
                      </a:lnTo>
                      <a:lnTo>
                        <a:pt x="337" y="112"/>
                      </a:lnTo>
                      <a:lnTo>
                        <a:pt x="369" y="147"/>
                      </a:lnTo>
                      <a:lnTo>
                        <a:pt x="402" y="185"/>
                      </a:lnTo>
                      <a:lnTo>
                        <a:pt x="432" y="227"/>
                      </a:lnTo>
                      <a:lnTo>
                        <a:pt x="448" y="247"/>
                      </a:lnTo>
                      <a:lnTo>
                        <a:pt x="462" y="269"/>
                      </a:lnTo>
                      <a:lnTo>
                        <a:pt x="476" y="290"/>
                      </a:lnTo>
                      <a:lnTo>
                        <a:pt x="489" y="312"/>
                      </a:lnTo>
                      <a:lnTo>
                        <a:pt x="501" y="335"/>
                      </a:lnTo>
                      <a:lnTo>
                        <a:pt x="512" y="357"/>
                      </a:lnTo>
                      <a:lnTo>
                        <a:pt x="521" y="379"/>
                      </a:lnTo>
                      <a:lnTo>
                        <a:pt x="530" y="401"/>
                      </a:lnTo>
                      <a:lnTo>
                        <a:pt x="536" y="424"/>
                      </a:lnTo>
                      <a:lnTo>
                        <a:pt x="541" y="445"/>
                      </a:lnTo>
                      <a:lnTo>
                        <a:pt x="544" y="467"/>
                      </a:lnTo>
                      <a:lnTo>
                        <a:pt x="546" y="487"/>
                      </a:lnTo>
                      <a:lnTo>
                        <a:pt x="543" y="508"/>
                      </a:lnTo>
                      <a:lnTo>
                        <a:pt x="540" y="528"/>
                      </a:lnTo>
                      <a:lnTo>
                        <a:pt x="540" y="528"/>
                      </a:lnTo>
                      <a:lnTo>
                        <a:pt x="535" y="546"/>
                      </a:lnTo>
                      <a:lnTo>
                        <a:pt x="530" y="564"/>
                      </a:lnTo>
                      <a:lnTo>
                        <a:pt x="523" y="579"/>
                      </a:lnTo>
                      <a:lnTo>
                        <a:pt x="516" y="593"/>
                      </a:lnTo>
                      <a:lnTo>
                        <a:pt x="508" y="605"/>
                      </a:lnTo>
                      <a:lnTo>
                        <a:pt x="500" y="615"/>
                      </a:lnTo>
                      <a:lnTo>
                        <a:pt x="492" y="625"/>
                      </a:lnTo>
                      <a:lnTo>
                        <a:pt x="482" y="632"/>
                      </a:lnTo>
                      <a:lnTo>
                        <a:pt x="472" y="639"/>
                      </a:lnTo>
                      <a:lnTo>
                        <a:pt x="463" y="643"/>
                      </a:lnTo>
                      <a:lnTo>
                        <a:pt x="452" y="646"/>
                      </a:lnTo>
                      <a:lnTo>
                        <a:pt x="443" y="649"/>
                      </a:lnTo>
                      <a:lnTo>
                        <a:pt x="432" y="650"/>
                      </a:lnTo>
                      <a:lnTo>
                        <a:pt x="422" y="650"/>
                      </a:lnTo>
                      <a:lnTo>
                        <a:pt x="411" y="649"/>
                      </a:lnTo>
                      <a:lnTo>
                        <a:pt x="399" y="647"/>
                      </a:lnTo>
                      <a:lnTo>
                        <a:pt x="389" y="644"/>
                      </a:lnTo>
                      <a:lnTo>
                        <a:pt x="378" y="641"/>
                      </a:lnTo>
                      <a:lnTo>
                        <a:pt x="368" y="635"/>
                      </a:lnTo>
                      <a:lnTo>
                        <a:pt x="357" y="630"/>
                      </a:lnTo>
                      <a:lnTo>
                        <a:pt x="348" y="624"/>
                      </a:lnTo>
                      <a:lnTo>
                        <a:pt x="338" y="617"/>
                      </a:lnTo>
                      <a:lnTo>
                        <a:pt x="328" y="610"/>
                      </a:lnTo>
                      <a:lnTo>
                        <a:pt x="319" y="601"/>
                      </a:lnTo>
                      <a:lnTo>
                        <a:pt x="310" y="593"/>
                      </a:lnTo>
                      <a:lnTo>
                        <a:pt x="302" y="584"/>
                      </a:lnTo>
                      <a:lnTo>
                        <a:pt x="295" y="575"/>
                      </a:lnTo>
                      <a:lnTo>
                        <a:pt x="287" y="565"/>
                      </a:lnTo>
                      <a:lnTo>
                        <a:pt x="281" y="555"/>
                      </a:lnTo>
                      <a:lnTo>
                        <a:pt x="274" y="545"/>
                      </a:lnTo>
                      <a:lnTo>
                        <a:pt x="269" y="535"/>
                      </a:lnTo>
                      <a:lnTo>
                        <a:pt x="265" y="524"/>
                      </a:lnTo>
                      <a:lnTo>
                        <a:pt x="265" y="524"/>
                      </a:lnTo>
                      <a:lnTo>
                        <a:pt x="264" y="530"/>
                      </a:lnTo>
                      <a:lnTo>
                        <a:pt x="260" y="546"/>
                      </a:lnTo>
                      <a:lnTo>
                        <a:pt x="255" y="558"/>
                      </a:lnTo>
                      <a:lnTo>
                        <a:pt x="250" y="570"/>
                      </a:lnTo>
                      <a:lnTo>
                        <a:pt x="244" y="582"/>
                      </a:lnTo>
                      <a:lnTo>
                        <a:pt x="235" y="595"/>
                      </a:lnTo>
                      <a:lnTo>
                        <a:pt x="226" y="609"/>
                      </a:lnTo>
                      <a:lnTo>
                        <a:pt x="214" y="621"/>
                      </a:lnTo>
                      <a:lnTo>
                        <a:pt x="200" y="632"/>
                      </a:lnTo>
                      <a:lnTo>
                        <a:pt x="192" y="637"/>
                      </a:lnTo>
                      <a:lnTo>
                        <a:pt x="184" y="642"/>
                      </a:lnTo>
                      <a:lnTo>
                        <a:pt x="175" y="646"/>
                      </a:lnTo>
                      <a:lnTo>
                        <a:pt x="165" y="649"/>
                      </a:lnTo>
                      <a:lnTo>
                        <a:pt x="156" y="652"/>
                      </a:lnTo>
                      <a:lnTo>
                        <a:pt x="145" y="654"/>
                      </a:lnTo>
                      <a:lnTo>
                        <a:pt x="134" y="657"/>
                      </a:lnTo>
                      <a:lnTo>
                        <a:pt x="122" y="658"/>
                      </a:lnTo>
                      <a:lnTo>
                        <a:pt x="109" y="658"/>
                      </a:lnTo>
                      <a:lnTo>
                        <a:pt x="95" y="657"/>
                      </a:lnTo>
                      <a:lnTo>
                        <a:pt x="95" y="657"/>
                      </a:lnTo>
                      <a:lnTo>
                        <a:pt x="83" y="654"/>
                      </a:lnTo>
                      <a:lnTo>
                        <a:pt x="70" y="651"/>
                      </a:lnTo>
                      <a:lnTo>
                        <a:pt x="58" y="646"/>
                      </a:lnTo>
                      <a:lnTo>
                        <a:pt x="48" y="640"/>
                      </a:lnTo>
                      <a:lnTo>
                        <a:pt x="38" y="631"/>
                      </a:lnTo>
                      <a:lnTo>
                        <a:pt x="30" y="622"/>
                      </a:lnTo>
                      <a:lnTo>
                        <a:pt x="22" y="611"/>
                      </a:lnTo>
                      <a:lnTo>
                        <a:pt x="16" y="598"/>
                      </a:lnTo>
                      <a:lnTo>
                        <a:pt x="11" y="586"/>
                      </a:lnTo>
                      <a:lnTo>
                        <a:pt x="7" y="571"/>
                      </a:lnTo>
                      <a:lnTo>
                        <a:pt x="3" y="555"/>
                      </a:lnTo>
                      <a:lnTo>
                        <a:pt x="1" y="537"/>
                      </a:lnTo>
                      <a:lnTo>
                        <a:pt x="0" y="519"/>
                      </a:lnTo>
                      <a:lnTo>
                        <a:pt x="0" y="500"/>
                      </a:lnTo>
                      <a:lnTo>
                        <a:pt x="2" y="479"/>
                      </a:lnTo>
                      <a:lnTo>
                        <a:pt x="4" y="457"/>
                      </a:lnTo>
                      <a:lnTo>
                        <a:pt x="9" y="435"/>
                      </a:lnTo>
                      <a:lnTo>
                        <a:pt x="13" y="411"/>
                      </a:lnTo>
                      <a:lnTo>
                        <a:pt x="19" y="386"/>
                      </a:lnTo>
                      <a:lnTo>
                        <a:pt x="27" y="361"/>
                      </a:lnTo>
                      <a:lnTo>
                        <a:pt x="36" y="336"/>
                      </a:lnTo>
                      <a:lnTo>
                        <a:pt x="46" y="308"/>
                      </a:lnTo>
                      <a:lnTo>
                        <a:pt x="57" y="281"/>
                      </a:lnTo>
                      <a:lnTo>
                        <a:pt x="70" y="252"/>
                      </a:lnTo>
                      <a:lnTo>
                        <a:pt x="85" y="222"/>
                      </a:lnTo>
                      <a:lnTo>
                        <a:pt x="101" y="193"/>
                      </a:lnTo>
                      <a:lnTo>
                        <a:pt x="118" y="162"/>
                      </a:lnTo>
                      <a:lnTo>
                        <a:pt x="136" y="130"/>
                      </a:lnTo>
                      <a:lnTo>
                        <a:pt x="156" y="98"/>
                      </a:lnTo>
                      <a:lnTo>
                        <a:pt x="177" y="67"/>
                      </a:lnTo>
                      <a:lnTo>
                        <a:pt x="199" y="34"/>
                      </a:lnTo>
                      <a:lnTo>
                        <a:pt x="224" y="0"/>
                      </a:lnTo>
                      <a:lnTo>
                        <a:pt x="224" y="0"/>
                      </a:lnTo>
                      <a:close/>
                    </a:path>
                  </a:pathLst>
                </a:custGeom>
                <a:solidFill>
                  <a:srgbClr val="97588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6" name="Freeform 189"/>
                <p:cNvSpPr>
                  <a:spLocks/>
                </p:cNvSpPr>
                <p:nvPr/>
              </p:nvSpPr>
              <p:spPr bwMode="auto">
                <a:xfrm>
                  <a:off x="4989513" y="4549775"/>
                  <a:ext cx="171450" cy="177800"/>
                </a:xfrm>
                <a:custGeom>
                  <a:avLst/>
                  <a:gdLst/>
                  <a:ahLst/>
                  <a:cxnLst>
                    <a:cxn ang="0">
                      <a:pos x="24" y="31"/>
                    </a:cxn>
                    <a:cxn ang="0">
                      <a:pos x="20" y="19"/>
                    </a:cxn>
                    <a:cxn ang="0">
                      <a:pos x="21" y="10"/>
                    </a:cxn>
                    <a:cxn ang="0">
                      <a:pos x="25" y="4"/>
                    </a:cxn>
                    <a:cxn ang="0">
                      <a:pos x="31" y="1"/>
                    </a:cxn>
                    <a:cxn ang="0">
                      <a:pos x="40" y="0"/>
                    </a:cxn>
                    <a:cxn ang="0">
                      <a:pos x="48" y="3"/>
                    </a:cxn>
                    <a:cxn ang="0">
                      <a:pos x="55" y="9"/>
                    </a:cxn>
                    <a:cxn ang="0">
                      <a:pos x="59" y="20"/>
                    </a:cxn>
                    <a:cxn ang="0">
                      <a:pos x="65" y="15"/>
                    </a:cxn>
                    <a:cxn ang="0">
                      <a:pos x="79" y="8"/>
                    </a:cxn>
                    <a:cxn ang="0">
                      <a:pos x="91" y="9"/>
                    </a:cxn>
                    <a:cxn ang="0">
                      <a:pos x="99" y="15"/>
                    </a:cxn>
                    <a:cxn ang="0">
                      <a:pos x="106" y="22"/>
                    </a:cxn>
                    <a:cxn ang="0">
                      <a:pos x="107" y="32"/>
                    </a:cxn>
                    <a:cxn ang="0">
                      <a:pos x="102" y="40"/>
                    </a:cxn>
                    <a:cxn ang="0">
                      <a:pos x="92" y="46"/>
                    </a:cxn>
                    <a:cxn ang="0">
                      <a:pos x="83" y="48"/>
                    </a:cxn>
                    <a:cxn ang="0">
                      <a:pos x="97" y="52"/>
                    </a:cxn>
                    <a:cxn ang="0">
                      <a:pos x="104" y="60"/>
                    </a:cxn>
                    <a:cxn ang="0">
                      <a:pos x="108" y="71"/>
                    </a:cxn>
                    <a:cxn ang="0">
                      <a:pos x="106" y="81"/>
                    </a:cxn>
                    <a:cxn ang="0">
                      <a:pos x="100" y="89"/>
                    </a:cxn>
                    <a:cxn ang="0">
                      <a:pos x="90" y="91"/>
                    </a:cxn>
                    <a:cxn ang="0">
                      <a:pos x="77" y="87"/>
                    </a:cxn>
                    <a:cxn ang="0">
                      <a:pos x="61" y="72"/>
                    </a:cxn>
                    <a:cxn ang="0">
                      <a:pos x="60" y="71"/>
                    </a:cxn>
                    <a:cxn ang="0">
                      <a:pos x="61" y="72"/>
                    </a:cxn>
                    <a:cxn ang="0">
                      <a:pos x="61" y="91"/>
                    </a:cxn>
                    <a:cxn ang="0">
                      <a:pos x="56" y="104"/>
                    </a:cxn>
                    <a:cxn ang="0">
                      <a:pos x="47" y="111"/>
                    </a:cxn>
                    <a:cxn ang="0">
                      <a:pos x="39" y="112"/>
                    </a:cxn>
                    <a:cxn ang="0">
                      <a:pos x="30" y="108"/>
                    </a:cxn>
                    <a:cxn ang="0">
                      <a:pos x="26" y="99"/>
                    </a:cxn>
                    <a:cxn ang="0">
                      <a:pos x="25" y="87"/>
                    </a:cxn>
                    <a:cxn ang="0">
                      <a:pos x="31" y="69"/>
                    </a:cxn>
                    <a:cxn ang="0">
                      <a:pos x="24" y="71"/>
                    </a:cxn>
                    <a:cxn ang="0">
                      <a:pos x="12" y="72"/>
                    </a:cxn>
                    <a:cxn ang="0">
                      <a:pos x="5" y="69"/>
                    </a:cxn>
                    <a:cxn ang="0">
                      <a:pos x="1" y="62"/>
                    </a:cxn>
                    <a:cxn ang="0">
                      <a:pos x="0" y="55"/>
                    </a:cxn>
                    <a:cxn ang="0">
                      <a:pos x="3" y="48"/>
                    </a:cxn>
                    <a:cxn ang="0">
                      <a:pos x="10" y="41"/>
                    </a:cxn>
                    <a:cxn ang="0">
                      <a:pos x="22" y="37"/>
                    </a:cxn>
                    <a:cxn ang="0">
                      <a:pos x="24" y="31"/>
                    </a:cxn>
                  </a:cxnLst>
                  <a:rect l="0" t="0" r="r" b="b"/>
                  <a:pathLst>
                    <a:path w="108" h="112">
                      <a:moveTo>
                        <a:pt x="24" y="31"/>
                      </a:moveTo>
                      <a:lnTo>
                        <a:pt x="24" y="31"/>
                      </a:lnTo>
                      <a:lnTo>
                        <a:pt x="21" y="24"/>
                      </a:lnTo>
                      <a:lnTo>
                        <a:pt x="20" y="19"/>
                      </a:lnTo>
                      <a:lnTo>
                        <a:pt x="20" y="15"/>
                      </a:lnTo>
                      <a:lnTo>
                        <a:pt x="21" y="10"/>
                      </a:lnTo>
                      <a:lnTo>
                        <a:pt x="22" y="7"/>
                      </a:lnTo>
                      <a:lnTo>
                        <a:pt x="25" y="4"/>
                      </a:lnTo>
                      <a:lnTo>
                        <a:pt x="28" y="2"/>
                      </a:lnTo>
                      <a:lnTo>
                        <a:pt x="31" y="1"/>
                      </a:lnTo>
                      <a:lnTo>
                        <a:pt x="36" y="0"/>
                      </a:lnTo>
                      <a:lnTo>
                        <a:pt x="40" y="0"/>
                      </a:lnTo>
                      <a:lnTo>
                        <a:pt x="44" y="1"/>
                      </a:lnTo>
                      <a:lnTo>
                        <a:pt x="48" y="3"/>
                      </a:lnTo>
                      <a:lnTo>
                        <a:pt x="51" y="6"/>
                      </a:lnTo>
                      <a:lnTo>
                        <a:pt x="55" y="9"/>
                      </a:lnTo>
                      <a:lnTo>
                        <a:pt x="57" y="15"/>
                      </a:lnTo>
                      <a:lnTo>
                        <a:pt x="59" y="20"/>
                      </a:lnTo>
                      <a:lnTo>
                        <a:pt x="59" y="20"/>
                      </a:lnTo>
                      <a:lnTo>
                        <a:pt x="65" y="15"/>
                      </a:lnTo>
                      <a:lnTo>
                        <a:pt x="73" y="10"/>
                      </a:lnTo>
                      <a:lnTo>
                        <a:pt x="79" y="8"/>
                      </a:lnTo>
                      <a:lnTo>
                        <a:pt x="84" y="8"/>
                      </a:lnTo>
                      <a:lnTo>
                        <a:pt x="91" y="9"/>
                      </a:lnTo>
                      <a:lnTo>
                        <a:pt x="95" y="12"/>
                      </a:lnTo>
                      <a:lnTo>
                        <a:pt x="99" y="15"/>
                      </a:lnTo>
                      <a:lnTo>
                        <a:pt x="102" y="18"/>
                      </a:lnTo>
                      <a:lnTo>
                        <a:pt x="106" y="22"/>
                      </a:lnTo>
                      <a:lnTo>
                        <a:pt x="107" y="27"/>
                      </a:lnTo>
                      <a:lnTo>
                        <a:pt x="107" y="32"/>
                      </a:lnTo>
                      <a:lnTo>
                        <a:pt x="106" y="36"/>
                      </a:lnTo>
                      <a:lnTo>
                        <a:pt x="102" y="40"/>
                      </a:lnTo>
                      <a:lnTo>
                        <a:pt x="98" y="43"/>
                      </a:lnTo>
                      <a:lnTo>
                        <a:pt x="92" y="46"/>
                      </a:lnTo>
                      <a:lnTo>
                        <a:pt x="83" y="48"/>
                      </a:lnTo>
                      <a:lnTo>
                        <a:pt x="83" y="48"/>
                      </a:lnTo>
                      <a:lnTo>
                        <a:pt x="91" y="50"/>
                      </a:lnTo>
                      <a:lnTo>
                        <a:pt x="97" y="52"/>
                      </a:lnTo>
                      <a:lnTo>
                        <a:pt x="101" y="56"/>
                      </a:lnTo>
                      <a:lnTo>
                        <a:pt x="104" y="60"/>
                      </a:lnTo>
                      <a:lnTo>
                        <a:pt x="107" y="66"/>
                      </a:lnTo>
                      <a:lnTo>
                        <a:pt x="108" y="71"/>
                      </a:lnTo>
                      <a:lnTo>
                        <a:pt x="108" y="76"/>
                      </a:lnTo>
                      <a:lnTo>
                        <a:pt x="106" y="81"/>
                      </a:lnTo>
                      <a:lnTo>
                        <a:pt x="103" y="86"/>
                      </a:lnTo>
                      <a:lnTo>
                        <a:pt x="100" y="89"/>
                      </a:lnTo>
                      <a:lnTo>
                        <a:pt x="95" y="91"/>
                      </a:lnTo>
                      <a:lnTo>
                        <a:pt x="90" y="91"/>
                      </a:lnTo>
                      <a:lnTo>
                        <a:pt x="84" y="90"/>
                      </a:lnTo>
                      <a:lnTo>
                        <a:pt x="77" y="87"/>
                      </a:lnTo>
                      <a:lnTo>
                        <a:pt x="69" y="80"/>
                      </a:lnTo>
                      <a:lnTo>
                        <a:pt x="61" y="72"/>
                      </a:lnTo>
                      <a:lnTo>
                        <a:pt x="61" y="72"/>
                      </a:lnTo>
                      <a:lnTo>
                        <a:pt x="60" y="71"/>
                      </a:lnTo>
                      <a:lnTo>
                        <a:pt x="61" y="72"/>
                      </a:lnTo>
                      <a:lnTo>
                        <a:pt x="61" y="72"/>
                      </a:lnTo>
                      <a:lnTo>
                        <a:pt x="62" y="82"/>
                      </a:lnTo>
                      <a:lnTo>
                        <a:pt x="61" y="91"/>
                      </a:lnTo>
                      <a:lnTo>
                        <a:pt x="59" y="98"/>
                      </a:lnTo>
                      <a:lnTo>
                        <a:pt x="56" y="104"/>
                      </a:lnTo>
                      <a:lnTo>
                        <a:pt x="51" y="108"/>
                      </a:lnTo>
                      <a:lnTo>
                        <a:pt x="47" y="111"/>
                      </a:lnTo>
                      <a:lnTo>
                        <a:pt x="43" y="112"/>
                      </a:lnTo>
                      <a:lnTo>
                        <a:pt x="39" y="112"/>
                      </a:lnTo>
                      <a:lnTo>
                        <a:pt x="35" y="111"/>
                      </a:lnTo>
                      <a:lnTo>
                        <a:pt x="30" y="108"/>
                      </a:lnTo>
                      <a:lnTo>
                        <a:pt x="28" y="105"/>
                      </a:lnTo>
                      <a:lnTo>
                        <a:pt x="26" y="99"/>
                      </a:lnTo>
                      <a:lnTo>
                        <a:pt x="25" y="93"/>
                      </a:lnTo>
                      <a:lnTo>
                        <a:pt x="25" y="87"/>
                      </a:lnTo>
                      <a:lnTo>
                        <a:pt x="27" y="78"/>
                      </a:lnTo>
                      <a:lnTo>
                        <a:pt x="31" y="69"/>
                      </a:lnTo>
                      <a:lnTo>
                        <a:pt x="31" y="69"/>
                      </a:lnTo>
                      <a:lnTo>
                        <a:pt x="24" y="71"/>
                      </a:lnTo>
                      <a:lnTo>
                        <a:pt x="19" y="72"/>
                      </a:lnTo>
                      <a:lnTo>
                        <a:pt x="12" y="72"/>
                      </a:lnTo>
                      <a:lnTo>
                        <a:pt x="8" y="71"/>
                      </a:lnTo>
                      <a:lnTo>
                        <a:pt x="5" y="69"/>
                      </a:lnTo>
                      <a:lnTo>
                        <a:pt x="2" y="66"/>
                      </a:lnTo>
                      <a:lnTo>
                        <a:pt x="1" y="62"/>
                      </a:lnTo>
                      <a:lnTo>
                        <a:pt x="0" y="59"/>
                      </a:lnTo>
                      <a:lnTo>
                        <a:pt x="0" y="55"/>
                      </a:lnTo>
                      <a:lnTo>
                        <a:pt x="1" y="51"/>
                      </a:lnTo>
                      <a:lnTo>
                        <a:pt x="3" y="48"/>
                      </a:lnTo>
                      <a:lnTo>
                        <a:pt x="6" y="44"/>
                      </a:lnTo>
                      <a:lnTo>
                        <a:pt x="10" y="41"/>
                      </a:lnTo>
                      <a:lnTo>
                        <a:pt x="15" y="39"/>
                      </a:lnTo>
                      <a:lnTo>
                        <a:pt x="22" y="37"/>
                      </a:lnTo>
                      <a:lnTo>
                        <a:pt x="29" y="36"/>
                      </a:lnTo>
                      <a:lnTo>
                        <a:pt x="24" y="31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7" name="Freeform 190"/>
                <p:cNvSpPr>
                  <a:spLocks/>
                </p:cNvSpPr>
                <p:nvPr/>
              </p:nvSpPr>
              <p:spPr bwMode="auto">
                <a:xfrm>
                  <a:off x="4989513" y="4549775"/>
                  <a:ext cx="171450" cy="177800"/>
                </a:xfrm>
                <a:custGeom>
                  <a:avLst/>
                  <a:gdLst/>
                  <a:ahLst/>
                  <a:cxnLst>
                    <a:cxn ang="0">
                      <a:pos x="24" y="31"/>
                    </a:cxn>
                    <a:cxn ang="0">
                      <a:pos x="20" y="19"/>
                    </a:cxn>
                    <a:cxn ang="0">
                      <a:pos x="21" y="10"/>
                    </a:cxn>
                    <a:cxn ang="0">
                      <a:pos x="25" y="4"/>
                    </a:cxn>
                    <a:cxn ang="0">
                      <a:pos x="31" y="1"/>
                    </a:cxn>
                    <a:cxn ang="0">
                      <a:pos x="40" y="0"/>
                    </a:cxn>
                    <a:cxn ang="0">
                      <a:pos x="48" y="3"/>
                    </a:cxn>
                    <a:cxn ang="0">
                      <a:pos x="55" y="9"/>
                    </a:cxn>
                    <a:cxn ang="0">
                      <a:pos x="59" y="20"/>
                    </a:cxn>
                    <a:cxn ang="0">
                      <a:pos x="65" y="15"/>
                    </a:cxn>
                    <a:cxn ang="0">
                      <a:pos x="79" y="8"/>
                    </a:cxn>
                    <a:cxn ang="0">
                      <a:pos x="91" y="9"/>
                    </a:cxn>
                    <a:cxn ang="0">
                      <a:pos x="99" y="15"/>
                    </a:cxn>
                    <a:cxn ang="0">
                      <a:pos x="106" y="22"/>
                    </a:cxn>
                    <a:cxn ang="0">
                      <a:pos x="107" y="32"/>
                    </a:cxn>
                    <a:cxn ang="0">
                      <a:pos x="102" y="40"/>
                    </a:cxn>
                    <a:cxn ang="0">
                      <a:pos x="92" y="46"/>
                    </a:cxn>
                    <a:cxn ang="0">
                      <a:pos x="83" y="48"/>
                    </a:cxn>
                    <a:cxn ang="0">
                      <a:pos x="97" y="52"/>
                    </a:cxn>
                    <a:cxn ang="0">
                      <a:pos x="104" y="60"/>
                    </a:cxn>
                    <a:cxn ang="0">
                      <a:pos x="108" y="71"/>
                    </a:cxn>
                    <a:cxn ang="0">
                      <a:pos x="106" y="81"/>
                    </a:cxn>
                    <a:cxn ang="0">
                      <a:pos x="100" y="89"/>
                    </a:cxn>
                    <a:cxn ang="0">
                      <a:pos x="90" y="91"/>
                    </a:cxn>
                    <a:cxn ang="0">
                      <a:pos x="77" y="87"/>
                    </a:cxn>
                    <a:cxn ang="0">
                      <a:pos x="61" y="72"/>
                    </a:cxn>
                    <a:cxn ang="0">
                      <a:pos x="60" y="71"/>
                    </a:cxn>
                    <a:cxn ang="0">
                      <a:pos x="61" y="72"/>
                    </a:cxn>
                    <a:cxn ang="0">
                      <a:pos x="61" y="91"/>
                    </a:cxn>
                    <a:cxn ang="0">
                      <a:pos x="56" y="104"/>
                    </a:cxn>
                    <a:cxn ang="0">
                      <a:pos x="47" y="111"/>
                    </a:cxn>
                    <a:cxn ang="0">
                      <a:pos x="39" y="112"/>
                    </a:cxn>
                    <a:cxn ang="0">
                      <a:pos x="30" y="108"/>
                    </a:cxn>
                    <a:cxn ang="0">
                      <a:pos x="26" y="99"/>
                    </a:cxn>
                    <a:cxn ang="0">
                      <a:pos x="25" y="87"/>
                    </a:cxn>
                    <a:cxn ang="0">
                      <a:pos x="31" y="69"/>
                    </a:cxn>
                    <a:cxn ang="0">
                      <a:pos x="24" y="71"/>
                    </a:cxn>
                    <a:cxn ang="0">
                      <a:pos x="12" y="72"/>
                    </a:cxn>
                    <a:cxn ang="0">
                      <a:pos x="5" y="69"/>
                    </a:cxn>
                    <a:cxn ang="0">
                      <a:pos x="1" y="62"/>
                    </a:cxn>
                    <a:cxn ang="0">
                      <a:pos x="0" y="55"/>
                    </a:cxn>
                    <a:cxn ang="0">
                      <a:pos x="3" y="48"/>
                    </a:cxn>
                    <a:cxn ang="0">
                      <a:pos x="10" y="41"/>
                    </a:cxn>
                    <a:cxn ang="0">
                      <a:pos x="22" y="37"/>
                    </a:cxn>
                  </a:cxnLst>
                  <a:rect l="0" t="0" r="r" b="b"/>
                  <a:pathLst>
                    <a:path w="108" h="112">
                      <a:moveTo>
                        <a:pt x="24" y="31"/>
                      </a:moveTo>
                      <a:lnTo>
                        <a:pt x="24" y="31"/>
                      </a:lnTo>
                      <a:lnTo>
                        <a:pt x="21" y="24"/>
                      </a:lnTo>
                      <a:lnTo>
                        <a:pt x="20" y="19"/>
                      </a:lnTo>
                      <a:lnTo>
                        <a:pt x="20" y="15"/>
                      </a:lnTo>
                      <a:lnTo>
                        <a:pt x="21" y="10"/>
                      </a:lnTo>
                      <a:lnTo>
                        <a:pt x="22" y="7"/>
                      </a:lnTo>
                      <a:lnTo>
                        <a:pt x="25" y="4"/>
                      </a:lnTo>
                      <a:lnTo>
                        <a:pt x="28" y="2"/>
                      </a:lnTo>
                      <a:lnTo>
                        <a:pt x="31" y="1"/>
                      </a:lnTo>
                      <a:lnTo>
                        <a:pt x="36" y="0"/>
                      </a:lnTo>
                      <a:lnTo>
                        <a:pt x="40" y="0"/>
                      </a:lnTo>
                      <a:lnTo>
                        <a:pt x="44" y="1"/>
                      </a:lnTo>
                      <a:lnTo>
                        <a:pt x="48" y="3"/>
                      </a:lnTo>
                      <a:lnTo>
                        <a:pt x="51" y="6"/>
                      </a:lnTo>
                      <a:lnTo>
                        <a:pt x="55" y="9"/>
                      </a:lnTo>
                      <a:lnTo>
                        <a:pt x="57" y="15"/>
                      </a:lnTo>
                      <a:lnTo>
                        <a:pt x="59" y="20"/>
                      </a:lnTo>
                      <a:lnTo>
                        <a:pt x="59" y="20"/>
                      </a:lnTo>
                      <a:lnTo>
                        <a:pt x="65" y="15"/>
                      </a:lnTo>
                      <a:lnTo>
                        <a:pt x="73" y="10"/>
                      </a:lnTo>
                      <a:lnTo>
                        <a:pt x="79" y="8"/>
                      </a:lnTo>
                      <a:lnTo>
                        <a:pt x="84" y="8"/>
                      </a:lnTo>
                      <a:lnTo>
                        <a:pt x="91" y="9"/>
                      </a:lnTo>
                      <a:lnTo>
                        <a:pt x="95" y="12"/>
                      </a:lnTo>
                      <a:lnTo>
                        <a:pt x="99" y="15"/>
                      </a:lnTo>
                      <a:lnTo>
                        <a:pt x="102" y="18"/>
                      </a:lnTo>
                      <a:lnTo>
                        <a:pt x="106" y="22"/>
                      </a:lnTo>
                      <a:lnTo>
                        <a:pt x="107" y="27"/>
                      </a:lnTo>
                      <a:lnTo>
                        <a:pt x="107" y="32"/>
                      </a:lnTo>
                      <a:lnTo>
                        <a:pt x="106" y="36"/>
                      </a:lnTo>
                      <a:lnTo>
                        <a:pt x="102" y="40"/>
                      </a:lnTo>
                      <a:lnTo>
                        <a:pt x="98" y="43"/>
                      </a:lnTo>
                      <a:lnTo>
                        <a:pt x="92" y="46"/>
                      </a:lnTo>
                      <a:lnTo>
                        <a:pt x="83" y="48"/>
                      </a:lnTo>
                      <a:lnTo>
                        <a:pt x="83" y="48"/>
                      </a:lnTo>
                      <a:lnTo>
                        <a:pt x="91" y="50"/>
                      </a:lnTo>
                      <a:lnTo>
                        <a:pt x="97" y="52"/>
                      </a:lnTo>
                      <a:lnTo>
                        <a:pt x="101" y="56"/>
                      </a:lnTo>
                      <a:lnTo>
                        <a:pt x="104" y="60"/>
                      </a:lnTo>
                      <a:lnTo>
                        <a:pt x="107" y="66"/>
                      </a:lnTo>
                      <a:lnTo>
                        <a:pt x="108" y="71"/>
                      </a:lnTo>
                      <a:lnTo>
                        <a:pt x="108" y="76"/>
                      </a:lnTo>
                      <a:lnTo>
                        <a:pt x="106" y="81"/>
                      </a:lnTo>
                      <a:lnTo>
                        <a:pt x="103" y="86"/>
                      </a:lnTo>
                      <a:lnTo>
                        <a:pt x="100" y="89"/>
                      </a:lnTo>
                      <a:lnTo>
                        <a:pt x="95" y="91"/>
                      </a:lnTo>
                      <a:lnTo>
                        <a:pt x="90" y="91"/>
                      </a:lnTo>
                      <a:lnTo>
                        <a:pt x="84" y="90"/>
                      </a:lnTo>
                      <a:lnTo>
                        <a:pt x="77" y="87"/>
                      </a:lnTo>
                      <a:lnTo>
                        <a:pt x="69" y="80"/>
                      </a:lnTo>
                      <a:lnTo>
                        <a:pt x="61" y="72"/>
                      </a:lnTo>
                      <a:lnTo>
                        <a:pt x="61" y="72"/>
                      </a:lnTo>
                      <a:lnTo>
                        <a:pt x="60" y="71"/>
                      </a:lnTo>
                      <a:lnTo>
                        <a:pt x="61" y="72"/>
                      </a:lnTo>
                      <a:lnTo>
                        <a:pt x="61" y="72"/>
                      </a:lnTo>
                      <a:lnTo>
                        <a:pt x="62" y="82"/>
                      </a:lnTo>
                      <a:lnTo>
                        <a:pt x="61" y="91"/>
                      </a:lnTo>
                      <a:lnTo>
                        <a:pt x="59" y="98"/>
                      </a:lnTo>
                      <a:lnTo>
                        <a:pt x="56" y="104"/>
                      </a:lnTo>
                      <a:lnTo>
                        <a:pt x="51" y="108"/>
                      </a:lnTo>
                      <a:lnTo>
                        <a:pt x="47" y="111"/>
                      </a:lnTo>
                      <a:lnTo>
                        <a:pt x="43" y="112"/>
                      </a:lnTo>
                      <a:lnTo>
                        <a:pt x="39" y="112"/>
                      </a:lnTo>
                      <a:lnTo>
                        <a:pt x="35" y="111"/>
                      </a:lnTo>
                      <a:lnTo>
                        <a:pt x="30" y="108"/>
                      </a:lnTo>
                      <a:lnTo>
                        <a:pt x="28" y="105"/>
                      </a:lnTo>
                      <a:lnTo>
                        <a:pt x="26" y="99"/>
                      </a:lnTo>
                      <a:lnTo>
                        <a:pt x="25" y="93"/>
                      </a:lnTo>
                      <a:lnTo>
                        <a:pt x="25" y="87"/>
                      </a:lnTo>
                      <a:lnTo>
                        <a:pt x="27" y="78"/>
                      </a:lnTo>
                      <a:lnTo>
                        <a:pt x="31" y="69"/>
                      </a:lnTo>
                      <a:lnTo>
                        <a:pt x="31" y="69"/>
                      </a:lnTo>
                      <a:lnTo>
                        <a:pt x="24" y="71"/>
                      </a:lnTo>
                      <a:lnTo>
                        <a:pt x="19" y="72"/>
                      </a:lnTo>
                      <a:lnTo>
                        <a:pt x="12" y="72"/>
                      </a:lnTo>
                      <a:lnTo>
                        <a:pt x="8" y="71"/>
                      </a:lnTo>
                      <a:lnTo>
                        <a:pt x="5" y="69"/>
                      </a:lnTo>
                      <a:lnTo>
                        <a:pt x="2" y="66"/>
                      </a:lnTo>
                      <a:lnTo>
                        <a:pt x="1" y="62"/>
                      </a:lnTo>
                      <a:lnTo>
                        <a:pt x="0" y="59"/>
                      </a:lnTo>
                      <a:lnTo>
                        <a:pt x="0" y="55"/>
                      </a:lnTo>
                      <a:lnTo>
                        <a:pt x="1" y="51"/>
                      </a:lnTo>
                      <a:lnTo>
                        <a:pt x="3" y="48"/>
                      </a:lnTo>
                      <a:lnTo>
                        <a:pt x="6" y="44"/>
                      </a:lnTo>
                      <a:lnTo>
                        <a:pt x="10" y="41"/>
                      </a:lnTo>
                      <a:lnTo>
                        <a:pt x="15" y="39"/>
                      </a:lnTo>
                      <a:lnTo>
                        <a:pt x="22" y="37"/>
                      </a:lnTo>
                      <a:lnTo>
                        <a:pt x="29" y="3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8" name="Freeform 191"/>
                <p:cNvSpPr>
                  <a:spLocks/>
                </p:cNvSpPr>
                <p:nvPr/>
              </p:nvSpPr>
              <p:spPr bwMode="auto">
                <a:xfrm>
                  <a:off x="5064125" y="4621213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2" y="8"/>
                    </a:cxn>
                    <a:cxn ang="0">
                      <a:pos x="10" y="10"/>
                    </a:cxn>
                    <a:cxn ang="0">
                      <a:pos x="9" y="11"/>
                    </a:cxn>
                    <a:cxn ang="0">
                      <a:pos x="7" y="12"/>
                    </a:cxn>
                    <a:cxn ang="0">
                      <a:pos x="7" y="12"/>
                    </a:cxn>
                    <a:cxn ang="0">
                      <a:pos x="3" y="11"/>
                    </a:cxn>
                    <a:cxn ang="0">
                      <a:pos x="2" y="10"/>
                    </a:cxn>
                    <a:cxn ang="0">
                      <a:pos x="0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4"/>
                    </a:cxn>
                    <a:cxn ang="0">
                      <a:pos x="2" y="1"/>
                    </a:cxn>
                    <a:cxn ang="0">
                      <a:pos x="3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0" y="1"/>
                    </a:cxn>
                    <a:cxn ang="0">
                      <a:pos x="12" y="4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2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2" y="8"/>
                      </a:lnTo>
                      <a:lnTo>
                        <a:pt x="10" y="10"/>
                      </a:lnTo>
                      <a:lnTo>
                        <a:pt x="9" y="11"/>
                      </a:lnTo>
                      <a:lnTo>
                        <a:pt x="7" y="12"/>
                      </a:lnTo>
                      <a:lnTo>
                        <a:pt x="7" y="12"/>
                      </a:lnTo>
                      <a:lnTo>
                        <a:pt x="3" y="11"/>
                      </a:lnTo>
                      <a:lnTo>
                        <a:pt x="2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1"/>
                      </a:lnTo>
                      <a:lnTo>
                        <a:pt x="3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0" y="1"/>
                      </a:lnTo>
                      <a:lnTo>
                        <a:pt x="12" y="4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FC9A0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9" name="Freeform 192"/>
                <p:cNvSpPr>
                  <a:spLocks/>
                </p:cNvSpPr>
                <p:nvPr/>
              </p:nvSpPr>
              <p:spPr bwMode="auto">
                <a:xfrm>
                  <a:off x="4999038" y="4627563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1" y="8"/>
                    </a:cxn>
                    <a:cxn ang="0">
                      <a:pos x="9" y="10"/>
                    </a:cxn>
                    <a:cxn ang="0">
                      <a:pos x="7" y="11"/>
                    </a:cxn>
                    <a:cxn ang="0">
                      <a:pos x="5" y="12"/>
                    </a:cxn>
                    <a:cxn ang="0">
                      <a:pos x="5" y="12"/>
                    </a:cxn>
                    <a:cxn ang="0">
                      <a:pos x="3" y="11"/>
                    </a:cxn>
                    <a:cxn ang="0">
                      <a:pos x="1" y="10"/>
                    </a:cxn>
                    <a:cxn ang="0">
                      <a:pos x="0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4"/>
                    </a:cxn>
                    <a:cxn ang="0">
                      <a:pos x="1" y="2"/>
                    </a:cxn>
                    <a:cxn ang="0">
                      <a:pos x="3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7" y="1"/>
                    </a:cxn>
                    <a:cxn ang="0">
                      <a:pos x="9" y="2"/>
                    </a:cxn>
                    <a:cxn ang="0">
                      <a:pos x="11" y="4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2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1" y="8"/>
                      </a:lnTo>
                      <a:lnTo>
                        <a:pt x="9" y="10"/>
                      </a:lnTo>
                      <a:lnTo>
                        <a:pt x="7" y="11"/>
                      </a:lnTo>
                      <a:lnTo>
                        <a:pt x="5" y="12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1"/>
                      </a:lnTo>
                      <a:lnTo>
                        <a:pt x="9" y="2"/>
                      </a:lnTo>
                      <a:lnTo>
                        <a:pt x="11" y="4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0" name="Freeform 193"/>
                <p:cNvSpPr>
                  <a:spLocks/>
                </p:cNvSpPr>
                <p:nvPr/>
              </p:nvSpPr>
              <p:spPr bwMode="auto">
                <a:xfrm>
                  <a:off x="5038725" y="4564063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12" y="7"/>
                    </a:cxn>
                    <a:cxn ang="0">
                      <a:pos x="12" y="9"/>
                    </a:cxn>
                    <a:cxn ang="0">
                      <a:pos x="11" y="11"/>
                    </a:cxn>
                    <a:cxn ang="0">
                      <a:pos x="9" y="12"/>
                    </a:cxn>
                    <a:cxn ang="0">
                      <a:pos x="7" y="12"/>
                    </a:cxn>
                    <a:cxn ang="0">
                      <a:pos x="7" y="12"/>
                    </a:cxn>
                    <a:cxn ang="0">
                      <a:pos x="4" y="12"/>
                    </a:cxn>
                    <a:cxn ang="0">
                      <a:pos x="2" y="11"/>
                    </a:cxn>
                    <a:cxn ang="0">
                      <a:pos x="0" y="9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4"/>
                    </a:cxn>
                    <a:cxn ang="0">
                      <a:pos x="2" y="3"/>
                    </a:cxn>
                    <a:cxn ang="0">
                      <a:pos x="4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1" y="3"/>
                    </a:cxn>
                    <a:cxn ang="0">
                      <a:pos x="12" y="4"/>
                    </a:cxn>
                    <a:cxn ang="0">
                      <a:pos x="12" y="7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2" h="12">
                      <a:moveTo>
                        <a:pt x="12" y="7"/>
                      </a:move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1" y="11"/>
                      </a:lnTo>
                      <a:lnTo>
                        <a:pt x="9" y="12"/>
                      </a:lnTo>
                      <a:lnTo>
                        <a:pt x="7" y="12"/>
                      </a:lnTo>
                      <a:lnTo>
                        <a:pt x="7" y="12"/>
                      </a:lnTo>
                      <a:lnTo>
                        <a:pt x="4" y="1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4"/>
                      </a:lnTo>
                      <a:lnTo>
                        <a:pt x="2" y="3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1" y="3"/>
                      </a:lnTo>
                      <a:lnTo>
                        <a:pt x="12" y="4"/>
                      </a:lnTo>
                      <a:lnTo>
                        <a:pt x="12" y="7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1" name="Freeform 194"/>
                <p:cNvSpPr>
                  <a:spLocks/>
                </p:cNvSpPr>
                <p:nvPr/>
              </p:nvSpPr>
              <p:spPr bwMode="auto">
                <a:xfrm>
                  <a:off x="5118100" y="4576763"/>
                  <a:ext cx="19050" cy="20638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1" y="8"/>
                    </a:cxn>
                    <a:cxn ang="0">
                      <a:pos x="10" y="10"/>
                    </a:cxn>
                    <a:cxn ang="0">
                      <a:pos x="8" y="11"/>
                    </a:cxn>
                    <a:cxn ang="0">
                      <a:pos x="5" y="13"/>
                    </a:cxn>
                    <a:cxn ang="0">
                      <a:pos x="5" y="13"/>
                    </a:cxn>
                    <a:cxn ang="0">
                      <a:pos x="3" y="11"/>
                    </a:cxn>
                    <a:cxn ang="0">
                      <a:pos x="1" y="10"/>
                    </a:cxn>
                    <a:cxn ang="0">
                      <a:pos x="0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4"/>
                    </a:cxn>
                    <a:cxn ang="0">
                      <a:pos x="1" y="2"/>
                    </a:cxn>
                    <a:cxn ang="0">
                      <a:pos x="3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8" y="1"/>
                    </a:cxn>
                    <a:cxn ang="0">
                      <a:pos x="10" y="2"/>
                    </a:cxn>
                    <a:cxn ang="0">
                      <a:pos x="11" y="4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3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1" y="8"/>
                      </a:lnTo>
                      <a:lnTo>
                        <a:pt x="10" y="10"/>
                      </a:lnTo>
                      <a:lnTo>
                        <a:pt x="8" y="11"/>
                      </a:lnTo>
                      <a:lnTo>
                        <a:pt x="5" y="13"/>
                      </a:lnTo>
                      <a:lnTo>
                        <a:pt x="5" y="13"/>
                      </a:lnTo>
                      <a:lnTo>
                        <a:pt x="3" y="1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8" y="1"/>
                      </a:lnTo>
                      <a:lnTo>
                        <a:pt x="10" y="2"/>
                      </a:lnTo>
                      <a:lnTo>
                        <a:pt x="11" y="4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2" name="Freeform 195"/>
                <p:cNvSpPr>
                  <a:spLocks/>
                </p:cNvSpPr>
                <p:nvPr/>
              </p:nvSpPr>
              <p:spPr bwMode="auto">
                <a:xfrm>
                  <a:off x="5130800" y="46513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11" y="7"/>
                    </a:cxn>
                    <a:cxn ang="0">
                      <a:pos x="11" y="9"/>
                    </a:cxn>
                    <a:cxn ang="0">
                      <a:pos x="10" y="11"/>
                    </a:cxn>
                    <a:cxn ang="0">
                      <a:pos x="8" y="12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4" y="12"/>
                    </a:cxn>
                    <a:cxn ang="0">
                      <a:pos x="2" y="11"/>
                    </a:cxn>
                    <a:cxn ang="0">
                      <a:pos x="1" y="9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" y="5"/>
                    </a:cxn>
                    <a:cxn ang="0">
                      <a:pos x="2" y="3"/>
                    </a:cxn>
                    <a:cxn ang="0">
                      <a:pos x="4" y="2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2"/>
                    </a:cxn>
                    <a:cxn ang="0">
                      <a:pos x="10" y="3"/>
                    </a:cxn>
                    <a:cxn ang="0">
                      <a:pos x="11" y="5"/>
                    </a:cxn>
                    <a:cxn ang="0">
                      <a:pos x="11" y="7"/>
                    </a:cxn>
                    <a:cxn ang="0">
                      <a:pos x="11" y="7"/>
                    </a:cxn>
                  </a:cxnLst>
                  <a:rect l="0" t="0" r="r" b="b"/>
                  <a:pathLst>
                    <a:path w="11" h="12">
                      <a:moveTo>
                        <a:pt x="11" y="7"/>
                      </a:moveTo>
                      <a:lnTo>
                        <a:pt x="11" y="7"/>
                      </a:lnTo>
                      <a:lnTo>
                        <a:pt x="11" y="9"/>
                      </a:lnTo>
                      <a:lnTo>
                        <a:pt x="10" y="11"/>
                      </a:lnTo>
                      <a:lnTo>
                        <a:pt x="8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4" y="12"/>
                      </a:lnTo>
                      <a:lnTo>
                        <a:pt x="2" y="11"/>
                      </a:lnTo>
                      <a:lnTo>
                        <a:pt x="1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" y="5"/>
                      </a:lnTo>
                      <a:lnTo>
                        <a:pt x="2" y="3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3"/>
                      </a:lnTo>
                      <a:lnTo>
                        <a:pt x="11" y="5"/>
                      </a:lnTo>
                      <a:lnTo>
                        <a:pt x="11" y="7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3" name="Freeform 196"/>
                <p:cNvSpPr>
                  <a:spLocks/>
                </p:cNvSpPr>
                <p:nvPr/>
              </p:nvSpPr>
              <p:spPr bwMode="auto">
                <a:xfrm>
                  <a:off x="5046663" y="4687888"/>
                  <a:ext cx="17463" cy="17463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0" y="8"/>
                    </a:cxn>
                    <a:cxn ang="0">
                      <a:pos x="9" y="9"/>
                    </a:cxn>
                    <a:cxn ang="0">
                      <a:pos x="7" y="11"/>
                    </a:cxn>
                    <a:cxn ang="0">
                      <a:pos x="5" y="11"/>
                    </a:cxn>
                    <a:cxn ang="0">
                      <a:pos x="5" y="11"/>
                    </a:cxn>
                    <a:cxn ang="0">
                      <a:pos x="3" y="11"/>
                    </a:cxn>
                    <a:cxn ang="0">
                      <a:pos x="1" y="9"/>
                    </a:cxn>
                    <a:cxn ang="0">
                      <a:pos x="0" y="8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0" y="3"/>
                    </a:cxn>
                    <a:cxn ang="0">
                      <a:pos x="1" y="1"/>
                    </a:cxn>
                    <a:cxn ang="0">
                      <a:pos x="3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7" y="0"/>
                    </a:cxn>
                    <a:cxn ang="0">
                      <a:pos x="9" y="1"/>
                    </a:cxn>
                    <a:cxn ang="0">
                      <a:pos x="10" y="3"/>
                    </a:cxn>
                    <a:cxn ang="0">
                      <a:pos x="11" y="5"/>
                    </a:cxn>
                    <a:cxn ang="0">
                      <a:pos x="11" y="5"/>
                    </a:cxn>
                  </a:cxnLst>
                  <a:rect l="0" t="0" r="r" b="b"/>
                  <a:pathLst>
                    <a:path w="11" h="11">
                      <a:moveTo>
                        <a:pt x="11" y="5"/>
                      </a:moveTo>
                      <a:lnTo>
                        <a:pt x="11" y="5"/>
                      </a:lnTo>
                      <a:lnTo>
                        <a:pt x="10" y="8"/>
                      </a:lnTo>
                      <a:lnTo>
                        <a:pt x="9" y="9"/>
                      </a:lnTo>
                      <a:lnTo>
                        <a:pt x="7" y="11"/>
                      </a:lnTo>
                      <a:lnTo>
                        <a:pt x="5" y="11"/>
                      </a:lnTo>
                      <a:lnTo>
                        <a:pt x="5" y="11"/>
                      </a:lnTo>
                      <a:lnTo>
                        <a:pt x="3" y="11"/>
                      </a:lnTo>
                      <a:lnTo>
                        <a:pt x="1" y="9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0" y="3"/>
                      </a:lnTo>
                      <a:lnTo>
                        <a:pt x="11" y="5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4" name="Freeform 197"/>
                <p:cNvSpPr>
                  <a:spLocks/>
                </p:cNvSpPr>
                <p:nvPr/>
              </p:nvSpPr>
              <p:spPr bwMode="auto">
                <a:xfrm>
                  <a:off x="5224463" y="4398963"/>
                  <a:ext cx="171450" cy="177800"/>
                </a:xfrm>
                <a:custGeom>
                  <a:avLst/>
                  <a:gdLst/>
                  <a:ahLst/>
                  <a:cxnLst>
                    <a:cxn ang="0">
                      <a:pos x="24" y="30"/>
                    </a:cxn>
                    <a:cxn ang="0">
                      <a:pos x="20" y="20"/>
                    </a:cxn>
                    <a:cxn ang="0">
                      <a:pos x="21" y="10"/>
                    </a:cxn>
                    <a:cxn ang="0">
                      <a:pos x="25" y="4"/>
                    </a:cxn>
                    <a:cxn ang="0">
                      <a:pos x="32" y="1"/>
                    </a:cxn>
                    <a:cxn ang="0">
                      <a:pos x="40" y="1"/>
                    </a:cxn>
                    <a:cxn ang="0">
                      <a:pos x="49" y="4"/>
                    </a:cxn>
                    <a:cxn ang="0">
                      <a:pos x="55" y="10"/>
                    </a:cxn>
                    <a:cxn ang="0">
                      <a:pos x="59" y="21"/>
                    </a:cxn>
                    <a:cxn ang="0">
                      <a:pos x="66" y="14"/>
                    </a:cxn>
                    <a:cxn ang="0">
                      <a:pos x="79" y="9"/>
                    </a:cxn>
                    <a:cxn ang="0">
                      <a:pos x="91" y="9"/>
                    </a:cxn>
                    <a:cxn ang="0">
                      <a:pos x="99" y="14"/>
                    </a:cxn>
                    <a:cxn ang="0">
                      <a:pos x="106" y="23"/>
                    </a:cxn>
                    <a:cxn ang="0">
                      <a:pos x="107" y="31"/>
                    </a:cxn>
                    <a:cxn ang="0">
                      <a:pos x="103" y="40"/>
                    </a:cxn>
                    <a:cxn ang="0">
                      <a:pos x="92" y="46"/>
                    </a:cxn>
                    <a:cxn ang="0">
                      <a:pos x="84" y="48"/>
                    </a:cxn>
                    <a:cxn ang="0">
                      <a:pos x="97" y="53"/>
                    </a:cxn>
                    <a:cxn ang="0">
                      <a:pos x="105" y="61"/>
                    </a:cxn>
                    <a:cxn ang="0">
                      <a:pos x="108" y="71"/>
                    </a:cxn>
                    <a:cxn ang="0">
                      <a:pos x="106" y="81"/>
                    </a:cxn>
                    <a:cxn ang="0">
                      <a:pos x="100" y="89"/>
                    </a:cxn>
                    <a:cxn ang="0">
                      <a:pos x="90" y="92"/>
                    </a:cxn>
                    <a:cxn ang="0">
                      <a:pos x="77" y="86"/>
                    </a:cxn>
                    <a:cxn ang="0">
                      <a:pos x="61" y="73"/>
                    </a:cxn>
                    <a:cxn ang="0">
                      <a:pos x="60" y="72"/>
                    </a:cxn>
                    <a:cxn ang="0">
                      <a:pos x="61" y="73"/>
                    </a:cxn>
                    <a:cxn ang="0">
                      <a:pos x="61" y="92"/>
                    </a:cxn>
                    <a:cxn ang="0">
                      <a:pos x="56" y="104"/>
                    </a:cxn>
                    <a:cxn ang="0">
                      <a:pos x="48" y="111"/>
                    </a:cxn>
                    <a:cxn ang="0">
                      <a:pos x="39" y="112"/>
                    </a:cxn>
                    <a:cxn ang="0">
                      <a:pos x="31" y="109"/>
                    </a:cxn>
                    <a:cxn ang="0">
                      <a:pos x="26" y="99"/>
                    </a:cxn>
                    <a:cxn ang="0">
                      <a:pos x="25" y="86"/>
                    </a:cxn>
                    <a:cxn ang="0">
                      <a:pos x="32" y="69"/>
                    </a:cxn>
                    <a:cxn ang="0">
                      <a:pos x="24" y="72"/>
                    </a:cxn>
                    <a:cxn ang="0">
                      <a:pos x="13" y="72"/>
                    </a:cxn>
                    <a:cxn ang="0">
                      <a:pos x="5" y="68"/>
                    </a:cxn>
                    <a:cxn ang="0">
                      <a:pos x="1" y="62"/>
                    </a:cxn>
                    <a:cxn ang="0">
                      <a:pos x="0" y="55"/>
                    </a:cxn>
                    <a:cxn ang="0">
                      <a:pos x="3" y="47"/>
                    </a:cxn>
                    <a:cxn ang="0">
                      <a:pos x="10" y="41"/>
                    </a:cxn>
                    <a:cxn ang="0">
                      <a:pos x="22" y="37"/>
                    </a:cxn>
                    <a:cxn ang="0">
                      <a:pos x="24" y="30"/>
                    </a:cxn>
                  </a:cxnLst>
                  <a:rect l="0" t="0" r="r" b="b"/>
                  <a:pathLst>
                    <a:path w="108" h="112">
                      <a:moveTo>
                        <a:pt x="24" y="30"/>
                      </a:moveTo>
                      <a:lnTo>
                        <a:pt x="24" y="30"/>
                      </a:lnTo>
                      <a:lnTo>
                        <a:pt x="21" y="25"/>
                      </a:lnTo>
                      <a:lnTo>
                        <a:pt x="20" y="20"/>
                      </a:lnTo>
                      <a:lnTo>
                        <a:pt x="20" y="14"/>
                      </a:lnTo>
                      <a:lnTo>
                        <a:pt x="21" y="10"/>
                      </a:lnTo>
                      <a:lnTo>
                        <a:pt x="22" y="7"/>
                      </a:lnTo>
                      <a:lnTo>
                        <a:pt x="25" y="4"/>
                      </a:lnTo>
                      <a:lnTo>
                        <a:pt x="28" y="2"/>
                      </a:lnTo>
                      <a:lnTo>
                        <a:pt x="32" y="1"/>
                      </a:lnTo>
                      <a:lnTo>
                        <a:pt x="36" y="0"/>
                      </a:lnTo>
                      <a:lnTo>
                        <a:pt x="40" y="1"/>
                      </a:lnTo>
                      <a:lnTo>
                        <a:pt x="44" y="2"/>
                      </a:lnTo>
                      <a:lnTo>
                        <a:pt x="49" y="4"/>
                      </a:lnTo>
                      <a:lnTo>
                        <a:pt x="52" y="6"/>
                      </a:lnTo>
                      <a:lnTo>
                        <a:pt x="55" y="10"/>
                      </a:lnTo>
                      <a:lnTo>
                        <a:pt x="57" y="14"/>
                      </a:lnTo>
                      <a:lnTo>
                        <a:pt x="59" y="21"/>
                      </a:lnTo>
                      <a:lnTo>
                        <a:pt x="59" y="21"/>
                      </a:lnTo>
                      <a:lnTo>
                        <a:pt x="66" y="14"/>
                      </a:lnTo>
                      <a:lnTo>
                        <a:pt x="73" y="11"/>
                      </a:lnTo>
                      <a:lnTo>
                        <a:pt x="79" y="9"/>
                      </a:lnTo>
                      <a:lnTo>
                        <a:pt x="85" y="8"/>
                      </a:lnTo>
                      <a:lnTo>
                        <a:pt x="91" y="9"/>
                      </a:lnTo>
                      <a:lnTo>
                        <a:pt x="95" y="11"/>
                      </a:lnTo>
                      <a:lnTo>
                        <a:pt x="99" y="14"/>
                      </a:lnTo>
                      <a:lnTo>
                        <a:pt x="103" y="19"/>
                      </a:lnTo>
                      <a:lnTo>
                        <a:pt x="106" y="23"/>
                      </a:lnTo>
                      <a:lnTo>
                        <a:pt x="107" y="27"/>
                      </a:lnTo>
                      <a:lnTo>
                        <a:pt x="107" y="31"/>
                      </a:lnTo>
                      <a:lnTo>
                        <a:pt x="106" y="36"/>
                      </a:lnTo>
                      <a:lnTo>
                        <a:pt x="103" y="40"/>
                      </a:lnTo>
                      <a:lnTo>
                        <a:pt x="98" y="44"/>
                      </a:lnTo>
                      <a:lnTo>
                        <a:pt x="92" y="46"/>
                      </a:lnTo>
                      <a:lnTo>
                        <a:pt x="84" y="48"/>
                      </a:lnTo>
                      <a:lnTo>
                        <a:pt x="84" y="48"/>
                      </a:lnTo>
                      <a:lnTo>
                        <a:pt x="91" y="49"/>
                      </a:lnTo>
                      <a:lnTo>
                        <a:pt x="97" y="53"/>
                      </a:lnTo>
                      <a:lnTo>
                        <a:pt x="102" y="56"/>
                      </a:lnTo>
                      <a:lnTo>
                        <a:pt x="105" y="61"/>
                      </a:lnTo>
                      <a:lnTo>
                        <a:pt x="107" y="65"/>
                      </a:lnTo>
                      <a:lnTo>
                        <a:pt x="108" y="71"/>
                      </a:lnTo>
                      <a:lnTo>
                        <a:pt x="108" y="76"/>
                      </a:lnTo>
                      <a:lnTo>
                        <a:pt x="106" y="81"/>
                      </a:lnTo>
                      <a:lnTo>
                        <a:pt x="104" y="85"/>
                      </a:lnTo>
                      <a:lnTo>
                        <a:pt x="100" y="89"/>
                      </a:lnTo>
                      <a:lnTo>
                        <a:pt x="95" y="91"/>
                      </a:lnTo>
                      <a:lnTo>
                        <a:pt x="90" y="92"/>
                      </a:lnTo>
                      <a:lnTo>
                        <a:pt x="85" y="90"/>
                      </a:lnTo>
                      <a:lnTo>
                        <a:pt x="77" y="86"/>
                      </a:lnTo>
                      <a:lnTo>
                        <a:pt x="70" y="81"/>
                      </a:lnTo>
                      <a:lnTo>
                        <a:pt x="61" y="73"/>
                      </a:lnTo>
                      <a:lnTo>
                        <a:pt x="61" y="73"/>
                      </a:lnTo>
                      <a:lnTo>
                        <a:pt x="60" y="72"/>
                      </a:lnTo>
                      <a:lnTo>
                        <a:pt x="61" y="73"/>
                      </a:lnTo>
                      <a:lnTo>
                        <a:pt x="61" y="73"/>
                      </a:lnTo>
                      <a:lnTo>
                        <a:pt x="62" y="82"/>
                      </a:lnTo>
                      <a:lnTo>
                        <a:pt x="61" y="92"/>
                      </a:lnTo>
                      <a:lnTo>
                        <a:pt x="59" y="98"/>
                      </a:lnTo>
                      <a:lnTo>
                        <a:pt x="56" y="104"/>
                      </a:lnTo>
                      <a:lnTo>
                        <a:pt x="52" y="109"/>
                      </a:lnTo>
                      <a:lnTo>
                        <a:pt x="48" y="111"/>
                      </a:lnTo>
                      <a:lnTo>
                        <a:pt x="43" y="112"/>
                      </a:lnTo>
                      <a:lnTo>
                        <a:pt x="39" y="112"/>
                      </a:lnTo>
                      <a:lnTo>
                        <a:pt x="35" y="111"/>
                      </a:lnTo>
                      <a:lnTo>
                        <a:pt x="31" y="109"/>
                      </a:lnTo>
                      <a:lnTo>
                        <a:pt x="28" y="104"/>
                      </a:lnTo>
                      <a:lnTo>
                        <a:pt x="26" y="99"/>
                      </a:lnTo>
                      <a:lnTo>
                        <a:pt x="25" y="94"/>
                      </a:lnTo>
                      <a:lnTo>
                        <a:pt x="25" y="86"/>
                      </a:lnTo>
                      <a:lnTo>
                        <a:pt x="27" y="78"/>
                      </a:lnTo>
                      <a:lnTo>
                        <a:pt x="32" y="69"/>
                      </a:lnTo>
                      <a:lnTo>
                        <a:pt x="32" y="69"/>
                      </a:lnTo>
                      <a:lnTo>
                        <a:pt x="24" y="72"/>
                      </a:lnTo>
                      <a:lnTo>
                        <a:pt x="19" y="72"/>
                      </a:lnTo>
                      <a:lnTo>
                        <a:pt x="13" y="72"/>
                      </a:lnTo>
                      <a:lnTo>
                        <a:pt x="8" y="71"/>
                      </a:lnTo>
                      <a:lnTo>
                        <a:pt x="5" y="68"/>
                      </a:lnTo>
                      <a:lnTo>
                        <a:pt x="2" y="65"/>
                      </a:lnTo>
                      <a:lnTo>
                        <a:pt x="1" y="62"/>
                      </a:lnTo>
                      <a:lnTo>
                        <a:pt x="0" y="59"/>
                      </a:lnTo>
                      <a:lnTo>
                        <a:pt x="0" y="55"/>
                      </a:lnTo>
                      <a:lnTo>
                        <a:pt x="1" y="51"/>
                      </a:lnTo>
                      <a:lnTo>
                        <a:pt x="3" y="47"/>
                      </a:lnTo>
                      <a:lnTo>
                        <a:pt x="6" y="44"/>
                      </a:lnTo>
                      <a:lnTo>
                        <a:pt x="10" y="41"/>
                      </a:lnTo>
                      <a:lnTo>
                        <a:pt x="16" y="39"/>
                      </a:lnTo>
                      <a:lnTo>
                        <a:pt x="22" y="37"/>
                      </a:lnTo>
                      <a:lnTo>
                        <a:pt x="30" y="37"/>
                      </a:lnTo>
                      <a:lnTo>
                        <a:pt x="24" y="30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5" name="Freeform 198"/>
                <p:cNvSpPr>
                  <a:spLocks/>
                </p:cNvSpPr>
                <p:nvPr/>
              </p:nvSpPr>
              <p:spPr bwMode="auto">
                <a:xfrm>
                  <a:off x="5224463" y="4398963"/>
                  <a:ext cx="171450" cy="177800"/>
                </a:xfrm>
                <a:custGeom>
                  <a:avLst/>
                  <a:gdLst/>
                  <a:ahLst/>
                  <a:cxnLst>
                    <a:cxn ang="0">
                      <a:pos x="24" y="30"/>
                    </a:cxn>
                    <a:cxn ang="0">
                      <a:pos x="20" y="20"/>
                    </a:cxn>
                    <a:cxn ang="0">
                      <a:pos x="21" y="10"/>
                    </a:cxn>
                    <a:cxn ang="0">
                      <a:pos x="25" y="4"/>
                    </a:cxn>
                    <a:cxn ang="0">
                      <a:pos x="32" y="1"/>
                    </a:cxn>
                    <a:cxn ang="0">
                      <a:pos x="40" y="1"/>
                    </a:cxn>
                    <a:cxn ang="0">
                      <a:pos x="49" y="4"/>
                    </a:cxn>
                    <a:cxn ang="0">
                      <a:pos x="55" y="10"/>
                    </a:cxn>
                    <a:cxn ang="0">
                      <a:pos x="59" y="21"/>
                    </a:cxn>
                    <a:cxn ang="0">
                      <a:pos x="66" y="14"/>
                    </a:cxn>
                    <a:cxn ang="0">
                      <a:pos x="79" y="9"/>
                    </a:cxn>
                    <a:cxn ang="0">
                      <a:pos x="91" y="9"/>
                    </a:cxn>
                    <a:cxn ang="0">
                      <a:pos x="99" y="14"/>
                    </a:cxn>
                    <a:cxn ang="0">
                      <a:pos x="106" y="23"/>
                    </a:cxn>
                    <a:cxn ang="0">
                      <a:pos x="107" y="31"/>
                    </a:cxn>
                    <a:cxn ang="0">
                      <a:pos x="103" y="40"/>
                    </a:cxn>
                    <a:cxn ang="0">
                      <a:pos x="92" y="46"/>
                    </a:cxn>
                    <a:cxn ang="0">
                      <a:pos x="84" y="48"/>
                    </a:cxn>
                    <a:cxn ang="0">
                      <a:pos x="97" y="53"/>
                    </a:cxn>
                    <a:cxn ang="0">
                      <a:pos x="105" y="61"/>
                    </a:cxn>
                    <a:cxn ang="0">
                      <a:pos x="108" y="71"/>
                    </a:cxn>
                    <a:cxn ang="0">
                      <a:pos x="106" y="81"/>
                    </a:cxn>
                    <a:cxn ang="0">
                      <a:pos x="100" y="89"/>
                    </a:cxn>
                    <a:cxn ang="0">
                      <a:pos x="90" y="92"/>
                    </a:cxn>
                    <a:cxn ang="0">
                      <a:pos x="77" y="86"/>
                    </a:cxn>
                    <a:cxn ang="0">
                      <a:pos x="61" y="73"/>
                    </a:cxn>
                    <a:cxn ang="0">
                      <a:pos x="60" y="72"/>
                    </a:cxn>
                    <a:cxn ang="0">
                      <a:pos x="61" y="73"/>
                    </a:cxn>
                    <a:cxn ang="0">
                      <a:pos x="61" y="92"/>
                    </a:cxn>
                    <a:cxn ang="0">
                      <a:pos x="56" y="104"/>
                    </a:cxn>
                    <a:cxn ang="0">
                      <a:pos x="48" y="111"/>
                    </a:cxn>
                    <a:cxn ang="0">
                      <a:pos x="39" y="112"/>
                    </a:cxn>
                    <a:cxn ang="0">
                      <a:pos x="31" y="109"/>
                    </a:cxn>
                    <a:cxn ang="0">
                      <a:pos x="26" y="99"/>
                    </a:cxn>
                    <a:cxn ang="0">
                      <a:pos x="25" y="86"/>
                    </a:cxn>
                    <a:cxn ang="0">
                      <a:pos x="32" y="69"/>
                    </a:cxn>
                    <a:cxn ang="0">
                      <a:pos x="24" y="72"/>
                    </a:cxn>
                    <a:cxn ang="0">
                      <a:pos x="13" y="72"/>
                    </a:cxn>
                    <a:cxn ang="0">
                      <a:pos x="5" y="68"/>
                    </a:cxn>
                    <a:cxn ang="0">
                      <a:pos x="1" y="62"/>
                    </a:cxn>
                    <a:cxn ang="0">
                      <a:pos x="0" y="55"/>
                    </a:cxn>
                    <a:cxn ang="0">
                      <a:pos x="3" y="47"/>
                    </a:cxn>
                    <a:cxn ang="0">
                      <a:pos x="10" y="41"/>
                    </a:cxn>
                    <a:cxn ang="0">
                      <a:pos x="22" y="37"/>
                    </a:cxn>
                  </a:cxnLst>
                  <a:rect l="0" t="0" r="r" b="b"/>
                  <a:pathLst>
                    <a:path w="108" h="112">
                      <a:moveTo>
                        <a:pt x="24" y="30"/>
                      </a:moveTo>
                      <a:lnTo>
                        <a:pt x="24" y="30"/>
                      </a:lnTo>
                      <a:lnTo>
                        <a:pt x="21" y="25"/>
                      </a:lnTo>
                      <a:lnTo>
                        <a:pt x="20" y="20"/>
                      </a:lnTo>
                      <a:lnTo>
                        <a:pt x="20" y="14"/>
                      </a:lnTo>
                      <a:lnTo>
                        <a:pt x="21" y="10"/>
                      </a:lnTo>
                      <a:lnTo>
                        <a:pt x="22" y="7"/>
                      </a:lnTo>
                      <a:lnTo>
                        <a:pt x="25" y="4"/>
                      </a:lnTo>
                      <a:lnTo>
                        <a:pt x="28" y="2"/>
                      </a:lnTo>
                      <a:lnTo>
                        <a:pt x="32" y="1"/>
                      </a:lnTo>
                      <a:lnTo>
                        <a:pt x="36" y="0"/>
                      </a:lnTo>
                      <a:lnTo>
                        <a:pt x="40" y="1"/>
                      </a:lnTo>
                      <a:lnTo>
                        <a:pt x="44" y="2"/>
                      </a:lnTo>
                      <a:lnTo>
                        <a:pt x="49" y="4"/>
                      </a:lnTo>
                      <a:lnTo>
                        <a:pt x="52" y="6"/>
                      </a:lnTo>
                      <a:lnTo>
                        <a:pt x="55" y="10"/>
                      </a:lnTo>
                      <a:lnTo>
                        <a:pt x="57" y="14"/>
                      </a:lnTo>
                      <a:lnTo>
                        <a:pt x="59" y="21"/>
                      </a:lnTo>
                      <a:lnTo>
                        <a:pt x="59" y="21"/>
                      </a:lnTo>
                      <a:lnTo>
                        <a:pt x="66" y="14"/>
                      </a:lnTo>
                      <a:lnTo>
                        <a:pt x="73" y="11"/>
                      </a:lnTo>
                      <a:lnTo>
                        <a:pt x="79" y="9"/>
                      </a:lnTo>
                      <a:lnTo>
                        <a:pt x="85" y="8"/>
                      </a:lnTo>
                      <a:lnTo>
                        <a:pt x="91" y="9"/>
                      </a:lnTo>
                      <a:lnTo>
                        <a:pt x="95" y="11"/>
                      </a:lnTo>
                      <a:lnTo>
                        <a:pt x="99" y="14"/>
                      </a:lnTo>
                      <a:lnTo>
                        <a:pt x="103" y="19"/>
                      </a:lnTo>
                      <a:lnTo>
                        <a:pt x="106" y="23"/>
                      </a:lnTo>
                      <a:lnTo>
                        <a:pt x="107" y="27"/>
                      </a:lnTo>
                      <a:lnTo>
                        <a:pt x="107" y="31"/>
                      </a:lnTo>
                      <a:lnTo>
                        <a:pt x="106" y="36"/>
                      </a:lnTo>
                      <a:lnTo>
                        <a:pt x="103" y="40"/>
                      </a:lnTo>
                      <a:lnTo>
                        <a:pt x="98" y="44"/>
                      </a:lnTo>
                      <a:lnTo>
                        <a:pt x="92" y="46"/>
                      </a:lnTo>
                      <a:lnTo>
                        <a:pt x="84" y="48"/>
                      </a:lnTo>
                      <a:lnTo>
                        <a:pt x="84" y="48"/>
                      </a:lnTo>
                      <a:lnTo>
                        <a:pt x="91" y="49"/>
                      </a:lnTo>
                      <a:lnTo>
                        <a:pt x="97" y="53"/>
                      </a:lnTo>
                      <a:lnTo>
                        <a:pt x="102" y="56"/>
                      </a:lnTo>
                      <a:lnTo>
                        <a:pt x="105" y="61"/>
                      </a:lnTo>
                      <a:lnTo>
                        <a:pt x="107" y="65"/>
                      </a:lnTo>
                      <a:lnTo>
                        <a:pt x="108" y="71"/>
                      </a:lnTo>
                      <a:lnTo>
                        <a:pt x="108" y="76"/>
                      </a:lnTo>
                      <a:lnTo>
                        <a:pt x="106" y="81"/>
                      </a:lnTo>
                      <a:lnTo>
                        <a:pt x="104" y="85"/>
                      </a:lnTo>
                      <a:lnTo>
                        <a:pt x="100" y="89"/>
                      </a:lnTo>
                      <a:lnTo>
                        <a:pt x="95" y="91"/>
                      </a:lnTo>
                      <a:lnTo>
                        <a:pt x="90" y="92"/>
                      </a:lnTo>
                      <a:lnTo>
                        <a:pt x="85" y="90"/>
                      </a:lnTo>
                      <a:lnTo>
                        <a:pt x="77" y="86"/>
                      </a:lnTo>
                      <a:lnTo>
                        <a:pt x="70" y="81"/>
                      </a:lnTo>
                      <a:lnTo>
                        <a:pt x="61" y="73"/>
                      </a:lnTo>
                      <a:lnTo>
                        <a:pt x="61" y="73"/>
                      </a:lnTo>
                      <a:lnTo>
                        <a:pt x="60" y="72"/>
                      </a:lnTo>
                      <a:lnTo>
                        <a:pt x="61" y="73"/>
                      </a:lnTo>
                      <a:lnTo>
                        <a:pt x="61" y="73"/>
                      </a:lnTo>
                      <a:lnTo>
                        <a:pt x="62" y="82"/>
                      </a:lnTo>
                      <a:lnTo>
                        <a:pt x="61" y="92"/>
                      </a:lnTo>
                      <a:lnTo>
                        <a:pt x="59" y="98"/>
                      </a:lnTo>
                      <a:lnTo>
                        <a:pt x="56" y="104"/>
                      </a:lnTo>
                      <a:lnTo>
                        <a:pt x="52" y="109"/>
                      </a:lnTo>
                      <a:lnTo>
                        <a:pt x="48" y="111"/>
                      </a:lnTo>
                      <a:lnTo>
                        <a:pt x="43" y="112"/>
                      </a:lnTo>
                      <a:lnTo>
                        <a:pt x="39" y="112"/>
                      </a:lnTo>
                      <a:lnTo>
                        <a:pt x="35" y="111"/>
                      </a:lnTo>
                      <a:lnTo>
                        <a:pt x="31" y="109"/>
                      </a:lnTo>
                      <a:lnTo>
                        <a:pt x="28" y="104"/>
                      </a:lnTo>
                      <a:lnTo>
                        <a:pt x="26" y="99"/>
                      </a:lnTo>
                      <a:lnTo>
                        <a:pt x="25" y="94"/>
                      </a:lnTo>
                      <a:lnTo>
                        <a:pt x="25" y="86"/>
                      </a:lnTo>
                      <a:lnTo>
                        <a:pt x="27" y="78"/>
                      </a:lnTo>
                      <a:lnTo>
                        <a:pt x="32" y="69"/>
                      </a:lnTo>
                      <a:lnTo>
                        <a:pt x="32" y="69"/>
                      </a:lnTo>
                      <a:lnTo>
                        <a:pt x="24" y="72"/>
                      </a:lnTo>
                      <a:lnTo>
                        <a:pt x="19" y="72"/>
                      </a:lnTo>
                      <a:lnTo>
                        <a:pt x="13" y="72"/>
                      </a:lnTo>
                      <a:lnTo>
                        <a:pt x="8" y="71"/>
                      </a:lnTo>
                      <a:lnTo>
                        <a:pt x="5" y="68"/>
                      </a:lnTo>
                      <a:lnTo>
                        <a:pt x="2" y="65"/>
                      </a:lnTo>
                      <a:lnTo>
                        <a:pt x="1" y="62"/>
                      </a:lnTo>
                      <a:lnTo>
                        <a:pt x="0" y="59"/>
                      </a:lnTo>
                      <a:lnTo>
                        <a:pt x="0" y="55"/>
                      </a:lnTo>
                      <a:lnTo>
                        <a:pt x="1" y="51"/>
                      </a:lnTo>
                      <a:lnTo>
                        <a:pt x="3" y="47"/>
                      </a:lnTo>
                      <a:lnTo>
                        <a:pt x="6" y="44"/>
                      </a:lnTo>
                      <a:lnTo>
                        <a:pt x="10" y="41"/>
                      </a:lnTo>
                      <a:lnTo>
                        <a:pt x="16" y="39"/>
                      </a:lnTo>
                      <a:lnTo>
                        <a:pt x="22" y="37"/>
                      </a:lnTo>
                      <a:lnTo>
                        <a:pt x="30" y="37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6" name="Freeform 199"/>
                <p:cNvSpPr>
                  <a:spLocks/>
                </p:cNvSpPr>
                <p:nvPr/>
              </p:nvSpPr>
              <p:spPr bwMode="auto">
                <a:xfrm>
                  <a:off x="5300663" y="4470400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11" y="6"/>
                    </a:cxn>
                    <a:cxn ang="0">
                      <a:pos x="11" y="9"/>
                    </a:cxn>
                    <a:cxn ang="0">
                      <a:pos x="9" y="11"/>
                    </a:cxn>
                    <a:cxn ang="0">
                      <a:pos x="8" y="12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3" y="12"/>
                    </a:cxn>
                    <a:cxn ang="0">
                      <a:pos x="2" y="11"/>
                    </a:cxn>
                    <a:cxn ang="0">
                      <a:pos x="0" y="9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2" y="2"/>
                    </a:cxn>
                    <a:cxn ang="0">
                      <a:pos x="3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9" y="2"/>
                    </a:cxn>
                    <a:cxn ang="0">
                      <a:pos x="11" y="3"/>
                    </a:cxn>
                    <a:cxn ang="0">
                      <a:pos x="11" y="6"/>
                    </a:cxn>
                    <a:cxn ang="0">
                      <a:pos x="11" y="6"/>
                    </a:cxn>
                  </a:cxnLst>
                  <a:rect l="0" t="0" r="r" b="b"/>
                  <a:pathLst>
                    <a:path w="11" h="12">
                      <a:moveTo>
                        <a:pt x="11" y="6"/>
                      </a:moveTo>
                      <a:lnTo>
                        <a:pt x="11" y="6"/>
                      </a:lnTo>
                      <a:lnTo>
                        <a:pt x="11" y="9"/>
                      </a:lnTo>
                      <a:lnTo>
                        <a:pt x="9" y="11"/>
                      </a:lnTo>
                      <a:lnTo>
                        <a:pt x="8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3" y="1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2" y="2"/>
                      </a:ln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9" y="2"/>
                      </a:lnTo>
                      <a:lnTo>
                        <a:pt x="11" y="3"/>
                      </a:lnTo>
                      <a:lnTo>
                        <a:pt x="11" y="6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FC9A0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7" name="Freeform 200"/>
                <p:cNvSpPr>
                  <a:spLocks/>
                </p:cNvSpPr>
                <p:nvPr/>
              </p:nvSpPr>
              <p:spPr bwMode="auto">
                <a:xfrm>
                  <a:off x="5233988" y="4476750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1" y="9"/>
                    </a:cxn>
                    <a:cxn ang="0">
                      <a:pos x="10" y="10"/>
                    </a:cxn>
                    <a:cxn ang="0">
                      <a:pos x="8" y="11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3" y="11"/>
                    </a:cxn>
                    <a:cxn ang="0">
                      <a:pos x="1" y="10"/>
                    </a:cxn>
                    <a:cxn ang="0">
                      <a:pos x="0" y="9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4"/>
                    </a:cxn>
                    <a:cxn ang="0">
                      <a:pos x="1" y="1"/>
                    </a:cxn>
                    <a:cxn ang="0">
                      <a:pos x="3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10" y="1"/>
                    </a:cxn>
                    <a:cxn ang="0">
                      <a:pos x="11" y="4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2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1" y="9"/>
                      </a:lnTo>
                      <a:lnTo>
                        <a:pt x="10" y="10"/>
                      </a:lnTo>
                      <a:lnTo>
                        <a:pt x="8" y="11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3" y="11"/>
                      </a:lnTo>
                      <a:lnTo>
                        <a:pt x="1" y="10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1"/>
                      </a:lnTo>
                      <a:lnTo>
                        <a:pt x="11" y="4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8" name="Freeform 201"/>
                <p:cNvSpPr>
                  <a:spLocks/>
                </p:cNvSpPr>
                <p:nvPr/>
              </p:nvSpPr>
              <p:spPr bwMode="auto">
                <a:xfrm>
                  <a:off x="5275263" y="4413250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11" y="6"/>
                    </a:cxn>
                    <a:cxn ang="0">
                      <a:pos x="11" y="9"/>
                    </a:cxn>
                    <a:cxn ang="0">
                      <a:pos x="10" y="11"/>
                    </a:cxn>
                    <a:cxn ang="0">
                      <a:pos x="8" y="12"/>
                    </a:cxn>
                    <a:cxn ang="0">
                      <a:pos x="6" y="13"/>
                    </a:cxn>
                    <a:cxn ang="0">
                      <a:pos x="6" y="13"/>
                    </a:cxn>
                    <a:cxn ang="0">
                      <a:pos x="3" y="12"/>
                    </a:cxn>
                    <a:cxn ang="0">
                      <a:pos x="2" y="11"/>
                    </a:cxn>
                    <a:cxn ang="0">
                      <a:pos x="0" y="9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3" y="1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1"/>
                    </a:cxn>
                    <a:cxn ang="0">
                      <a:pos x="10" y="2"/>
                    </a:cxn>
                    <a:cxn ang="0">
                      <a:pos x="11" y="4"/>
                    </a:cxn>
                    <a:cxn ang="0">
                      <a:pos x="11" y="6"/>
                    </a:cxn>
                    <a:cxn ang="0">
                      <a:pos x="11" y="6"/>
                    </a:cxn>
                  </a:cxnLst>
                  <a:rect l="0" t="0" r="r" b="b"/>
                  <a:pathLst>
                    <a:path w="11" h="13">
                      <a:moveTo>
                        <a:pt x="11" y="6"/>
                      </a:moveTo>
                      <a:lnTo>
                        <a:pt x="11" y="6"/>
                      </a:lnTo>
                      <a:lnTo>
                        <a:pt x="11" y="9"/>
                      </a:lnTo>
                      <a:lnTo>
                        <a:pt x="10" y="11"/>
                      </a:lnTo>
                      <a:lnTo>
                        <a:pt x="8" y="12"/>
                      </a:lnTo>
                      <a:lnTo>
                        <a:pt x="6" y="13"/>
                      </a:lnTo>
                      <a:lnTo>
                        <a:pt x="6" y="13"/>
                      </a:lnTo>
                      <a:lnTo>
                        <a:pt x="3" y="1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3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1"/>
                      </a:lnTo>
                      <a:lnTo>
                        <a:pt x="10" y="2"/>
                      </a:lnTo>
                      <a:lnTo>
                        <a:pt x="11" y="4"/>
                      </a:lnTo>
                      <a:lnTo>
                        <a:pt x="11" y="6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9" name="Freeform 202"/>
                <p:cNvSpPr>
                  <a:spLocks/>
                </p:cNvSpPr>
                <p:nvPr/>
              </p:nvSpPr>
              <p:spPr bwMode="auto">
                <a:xfrm>
                  <a:off x="5353050" y="4427538"/>
                  <a:ext cx="19050" cy="174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5"/>
                    </a:cxn>
                    <a:cxn ang="0">
                      <a:pos x="11" y="8"/>
                    </a:cxn>
                    <a:cxn ang="0">
                      <a:pos x="10" y="9"/>
                    </a:cxn>
                    <a:cxn ang="0">
                      <a:pos x="8" y="11"/>
                    </a:cxn>
                    <a:cxn ang="0">
                      <a:pos x="6" y="11"/>
                    </a:cxn>
                    <a:cxn ang="0">
                      <a:pos x="6" y="11"/>
                    </a:cxn>
                    <a:cxn ang="0">
                      <a:pos x="4" y="11"/>
                    </a:cxn>
                    <a:cxn ang="0">
                      <a:pos x="1" y="9"/>
                    </a:cxn>
                    <a:cxn ang="0">
                      <a:pos x="0" y="8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0" y="3"/>
                    </a:cxn>
                    <a:cxn ang="0">
                      <a:pos x="1" y="2"/>
                    </a:cxn>
                    <a:cxn ang="0">
                      <a:pos x="4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10" y="2"/>
                    </a:cxn>
                    <a:cxn ang="0">
                      <a:pos x="11" y="3"/>
                    </a:cxn>
                    <a:cxn ang="0">
                      <a:pos x="12" y="5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12" h="11">
                      <a:moveTo>
                        <a:pt x="12" y="5"/>
                      </a:moveTo>
                      <a:lnTo>
                        <a:pt x="12" y="5"/>
                      </a:lnTo>
                      <a:lnTo>
                        <a:pt x="11" y="8"/>
                      </a:lnTo>
                      <a:lnTo>
                        <a:pt x="10" y="9"/>
                      </a:lnTo>
                      <a:lnTo>
                        <a:pt x="8" y="11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4" y="11"/>
                      </a:lnTo>
                      <a:lnTo>
                        <a:pt x="1" y="9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1" y="3"/>
                      </a:lnTo>
                      <a:lnTo>
                        <a:pt x="12" y="5"/>
                      </a:ln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0" name="Freeform 203"/>
                <p:cNvSpPr>
                  <a:spLocks/>
                </p:cNvSpPr>
                <p:nvPr/>
              </p:nvSpPr>
              <p:spPr bwMode="auto">
                <a:xfrm>
                  <a:off x="5365750" y="4502150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11" y="6"/>
                    </a:cxn>
                    <a:cxn ang="0">
                      <a:pos x="11" y="8"/>
                    </a:cxn>
                    <a:cxn ang="0">
                      <a:pos x="10" y="10"/>
                    </a:cxn>
                    <a:cxn ang="0">
                      <a:pos x="8" y="11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4" y="11"/>
                    </a:cxn>
                    <a:cxn ang="0">
                      <a:pos x="2" y="10"/>
                    </a:cxn>
                    <a:cxn ang="0">
                      <a:pos x="1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3"/>
                    </a:cxn>
                    <a:cxn ang="0">
                      <a:pos x="2" y="1"/>
                    </a:cxn>
                    <a:cxn ang="0">
                      <a:pos x="4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10" y="1"/>
                    </a:cxn>
                    <a:cxn ang="0">
                      <a:pos x="11" y="3"/>
                    </a:cxn>
                    <a:cxn ang="0">
                      <a:pos x="11" y="6"/>
                    </a:cxn>
                    <a:cxn ang="0">
                      <a:pos x="11" y="6"/>
                    </a:cxn>
                  </a:cxnLst>
                  <a:rect l="0" t="0" r="r" b="b"/>
                  <a:pathLst>
                    <a:path w="11" h="12">
                      <a:moveTo>
                        <a:pt x="11" y="6"/>
                      </a:moveTo>
                      <a:lnTo>
                        <a:pt x="11" y="6"/>
                      </a:lnTo>
                      <a:lnTo>
                        <a:pt x="11" y="8"/>
                      </a:lnTo>
                      <a:lnTo>
                        <a:pt x="10" y="10"/>
                      </a:lnTo>
                      <a:lnTo>
                        <a:pt x="8" y="11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4" y="11"/>
                      </a:lnTo>
                      <a:lnTo>
                        <a:pt x="2" y="10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1"/>
                      </a:lnTo>
                      <a:lnTo>
                        <a:pt x="11" y="3"/>
                      </a:lnTo>
                      <a:lnTo>
                        <a:pt x="11" y="6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1" name="Freeform 204"/>
                <p:cNvSpPr>
                  <a:spLocks/>
                </p:cNvSpPr>
                <p:nvPr/>
              </p:nvSpPr>
              <p:spPr bwMode="auto">
                <a:xfrm>
                  <a:off x="5281613" y="4535488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12" y="7"/>
                    </a:cxn>
                    <a:cxn ang="0">
                      <a:pos x="10" y="9"/>
                    </a:cxn>
                    <a:cxn ang="0">
                      <a:pos x="9" y="11"/>
                    </a:cxn>
                    <a:cxn ang="0">
                      <a:pos x="7" y="12"/>
                    </a:cxn>
                    <a:cxn ang="0">
                      <a:pos x="5" y="12"/>
                    </a:cxn>
                    <a:cxn ang="0">
                      <a:pos x="5" y="12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3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7" y="1"/>
                    </a:cxn>
                    <a:cxn ang="0">
                      <a:pos x="9" y="3"/>
                    </a:cxn>
                    <a:cxn ang="0">
                      <a:pos x="10" y="5"/>
                    </a:cxn>
                    <a:cxn ang="0">
                      <a:pos x="12" y="7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2" h="12">
                      <a:moveTo>
                        <a:pt x="12" y="7"/>
                      </a:moveTo>
                      <a:lnTo>
                        <a:pt x="12" y="7"/>
                      </a:lnTo>
                      <a:lnTo>
                        <a:pt x="10" y="9"/>
                      </a:lnTo>
                      <a:lnTo>
                        <a:pt x="9" y="11"/>
                      </a:lnTo>
                      <a:lnTo>
                        <a:pt x="7" y="12"/>
                      </a:lnTo>
                      <a:lnTo>
                        <a:pt x="5" y="12"/>
                      </a:lnTo>
                      <a:lnTo>
                        <a:pt x="5" y="12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1"/>
                      </a:lnTo>
                      <a:lnTo>
                        <a:pt x="9" y="3"/>
                      </a:lnTo>
                      <a:lnTo>
                        <a:pt x="10" y="5"/>
                      </a:lnTo>
                      <a:lnTo>
                        <a:pt x="12" y="7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2" name="Freeform 205"/>
                <p:cNvSpPr>
                  <a:spLocks/>
                </p:cNvSpPr>
                <p:nvPr/>
              </p:nvSpPr>
              <p:spPr bwMode="auto">
                <a:xfrm>
                  <a:off x="5300663" y="4116388"/>
                  <a:ext cx="171450" cy="177800"/>
                </a:xfrm>
                <a:custGeom>
                  <a:avLst/>
                  <a:gdLst/>
                  <a:ahLst/>
                  <a:cxnLst>
                    <a:cxn ang="0">
                      <a:pos x="23" y="30"/>
                    </a:cxn>
                    <a:cxn ang="0">
                      <a:pos x="20" y="20"/>
                    </a:cxn>
                    <a:cxn ang="0">
                      <a:pos x="21" y="10"/>
                    </a:cxn>
                    <a:cxn ang="0">
                      <a:pos x="25" y="4"/>
                    </a:cxn>
                    <a:cxn ang="0">
                      <a:pos x="31" y="1"/>
                    </a:cxn>
                    <a:cxn ang="0">
                      <a:pos x="40" y="1"/>
                    </a:cxn>
                    <a:cxn ang="0">
                      <a:pos x="47" y="4"/>
                    </a:cxn>
                    <a:cxn ang="0">
                      <a:pos x="55" y="10"/>
                    </a:cxn>
                    <a:cxn ang="0">
                      <a:pos x="59" y="21"/>
                    </a:cxn>
                    <a:cxn ang="0">
                      <a:pos x="65" y="14"/>
                    </a:cxn>
                    <a:cxn ang="0">
                      <a:pos x="78" y="9"/>
                    </a:cxn>
                    <a:cxn ang="0">
                      <a:pos x="90" y="9"/>
                    </a:cxn>
                    <a:cxn ang="0">
                      <a:pos x="99" y="14"/>
                    </a:cxn>
                    <a:cxn ang="0">
                      <a:pos x="105" y="23"/>
                    </a:cxn>
                    <a:cxn ang="0">
                      <a:pos x="106" y="31"/>
                    </a:cxn>
                    <a:cxn ang="0">
                      <a:pos x="102" y="40"/>
                    </a:cxn>
                    <a:cxn ang="0">
                      <a:pos x="92" y="46"/>
                    </a:cxn>
                    <a:cxn ang="0">
                      <a:pos x="83" y="48"/>
                    </a:cxn>
                    <a:cxn ang="0">
                      <a:pos x="97" y="53"/>
                    </a:cxn>
                    <a:cxn ang="0">
                      <a:pos x="104" y="61"/>
                    </a:cxn>
                    <a:cxn ang="0">
                      <a:pos x="108" y="71"/>
                    </a:cxn>
                    <a:cxn ang="0">
                      <a:pos x="105" y="81"/>
                    </a:cxn>
                    <a:cxn ang="0">
                      <a:pos x="99" y="89"/>
                    </a:cxn>
                    <a:cxn ang="0">
                      <a:pos x="90" y="92"/>
                    </a:cxn>
                    <a:cxn ang="0">
                      <a:pos x="77" y="86"/>
                    </a:cxn>
                    <a:cxn ang="0">
                      <a:pos x="61" y="73"/>
                    </a:cxn>
                    <a:cxn ang="0">
                      <a:pos x="60" y="72"/>
                    </a:cxn>
                    <a:cxn ang="0">
                      <a:pos x="61" y="73"/>
                    </a:cxn>
                    <a:cxn ang="0">
                      <a:pos x="61" y="92"/>
                    </a:cxn>
                    <a:cxn ang="0">
                      <a:pos x="56" y="104"/>
                    </a:cxn>
                    <a:cxn ang="0">
                      <a:pos x="47" y="111"/>
                    </a:cxn>
                    <a:cxn ang="0">
                      <a:pos x="39" y="112"/>
                    </a:cxn>
                    <a:cxn ang="0">
                      <a:pos x="30" y="109"/>
                    </a:cxn>
                    <a:cxn ang="0">
                      <a:pos x="25" y="99"/>
                    </a:cxn>
                    <a:cxn ang="0">
                      <a:pos x="25" y="86"/>
                    </a:cxn>
                    <a:cxn ang="0">
                      <a:pos x="31" y="70"/>
                    </a:cxn>
                    <a:cxn ang="0">
                      <a:pos x="24" y="72"/>
                    </a:cxn>
                    <a:cxn ang="0">
                      <a:pos x="12" y="72"/>
                    </a:cxn>
                    <a:cxn ang="0">
                      <a:pos x="5" y="68"/>
                    </a:cxn>
                    <a:cxn ang="0">
                      <a:pos x="0" y="62"/>
                    </a:cxn>
                    <a:cxn ang="0">
                      <a:pos x="0" y="55"/>
                    </a:cxn>
                    <a:cxn ang="0">
                      <a:pos x="3" y="47"/>
                    </a:cxn>
                    <a:cxn ang="0">
                      <a:pos x="10" y="41"/>
                    </a:cxn>
                    <a:cxn ang="0">
                      <a:pos x="22" y="37"/>
                    </a:cxn>
                    <a:cxn ang="0">
                      <a:pos x="23" y="30"/>
                    </a:cxn>
                  </a:cxnLst>
                  <a:rect l="0" t="0" r="r" b="b"/>
                  <a:pathLst>
                    <a:path w="108" h="112">
                      <a:moveTo>
                        <a:pt x="23" y="30"/>
                      </a:moveTo>
                      <a:lnTo>
                        <a:pt x="23" y="30"/>
                      </a:lnTo>
                      <a:lnTo>
                        <a:pt x="21" y="25"/>
                      </a:lnTo>
                      <a:lnTo>
                        <a:pt x="20" y="20"/>
                      </a:lnTo>
                      <a:lnTo>
                        <a:pt x="20" y="14"/>
                      </a:lnTo>
                      <a:lnTo>
                        <a:pt x="21" y="10"/>
                      </a:lnTo>
                      <a:lnTo>
                        <a:pt x="22" y="7"/>
                      </a:lnTo>
                      <a:lnTo>
                        <a:pt x="25" y="4"/>
                      </a:lnTo>
                      <a:lnTo>
                        <a:pt x="28" y="2"/>
                      </a:lnTo>
                      <a:lnTo>
                        <a:pt x="31" y="1"/>
                      </a:lnTo>
                      <a:lnTo>
                        <a:pt x="36" y="0"/>
                      </a:lnTo>
                      <a:lnTo>
                        <a:pt x="40" y="1"/>
                      </a:lnTo>
                      <a:lnTo>
                        <a:pt x="44" y="2"/>
                      </a:lnTo>
                      <a:lnTo>
                        <a:pt x="47" y="4"/>
                      </a:lnTo>
                      <a:lnTo>
                        <a:pt x="51" y="6"/>
                      </a:lnTo>
                      <a:lnTo>
                        <a:pt x="55" y="10"/>
                      </a:lnTo>
                      <a:lnTo>
                        <a:pt x="57" y="14"/>
                      </a:lnTo>
                      <a:lnTo>
                        <a:pt x="59" y="21"/>
                      </a:lnTo>
                      <a:lnTo>
                        <a:pt x="59" y="21"/>
                      </a:lnTo>
                      <a:lnTo>
                        <a:pt x="65" y="14"/>
                      </a:lnTo>
                      <a:lnTo>
                        <a:pt x="72" y="11"/>
                      </a:lnTo>
                      <a:lnTo>
                        <a:pt x="78" y="9"/>
                      </a:lnTo>
                      <a:lnTo>
                        <a:pt x="84" y="8"/>
                      </a:lnTo>
                      <a:lnTo>
                        <a:pt x="90" y="9"/>
                      </a:lnTo>
                      <a:lnTo>
                        <a:pt x="95" y="11"/>
                      </a:lnTo>
                      <a:lnTo>
                        <a:pt x="99" y="14"/>
                      </a:lnTo>
                      <a:lnTo>
                        <a:pt x="102" y="19"/>
                      </a:lnTo>
                      <a:lnTo>
                        <a:pt x="105" y="23"/>
                      </a:lnTo>
                      <a:lnTo>
                        <a:pt x="106" y="27"/>
                      </a:lnTo>
                      <a:lnTo>
                        <a:pt x="106" y="31"/>
                      </a:lnTo>
                      <a:lnTo>
                        <a:pt x="104" y="36"/>
                      </a:lnTo>
                      <a:lnTo>
                        <a:pt x="102" y="40"/>
                      </a:lnTo>
                      <a:lnTo>
                        <a:pt x="98" y="44"/>
                      </a:lnTo>
                      <a:lnTo>
                        <a:pt x="92" y="46"/>
                      </a:lnTo>
                      <a:lnTo>
                        <a:pt x="83" y="48"/>
                      </a:lnTo>
                      <a:lnTo>
                        <a:pt x="83" y="48"/>
                      </a:lnTo>
                      <a:lnTo>
                        <a:pt x="91" y="49"/>
                      </a:lnTo>
                      <a:lnTo>
                        <a:pt x="97" y="53"/>
                      </a:lnTo>
                      <a:lnTo>
                        <a:pt x="101" y="56"/>
                      </a:lnTo>
                      <a:lnTo>
                        <a:pt x="104" y="61"/>
                      </a:lnTo>
                      <a:lnTo>
                        <a:pt x="106" y="65"/>
                      </a:lnTo>
                      <a:lnTo>
                        <a:pt x="108" y="71"/>
                      </a:lnTo>
                      <a:lnTo>
                        <a:pt x="106" y="76"/>
                      </a:lnTo>
                      <a:lnTo>
                        <a:pt x="105" y="81"/>
                      </a:lnTo>
                      <a:lnTo>
                        <a:pt x="103" y="85"/>
                      </a:lnTo>
                      <a:lnTo>
                        <a:pt x="99" y="89"/>
                      </a:lnTo>
                      <a:lnTo>
                        <a:pt x="95" y="91"/>
                      </a:lnTo>
                      <a:lnTo>
                        <a:pt x="90" y="92"/>
                      </a:lnTo>
                      <a:lnTo>
                        <a:pt x="83" y="90"/>
                      </a:lnTo>
                      <a:lnTo>
                        <a:pt x="77" y="86"/>
                      </a:lnTo>
                      <a:lnTo>
                        <a:pt x="69" y="81"/>
                      </a:lnTo>
                      <a:lnTo>
                        <a:pt x="61" y="73"/>
                      </a:lnTo>
                      <a:lnTo>
                        <a:pt x="61" y="73"/>
                      </a:lnTo>
                      <a:lnTo>
                        <a:pt x="60" y="72"/>
                      </a:lnTo>
                      <a:lnTo>
                        <a:pt x="61" y="73"/>
                      </a:lnTo>
                      <a:lnTo>
                        <a:pt x="61" y="73"/>
                      </a:lnTo>
                      <a:lnTo>
                        <a:pt x="61" y="82"/>
                      </a:lnTo>
                      <a:lnTo>
                        <a:pt x="61" y="92"/>
                      </a:lnTo>
                      <a:lnTo>
                        <a:pt x="59" y="98"/>
                      </a:lnTo>
                      <a:lnTo>
                        <a:pt x="56" y="104"/>
                      </a:lnTo>
                      <a:lnTo>
                        <a:pt x="51" y="109"/>
                      </a:lnTo>
                      <a:lnTo>
                        <a:pt x="47" y="111"/>
                      </a:lnTo>
                      <a:lnTo>
                        <a:pt x="43" y="112"/>
                      </a:lnTo>
                      <a:lnTo>
                        <a:pt x="39" y="112"/>
                      </a:lnTo>
                      <a:lnTo>
                        <a:pt x="34" y="111"/>
                      </a:lnTo>
                      <a:lnTo>
                        <a:pt x="30" y="109"/>
                      </a:lnTo>
                      <a:lnTo>
                        <a:pt x="27" y="104"/>
                      </a:lnTo>
                      <a:lnTo>
                        <a:pt x="25" y="99"/>
                      </a:lnTo>
                      <a:lnTo>
                        <a:pt x="25" y="94"/>
                      </a:lnTo>
                      <a:lnTo>
                        <a:pt x="25" y="86"/>
                      </a:lnTo>
                      <a:lnTo>
                        <a:pt x="27" y="78"/>
                      </a:lnTo>
                      <a:lnTo>
                        <a:pt x="31" y="70"/>
                      </a:lnTo>
                      <a:lnTo>
                        <a:pt x="31" y="70"/>
                      </a:lnTo>
                      <a:lnTo>
                        <a:pt x="24" y="72"/>
                      </a:lnTo>
                      <a:lnTo>
                        <a:pt x="18" y="72"/>
                      </a:lnTo>
                      <a:lnTo>
                        <a:pt x="12" y="72"/>
                      </a:lnTo>
                      <a:lnTo>
                        <a:pt x="8" y="71"/>
                      </a:lnTo>
                      <a:lnTo>
                        <a:pt x="5" y="68"/>
                      </a:lnTo>
                      <a:lnTo>
                        <a:pt x="2" y="65"/>
                      </a:lnTo>
                      <a:lnTo>
                        <a:pt x="0" y="62"/>
                      </a:lnTo>
                      <a:lnTo>
                        <a:pt x="0" y="59"/>
                      </a:lnTo>
                      <a:lnTo>
                        <a:pt x="0" y="55"/>
                      </a:lnTo>
                      <a:lnTo>
                        <a:pt x="1" y="52"/>
                      </a:lnTo>
                      <a:lnTo>
                        <a:pt x="3" y="47"/>
                      </a:lnTo>
                      <a:lnTo>
                        <a:pt x="6" y="44"/>
                      </a:lnTo>
                      <a:lnTo>
                        <a:pt x="10" y="41"/>
                      </a:lnTo>
                      <a:lnTo>
                        <a:pt x="15" y="39"/>
                      </a:lnTo>
                      <a:lnTo>
                        <a:pt x="22" y="37"/>
                      </a:lnTo>
                      <a:lnTo>
                        <a:pt x="29" y="37"/>
                      </a:lnTo>
                      <a:lnTo>
                        <a:pt x="23" y="30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3" name="Freeform 206"/>
                <p:cNvSpPr>
                  <a:spLocks/>
                </p:cNvSpPr>
                <p:nvPr/>
              </p:nvSpPr>
              <p:spPr bwMode="auto">
                <a:xfrm>
                  <a:off x="5300663" y="4116388"/>
                  <a:ext cx="171450" cy="177800"/>
                </a:xfrm>
                <a:custGeom>
                  <a:avLst/>
                  <a:gdLst/>
                  <a:ahLst/>
                  <a:cxnLst>
                    <a:cxn ang="0">
                      <a:pos x="23" y="30"/>
                    </a:cxn>
                    <a:cxn ang="0">
                      <a:pos x="20" y="20"/>
                    </a:cxn>
                    <a:cxn ang="0">
                      <a:pos x="21" y="10"/>
                    </a:cxn>
                    <a:cxn ang="0">
                      <a:pos x="25" y="4"/>
                    </a:cxn>
                    <a:cxn ang="0">
                      <a:pos x="31" y="1"/>
                    </a:cxn>
                    <a:cxn ang="0">
                      <a:pos x="40" y="1"/>
                    </a:cxn>
                    <a:cxn ang="0">
                      <a:pos x="47" y="4"/>
                    </a:cxn>
                    <a:cxn ang="0">
                      <a:pos x="55" y="10"/>
                    </a:cxn>
                    <a:cxn ang="0">
                      <a:pos x="59" y="21"/>
                    </a:cxn>
                    <a:cxn ang="0">
                      <a:pos x="65" y="14"/>
                    </a:cxn>
                    <a:cxn ang="0">
                      <a:pos x="78" y="9"/>
                    </a:cxn>
                    <a:cxn ang="0">
                      <a:pos x="90" y="9"/>
                    </a:cxn>
                    <a:cxn ang="0">
                      <a:pos x="99" y="14"/>
                    </a:cxn>
                    <a:cxn ang="0">
                      <a:pos x="105" y="23"/>
                    </a:cxn>
                    <a:cxn ang="0">
                      <a:pos x="106" y="31"/>
                    </a:cxn>
                    <a:cxn ang="0">
                      <a:pos x="102" y="40"/>
                    </a:cxn>
                    <a:cxn ang="0">
                      <a:pos x="92" y="46"/>
                    </a:cxn>
                    <a:cxn ang="0">
                      <a:pos x="83" y="48"/>
                    </a:cxn>
                    <a:cxn ang="0">
                      <a:pos x="97" y="53"/>
                    </a:cxn>
                    <a:cxn ang="0">
                      <a:pos x="104" y="61"/>
                    </a:cxn>
                    <a:cxn ang="0">
                      <a:pos x="108" y="71"/>
                    </a:cxn>
                    <a:cxn ang="0">
                      <a:pos x="105" y="81"/>
                    </a:cxn>
                    <a:cxn ang="0">
                      <a:pos x="99" y="89"/>
                    </a:cxn>
                    <a:cxn ang="0">
                      <a:pos x="90" y="92"/>
                    </a:cxn>
                    <a:cxn ang="0">
                      <a:pos x="77" y="86"/>
                    </a:cxn>
                    <a:cxn ang="0">
                      <a:pos x="61" y="73"/>
                    </a:cxn>
                    <a:cxn ang="0">
                      <a:pos x="60" y="72"/>
                    </a:cxn>
                    <a:cxn ang="0">
                      <a:pos x="61" y="73"/>
                    </a:cxn>
                    <a:cxn ang="0">
                      <a:pos x="61" y="92"/>
                    </a:cxn>
                    <a:cxn ang="0">
                      <a:pos x="56" y="104"/>
                    </a:cxn>
                    <a:cxn ang="0">
                      <a:pos x="47" y="111"/>
                    </a:cxn>
                    <a:cxn ang="0">
                      <a:pos x="39" y="112"/>
                    </a:cxn>
                    <a:cxn ang="0">
                      <a:pos x="30" y="109"/>
                    </a:cxn>
                    <a:cxn ang="0">
                      <a:pos x="25" y="99"/>
                    </a:cxn>
                    <a:cxn ang="0">
                      <a:pos x="25" y="86"/>
                    </a:cxn>
                    <a:cxn ang="0">
                      <a:pos x="31" y="70"/>
                    </a:cxn>
                    <a:cxn ang="0">
                      <a:pos x="24" y="72"/>
                    </a:cxn>
                    <a:cxn ang="0">
                      <a:pos x="12" y="72"/>
                    </a:cxn>
                    <a:cxn ang="0">
                      <a:pos x="5" y="68"/>
                    </a:cxn>
                    <a:cxn ang="0">
                      <a:pos x="0" y="62"/>
                    </a:cxn>
                    <a:cxn ang="0">
                      <a:pos x="0" y="55"/>
                    </a:cxn>
                    <a:cxn ang="0">
                      <a:pos x="3" y="47"/>
                    </a:cxn>
                    <a:cxn ang="0">
                      <a:pos x="10" y="41"/>
                    </a:cxn>
                    <a:cxn ang="0">
                      <a:pos x="22" y="37"/>
                    </a:cxn>
                  </a:cxnLst>
                  <a:rect l="0" t="0" r="r" b="b"/>
                  <a:pathLst>
                    <a:path w="108" h="112">
                      <a:moveTo>
                        <a:pt x="23" y="30"/>
                      </a:moveTo>
                      <a:lnTo>
                        <a:pt x="23" y="30"/>
                      </a:lnTo>
                      <a:lnTo>
                        <a:pt x="21" y="25"/>
                      </a:lnTo>
                      <a:lnTo>
                        <a:pt x="20" y="20"/>
                      </a:lnTo>
                      <a:lnTo>
                        <a:pt x="20" y="14"/>
                      </a:lnTo>
                      <a:lnTo>
                        <a:pt x="21" y="10"/>
                      </a:lnTo>
                      <a:lnTo>
                        <a:pt x="22" y="7"/>
                      </a:lnTo>
                      <a:lnTo>
                        <a:pt x="25" y="4"/>
                      </a:lnTo>
                      <a:lnTo>
                        <a:pt x="28" y="2"/>
                      </a:lnTo>
                      <a:lnTo>
                        <a:pt x="31" y="1"/>
                      </a:lnTo>
                      <a:lnTo>
                        <a:pt x="36" y="0"/>
                      </a:lnTo>
                      <a:lnTo>
                        <a:pt x="40" y="1"/>
                      </a:lnTo>
                      <a:lnTo>
                        <a:pt x="44" y="2"/>
                      </a:lnTo>
                      <a:lnTo>
                        <a:pt x="47" y="4"/>
                      </a:lnTo>
                      <a:lnTo>
                        <a:pt x="51" y="6"/>
                      </a:lnTo>
                      <a:lnTo>
                        <a:pt x="55" y="10"/>
                      </a:lnTo>
                      <a:lnTo>
                        <a:pt x="57" y="14"/>
                      </a:lnTo>
                      <a:lnTo>
                        <a:pt x="59" y="21"/>
                      </a:lnTo>
                      <a:lnTo>
                        <a:pt x="59" y="21"/>
                      </a:lnTo>
                      <a:lnTo>
                        <a:pt x="65" y="14"/>
                      </a:lnTo>
                      <a:lnTo>
                        <a:pt x="72" y="11"/>
                      </a:lnTo>
                      <a:lnTo>
                        <a:pt x="78" y="9"/>
                      </a:lnTo>
                      <a:lnTo>
                        <a:pt x="84" y="8"/>
                      </a:lnTo>
                      <a:lnTo>
                        <a:pt x="90" y="9"/>
                      </a:lnTo>
                      <a:lnTo>
                        <a:pt x="95" y="11"/>
                      </a:lnTo>
                      <a:lnTo>
                        <a:pt x="99" y="14"/>
                      </a:lnTo>
                      <a:lnTo>
                        <a:pt x="102" y="19"/>
                      </a:lnTo>
                      <a:lnTo>
                        <a:pt x="105" y="23"/>
                      </a:lnTo>
                      <a:lnTo>
                        <a:pt x="106" y="27"/>
                      </a:lnTo>
                      <a:lnTo>
                        <a:pt x="106" y="31"/>
                      </a:lnTo>
                      <a:lnTo>
                        <a:pt x="104" y="36"/>
                      </a:lnTo>
                      <a:lnTo>
                        <a:pt x="102" y="40"/>
                      </a:lnTo>
                      <a:lnTo>
                        <a:pt x="98" y="44"/>
                      </a:lnTo>
                      <a:lnTo>
                        <a:pt x="92" y="46"/>
                      </a:lnTo>
                      <a:lnTo>
                        <a:pt x="83" y="48"/>
                      </a:lnTo>
                      <a:lnTo>
                        <a:pt x="83" y="48"/>
                      </a:lnTo>
                      <a:lnTo>
                        <a:pt x="91" y="49"/>
                      </a:lnTo>
                      <a:lnTo>
                        <a:pt x="97" y="53"/>
                      </a:lnTo>
                      <a:lnTo>
                        <a:pt x="101" y="56"/>
                      </a:lnTo>
                      <a:lnTo>
                        <a:pt x="104" y="61"/>
                      </a:lnTo>
                      <a:lnTo>
                        <a:pt x="106" y="65"/>
                      </a:lnTo>
                      <a:lnTo>
                        <a:pt x="108" y="71"/>
                      </a:lnTo>
                      <a:lnTo>
                        <a:pt x="106" y="76"/>
                      </a:lnTo>
                      <a:lnTo>
                        <a:pt x="105" y="81"/>
                      </a:lnTo>
                      <a:lnTo>
                        <a:pt x="103" y="85"/>
                      </a:lnTo>
                      <a:lnTo>
                        <a:pt x="99" y="89"/>
                      </a:lnTo>
                      <a:lnTo>
                        <a:pt x="95" y="91"/>
                      </a:lnTo>
                      <a:lnTo>
                        <a:pt x="90" y="92"/>
                      </a:lnTo>
                      <a:lnTo>
                        <a:pt x="83" y="90"/>
                      </a:lnTo>
                      <a:lnTo>
                        <a:pt x="77" y="86"/>
                      </a:lnTo>
                      <a:lnTo>
                        <a:pt x="69" y="81"/>
                      </a:lnTo>
                      <a:lnTo>
                        <a:pt x="61" y="73"/>
                      </a:lnTo>
                      <a:lnTo>
                        <a:pt x="61" y="73"/>
                      </a:lnTo>
                      <a:lnTo>
                        <a:pt x="60" y="72"/>
                      </a:lnTo>
                      <a:lnTo>
                        <a:pt x="61" y="73"/>
                      </a:lnTo>
                      <a:lnTo>
                        <a:pt x="61" y="73"/>
                      </a:lnTo>
                      <a:lnTo>
                        <a:pt x="61" y="82"/>
                      </a:lnTo>
                      <a:lnTo>
                        <a:pt x="61" y="92"/>
                      </a:lnTo>
                      <a:lnTo>
                        <a:pt x="59" y="98"/>
                      </a:lnTo>
                      <a:lnTo>
                        <a:pt x="56" y="104"/>
                      </a:lnTo>
                      <a:lnTo>
                        <a:pt x="51" y="109"/>
                      </a:lnTo>
                      <a:lnTo>
                        <a:pt x="47" y="111"/>
                      </a:lnTo>
                      <a:lnTo>
                        <a:pt x="43" y="112"/>
                      </a:lnTo>
                      <a:lnTo>
                        <a:pt x="39" y="112"/>
                      </a:lnTo>
                      <a:lnTo>
                        <a:pt x="34" y="111"/>
                      </a:lnTo>
                      <a:lnTo>
                        <a:pt x="30" y="109"/>
                      </a:lnTo>
                      <a:lnTo>
                        <a:pt x="27" y="104"/>
                      </a:lnTo>
                      <a:lnTo>
                        <a:pt x="25" y="99"/>
                      </a:lnTo>
                      <a:lnTo>
                        <a:pt x="25" y="94"/>
                      </a:lnTo>
                      <a:lnTo>
                        <a:pt x="25" y="86"/>
                      </a:lnTo>
                      <a:lnTo>
                        <a:pt x="27" y="78"/>
                      </a:lnTo>
                      <a:lnTo>
                        <a:pt x="31" y="70"/>
                      </a:lnTo>
                      <a:lnTo>
                        <a:pt x="31" y="70"/>
                      </a:lnTo>
                      <a:lnTo>
                        <a:pt x="24" y="72"/>
                      </a:lnTo>
                      <a:lnTo>
                        <a:pt x="18" y="72"/>
                      </a:lnTo>
                      <a:lnTo>
                        <a:pt x="12" y="72"/>
                      </a:lnTo>
                      <a:lnTo>
                        <a:pt x="8" y="71"/>
                      </a:lnTo>
                      <a:lnTo>
                        <a:pt x="5" y="68"/>
                      </a:lnTo>
                      <a:lnTo>
                        <a:pt x="2" y="65"/>
                      </a:lnTo>
                      <a:lnTo>
                        <a:pt x="0" y="62"/>
                      </a:lnTo>
                      <a:lnTo>
                        <a:pt x="0" y="59"/>
                      </a:lnTo>
                      <a:lnTo>
                        <a:pt x="0" y="55"/>
                      </a:lnTo>
                      <a:lnTo>
                        <a:pt x="1" y="52"/>
                      </a:lnTo>
                      <a:lnTo>
                        <a:pt x="3" y="47"/>
                      </a:lnTo>
                      <a:lnTo>
                        <a:pt x="6" y="44"/>
                      </a:lnTo>
                      <a:lnTo>
                        <a:pt x="10" y="41"/>
                      </a:lnTo>
                      <a:lnTo>
                        <a:pt x="15" y="39"/>
                      </a:lnTo>
                      <a:lnTo>
                        <a:pt x="22" y="37"/>
                      </a:lnTo>
                      <a:lnTo>
                        <a:pt x="29" y="37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4" name="Freeform 207"/>
                <p:cNvSpPr>
                  <a:spLocks/>
                </p:cNvSpPr>
                <p:nvPr/>
              </p:nvSpPr>
              <p:spPr bwMode="auto">
                <a:xfrm>
                  <a:off x="5375275" y="4187825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12" y="7"/>
                    </a:cxn>
                    <a:cxn ang="0">
                      <a:pos x="11" y="9"/>
                    </a:cxn>
                    <a:cxn ang="0">
                      <a:pos x="10" y="11"/>
                    </a:cxn>
                    <a:cxn ang="0">
                      <a:pos x="8" y="12"/>
                    </a:cxn>
                    <a:cxn ang="0">
                      <a:pos x="5" y="12"/>
                    </a:cxn>
                    <a:cxn ang="0">
                      <a:pos x="5" y="12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3"/>
                    </a:cxn>
                    <a:cxn ang="0">
                      <a:pos x="1" y="2"/>
                    </a:cxn>
                    <a:cxn ang="0">
                      <a:pos x="3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8" y="0"/>
                    </a:cxn>
                    <a:cxn ang="0">
                      <a:pos x="10" y="2"/>
                    </a:cxn>
                    <a:cxn ang="0">
                      <a:pos x="11" y="3"/>
                    </a:cxn>
                    <a:cxn ang="0">
                      <a:pos x="12" y="7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2" h="12">
                      <a:moveTo>
                        <a:pt x="12" y="7"/>
                      </a:moveTo>
                      <a:lnTo>
                        <a:pt x="12" y="7"/>
                      </a:lnTo>
                      <a:lnTo>
                        <a:pt x="11" y="9"/>
                      </a:lnTo>
                      <a:lnTo>
                        <a:pt x="10" y="11"/>
                      </a:lnTo>
                      <a:lnTo>
                        <a:pt x="8" y="12"/>
                      </a:lnTo>
                      <a:lnTo>
                        <a:pt x="5" y="12"/>
                      </a:lnTo>
                      <a:lnTo>
                        <a:pt x="5" y="12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1" y="3"/>
                      </a:lnTo>
                      <a:lnTo>
                        <a:pt x="12" y="7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FC9A0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5" name="Freeform 209"/>
                <p:cNvSpPr>
                  <a:spLocks/>
                </p:cNvSpPr>
                <p:nvPr/>
              </p:nvSpPr>
              <p:spPr bwMode="auto">
                <a:xfrm>
                  <a:off x="5310188" y="4194175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0" y="9"/>
                    </a:cxn>
                    <a:cxn ang="0">
                      <a:pos x="9" y="10"/>
                    </a:cxn>
                    <a:cxn ang="0">
                      <a:pos x="7" y="11"/>
                    </a:cxn>
                    <a:cxn ang="0">
                      <a:pos x="5" y="12"/>
                    </a:cxn>
                    <a:cxn ang="0">
                      <a:pos x="5" y="12"/>
                    </a:cxn>
                    <a:cxn ang="0">
                      <a:pos x="3" y="11"/>
                    </a:cxn>
                    <a:cxn ang="0">
                      <a:pos x="1" y="10"/>
                    </a:cxn>
                    <a:cxn ang="0">
                      <a:pos x="0" y="9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4"/>
                    </a:cxn>
                    <a:cxn ang="0">
                      <a:pos x="1" y="1"/>
                    </a:cxn>
                    <a:cxn ang="0">
                      <a:pos x="3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7" y="0"/>
                    </a:cxn>
                    <a:cxn ang="0">
                      <a:pos x="9" y="1"/>
                    </a:cxn>
                    <a:cxn ang="0">
                      <a:pos x="10" y="4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2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0" y="9"/>
                      </a:lnTo>
                      <a:lnTo>
                        <a:pt x="9" y="10"/>
                      </a:lnTo>
                      <a:lnTo>
                        <a:pt x="7" y="11"/>
                      </a:lnTo>
                      <a:lnTo>
                        <a:pt x="5" y="12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1" y="10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0" y="4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6" name="Freeform 210"/>
                <p:cNvSpPr>
                  <a:spLocks/>
                </p:cNvSpPr>
                <p:nvPr/>
              </p:nvSpPr>
              <p:spPr bwMode="auto">
                <a:xfrm>
                  <a:off x="5349875" y="4130675"/>
                  <a:ext cx="19050" cy="20638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12" y="7"/>
                    </a:cxn>
                    <a:cxn ang="0">
                      <a:pos x="12" y="9"/>
                    </a:cxn>
                    <a:cxn ang="0">
                      <a:pos x="10" y="11"/>
                    </a:cxn>
                    <a:cxn ang="0">
                      <a:pos x="9" y="12"/>
                    </a:cxn>
                    <a:cxn ang="0">
                      <a:pos x="6" y="13"/>
                    </a:cxn>
                    <a:cxn ang="0">
                      <a:pos x="6" y="13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4"/>
                    </a:cxn>
                    <a:cxn ang="0">
                      <a:pos x="1" y="2"/>
                    </a:cxn>
                    <a:cxn ang="0">
                      <a:pos x="3" y="1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9" y="1"/>
                    </a:cxn>
                    <a:cxn ang="0">
                      <a:pos x="10" y="2"/>
                    </a:cxn>
                    <a:cxn ang="0">
                      <a:pos x="12" y="4"/>
                    </a:cxn>
                    <a:cxn ang="0">
                      <a:pos x="12" y="7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2" h="13">
                      <a:moveTo>
                        <a:pt x="12" y="7"/>
                      </a:move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11"/>
                      </a:lnTo>
                      <a:lnTo>
                        <a:pt x="9" y="12"/>
                      </a:lnTo>
                      <a:lnTo>
                        <a:pt x="6" y="13"/>
                      </a:lnTo>
                      <a:lnTo>
                        <a:pt x="6" y="13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9" y="1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2" y="7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7" name="Freeform 211"/>
                <p:cNvSpPr>
                  <a:spLocks/>
                </p:cNvSpPr>
                <p:nvPr/>
              </p:nvSpPr>
              <p:spPr bwMode="auto">
                <a:xfrm>
                  <a:off x="5427663" y="4144963"/>
                  <a:ext cx="20638" cy="17463"/>
                </a:xfrm>
                <a:custGeom>
                  <a:avLst/>
                  <a:gdLst/>
                  <a:ahLst/>
                  <a:cxnLst>
                    <a:cxn ang="0">
                      <a:pos x="13" y="5"/>
                    </a:cxn>
                    <a:cxn ang="0">
                      <a:pos x="13" y="5"/>
                    </a:cxn>
                    <a:cxn ang="0">
                      <a:pos x="12" y="8"/>
                    </a:cxn>
                    <a:cxn ang="0">
                      <a:pos x="11" y="9"/>
                    </a:cxn>
                    <a:cxn ang="0">
                      <a:pos x="8" y="11"/>
                    </a:cxn>
                    <a:cxn ang="0">
                      <a:pos x="6" y="11"/>
                    </a:cxn>
                    <a:cxn ang="0">
                      <a:pos x="6" y="11"/>
                    </a:cxn>
                    <a:cxn ang="0">
                      <a:pos x="4" y="11"/>
                    </a:cxn>
                    <a:cxn ang="0">
                      <a:pos x="2" y="9"/>
                    </a:cxn>
                    <a:cxn ang="0">
                      <a:pos x="1" y="8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4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11" y="2"/>
                    </a:cxn>
                    <a:cxn ang="0">
                      <a:pos x="12" y="3"/>
                    </a:cxn>
                    <a:cxn ang="0">
                      <a:pos x="13" y="5"/>
                    </a:cxn>
                    <a:cxn ang="0">
                      <a:pos x="13" y="5"/>
                    </a:cxn>
                  </a:cxnLst>
                  <a:rect l="0" t="0" r="r" b="b"/>
                  <a:pathLst>
                    <a:path w="13" h="11">
                      <a:moveTo>
                        <a:pt x="13" y="5"/>
                      </a:moveTo>
                      <a:lnTo>
                        <a:pt x="13" y="5"/>
                      </a:lnTo>
                      <a:lnTo>
                        <a:pt x="12" y="8"/>
                      </a:lnTo>
                      <a:lnTo>
                        <a:pt x="11" y="9"/>
                      </a:lnTo>
                      <a:lnTo>
                        <a:pt x="8" y="11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4" y="11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1" y="2"/>
                      </a:lnTo>
                      <a:lnTo>
                        <a:pt x="12" y="3"/>
                      </a:lnTo>
                      <a:lnTo>
                        <a:pt x="13" y="5"/>
                      </a:lnTo>
                      <a:lnTo>
                        <a:pt x="13" y="5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8" name="Freeform 212"/>
                <p:cNvSpPr>
                  <a:spLocks/>
                </p:cNvSpPr>
                <p:nvPr/>
              </p:nvSpPr>
              <p:spPr bwMode="auto">
                <a:xfrm>
                  <a:off x="5440363" y="4219575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2" y="8"/>
                    </a:cxn>
                    <a:cxn ang="0">
                      <a:pos x="10" y="10"/>
                    </a:cxn>
                    <a:cxn ang="0">
                      <a:pos x="9" y="11"/>
                    </a:cxn>
                    <a:cxn ang="0">
                      <a:pos x="7" y="12"/>
                    </a:cxn>
                    <a:cxn ang="0">
                      <a:pos x="7" y="12"/>
                    </a:cxn>
                    <a:cxn ang="0">
                      <a:pos x="4" y="11"/>
                    </a:cxn>
                    <a:cxn ang="0">
                      <a:pos x="3" y="10"/>
                    </a:cxn>
                    <a:cxn ang="0">
                      <a:pos x="0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0" y="1"/>
                    </a:cxn>
                    <a:cxn ang="0">
                      <a:pos x="12" y="3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2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2" y="8"/>
                      </a:lnTo>
                      <a:lnTo>
                        <a:pt x="10" y="10"/>
                      </a:lnTo>
                      <a:lnTo>
                        <a:pt x="9" y="11"/>
                      </a:lnTo>
                      <a:lnTo>
                        <a:pt x="7" y="12"/>
                      </a:lnTo>
                      <a:lnTo>
                        <a:pt x="7" y="12"/>
                      </a:lnTo>
                      <a:lnTo>
                        <a:pt x="4" y="11"/>
                      </a:lnTo>
                      <a:lnTo>
                        <a:pt x="3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0" y="1"/>
                      </a:lnTo>
                      <a:lnTo>
                        <a:pt x="12" y="3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9" name="Freeform 213"/>
                <p:cNvSpPr>
                  <a:spLocks/>
                </p:cNvSpPr>
                <p:nvPr/>
              </p:nvSpPr>
              <p:spPr bwMode="auto">
                <a:xfrm>
                  <a:off x="5357813" y="4252913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11" y="7"/>
                    </a:cxn>
                    <a:cxn ang="0">
                      <a:pos x="10" y="9"/>
                    </a:cxn>
                    <a:cxn ang="0">
                      <a:pos x="9" y="11"/>
                    </a:cxn>
                    <a:cxn ang="0">
                      <a:pos x="7" y="12"/>
                    </a:cxn>
                    <a:cxn ang="0">
                      <a:pos x="5" y="12"/>
                    </a:cxn>
                    <a:cxn ang="0">
                      <a:pos x="5" y="12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3" y="2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7" y="2"/>
                    </a:cxn>
                    <a:cxn ang="0">
                      <a:pos x="9" y="3"/>
                    </a:cxn>
                    <a:cxn ang="0">
                      <a:pos x="10" y="5"/>
                    </a:cxn>
                    <a:cxn ang="0">
                      <a:pos x="11" y="7"/>
                    </a:cxn>
                    <a:cxn ang="0">
                      <a:pos x="11" y="7"/>
                    </a:cxn>
                  </a:cxnLst>
                  <a:rect l="0" t="0" r="r" b="b"/>
                  <a:pathLst>
                    <a:path w="11" h="12">
                      <a:moveTo>
                        <a:pt x="11" y="7"/>
                      </a:moveTo>
                      <a:lnTo>
                        <a:pt x="11" y="7"/>
                      </a:lnTo>
                      <a:lnTo>
                        <a:pt x="10" y="9"/>
                      </a:lnTo>
                      <a:lnTo>
                        <a:pt x="9" y="11"/>
                      </a:lnTo>
                      <a:lnTo>
                        <a:pt x="7" y="12"/>
                      </a:lnTo>
                      <a:lnTo>
                        <a:pt x="5" y="12"/>
                      </a:lnTo>
                      <a:lnTo>
                        <a:pt x="5" y="12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3" y="2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2"/>
                      </a:lnTo>
                      <a:lnTo>
                        <a:pt x="9" y="3"/>
                      </a:lnTo>
                      <a:lnTo>
                        <a:pt x="10" y="5"/>
                      </a:lnTo>
                      <a:lnTo>
                        <a:pt x="11" y="7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0" name="Freeform 214"/>
                <p:cNvSpPr>
                  <a:spLocks/>
                </p:cNvSpPr>
                <p:nvPr/>
              </p:nvSpPr>
              <p:spPr bwMode="auto">
                <a:xfrm>
                  <a:off x="5703888" y="4633913"/>
                  <a:ext cx="131763" cy="168275"/>
                </a:xfrm>
                <a:custGeom>
                  <a:avLst/>
                  <a:gdLst/>
                  <a:ahLst/>
                  <a:cxnLst>
                    <a:cxn ang="0">
                      <a:pos x="83" y="8"/>
                    </a:cxn>
                    <a:cxn ang="0">
                      <a:pos x="83" y="8"/>
                    </a:cxn>
                    <a:cxn ang="0">
                      <a:pos x="77" y="9"/>
                    </a:cxn>
                    <a:cxn ang="0">
                      <a:pos x="72" y="11"/>
                    </a:cxn>
                    <a:cxn ang="0">
                      <a:pos x="65" y="16"/>
                    </a:cxn>
                    <a:cxn ang="0">
                      <a:pos x="59" y="21"/>
                    </a:cxn>
                    <a:cxn ang="0">
                      <a:pos x="59" y="21"/>
                    </a:cxn>
                    <a:cxn ang="0">
                      <a:pos x="58" y="15"/>
                    </a:cxn>
                    <a:cxn ang="0">
                      <a:pos x="55" y="10"/>
                    </a:cxn>
                    <a:cxn ang="0">
                      <a:pos x="53" y="6"/>
                    </a:cxn>
                    <a:cxn ang="0">
                      <a:pos x="48" y="4"/>
                    </a:cxn>
                    <a:cxn ang="0">
                      <a:pos x="44" y="2"/>
                    </a:cxn>
                    <a:cxn ang="0">
                      <a:pos x="41" y="1"/>
                    </a:cxn>
                    <a:cxn ang="0">
                      <a:pos x="37" y="0"/>
                    </a:cxn>
                    <a:cxn ang="0">
                      <a:pos x="32" y="1"/>
                    </a:cxn>
                    <a:cxn ang="0">
                      <a:pos x="29" y="2"/>
                    </a:cxn>
                    <a:cxn ang="0">
                      <a:pos x="26" y="4"/>
                    </a:cxn>
                    <a:cxn ang="0">
                      <a:pos x="23" y="7"/>
                    </a:cxn>
                    <a:cxn ang="0">
                      <a:pos x="21" y="10"/>
                    </a:cxn>
                    <a:cxn ang="0">
                      <a:pos x="20" y="15"/>
                    </a:cxn>
                    <a:cxn ang="0">
                      <a:pos x="20" y="20"/>
                    </a:cxn>
                    <a:cxn ang="0">
                      <a:pos x="22" y="25"/>
                    </a:cxn>
                    <a:cxn ang="0">
                      <a:pos x="24" y="31"/>
                    </a:cxn>
                    <a:cxn ang="0">
                      <a:pos x="30" y="37"/>
                    </a:cxn>
                    <a:cxn ang="0">
                      <a:pos x="30" y="37"/>
                    </a:cxn>
                    <a:cxn ang="0">
                      <a:pos x="23" y="37"/>
                    </a:cxn>
                    <a:cxn ang="0">
                      <a:pos x="17" y="39"/>
                    </a:cxn>
                    <a:cxn ang="0">
                      <a:pos x="11" y="41"/>
                    </a:cxn>
                    <a:cxn ang="0">
                      <a:pos x="7" y="44"/>
                    </a:cxn>
                    <a:cxn ang="0">
                      <a:pos x="4" y="47"/>
                    </a:cxn>
                    <a:cxn ang="0">
                      <a:pos x="2" y="52"/>
                    </a:cxn>
                    <a:cxn ang="0">
                      <a:pos x="1" y="55"/>
                    </a:cxn>
                    <a:cxn ang="0">
                      <a:pos x="0" y="59"/>
                    </a:cxn>
                    <a:cxn ang="0">
                      <a:pos x="1" y="62"/>
                    </a:cxn>
                    <a:cxn ang="0">
                      <a:pos x="3" y="65"/>
                    </a:cxn>
                    <a:cxn ang="0">
                      <a:pos x="5" y="69"/>
                    </a:cxn>
                    <a:cxn ang="0">
                      <a:pos x="9" y="71"/>
                    </a:cxn>
                    <a:cxn ang="0">
                      <a:pos x="13" y="72"/>
                    </a:cxn>
                    <a:cxn ang="0">
                      <a:pos x="19" y="72"/>
                    </a:cxn>
                    <a:cxn ang="0">
                      <a:pos x="25" y="72"/>
                    </a:cxn>
                    <a:cxn ang="0">
                      <a:pos x="32" y="70"/>
                    </a:cxn>
                    <a:cxn ang="0">
                      <a:pos x="32" y="70"/>
                    </a:cxn>
                    <a:cxn ang="0">
                      <a:pos x="29" y="75"/>
                    </a:cxn>
                    <a:cxn ang="0">
                      <a:pos x="27" y="81"/>
                    </a:cxn>
                    <a:cxn ang="0">
                      <a:pos x="26" y="87"/>
                    </a:cxn>
                    <a:cxn ang="0">
                      <a:pos x="25" y="91"/>
                    </a:cxn>
                    <a:cxn ang="0">
                      <a:pos x="25" y="95"/>
                    </a:cxn>
                    <a:cxn ang="0">
                      <a:pos x="26" y="99"/>
                    </a:cxn>
                    <a:cxn ang="0">
                      <a:pos x="29" y="106"/>
                    </a:cxn>
                    <a:cxn ang="0">
                      <a:pos x="29" y="106"/>
                    </a:cxn>
                    <a:cxn ang="0">
                      <a:pos x="40" y="95"/>
                    </a:cxn>
                    <a:cxn ang="0">
                      <a:pos x="49" y="85"/>
                    </a:cxn>
                    <a:cxn ang="0">
                      <a:pos x="57" y="73"/>
                    </a:cxn>
                    <a:cxn ang="0">
                      <a:pos x="64" y="60"/>
                    </a:cxn>
                    <a:cxn ang="0">
                      <a:pos x="71" y="49"/>
                    </a:cxn>
                    <a:cxn ang="0">
                      <a:pos x="75" y="36"/>
                    </a:cxn>
                    <a:cxn ang="0">
                      <a:pos x="79" y="22"/>
                    </a:cxn>
                    <a:cxn ang="0">
                      <a:pos x="83" y="8"/>
                    </a:cxn>
                    <a:cxn ang="0">
                      <a:pos x="83" y="8"/>
                    </a:cxn>
                  </a:cxnLst>
                  <a:rect l="0" t="0" r="r" b="b"/>
                  <a:pathLst>
                    <a:path w="83" h="106">
                      <a:moveTo>
                        <a:pt x="83" y="8"/>
                      </a:moveTo>
                      <a:lnTo>
                        <a:pt x="83" y="8"/>
                      </a:lnTo>
                      <a:lnTo>
                        <a:pt x="77" y="9"/>
                      </a:lnTo>
                      <a:lnTo>
                        <a:pt x="72" y="11"/>
                      </a:lnTo>
                      <a:lnTo>
                        <a:pt x="65" y="16"/>
                      </a:lnTo>
                      <a:lnTo>
                        <a:pt x="59" y="21"/>
                      </a:lnTo>
                      <a:lnTo>
                        <a:pt x="59" y="21"/>
                      </a:lnTo>
                      <a:lnTo>
                        <a:pt x="58" y="15"/>
                      </a:lnTo>
                      <a:lnTo>
                        <a:pt x="55" y="10"/>
                      </a:lnTo>
                      <a:lnTo>
                        <a:pt x="53" y="6"/>
                      </a:lnTo>
                      <a:lnTo>
                        <a:pt x="48" y="4"/>
                      </a:lnTo>
                      <a:lnTo>
                        <a:pt x="44" y="2"/>
                      </a:lnTo>
                      <a:lnTo>
                        <a:pt x="41" y="1"/>
                      </a:lnTo>
                      <a:lnTo>
                        <a:pt x="37" y="0"/>
                      </a:lnTo>
                      <a:lnTo>
                        <a:pt x="32" y="1"/>
                      </a:lnTo>
                      <a:lnTo>
                        <a:pt x="29" y="2"/>
                      </a:lnTo>
                      <a:lnTo>
                        <a:pt x="26" y="4"/>
                      </a:lnTo>
                      <a:lnTo>
                        <a:pt x="23" y="7"/>
                      </a:lnTo>
                      <a:lnTo>
                        <a:pt x="21" y="10"/>
                      </a:lnTo>
                      <a:lnTo>
                        <a:pt x="20" y="15"/>
                      </a:lnTo>
                      <a:lnTo>
                        <a:pt x="20" y="20"/>
                      </a:lnTo>
                      <a:lnTo>
                        <a:pt x="22" y="25"/>
                      </a:lnTo>
                      <a:lnTo>
                        <a:pt x="24" y="31"/>
                      </a:lnTo>
                      <a:lnTo>
                        <a:pt x="30" y="37"/>
                      </a:lnTo>
                      <a:lnTo>
                        <a:pt x="30" y="37"/>
                      </a:lnTo>
                      <a:lnTo>
                        <a:pt x="23" y="37"/>
                      </a:lnTo>
                      <a:lnTo>
                        <a:pt x="17" y="39"/>
                      </a:lnTo>
                      <a:lnTo>
                        <a:pt x="11" y="41"/>
                      </a:lnTo>
                      <a:lnTo>
                        <a:pt x="7" y="44"/>
                      </a:lnTo>
                      <a:lnTo>
                        <a:pt x="4" y="47"/>
                      </a:lnTo>
                      <a:lnTo>
                        <a:pt x="2" y="52"/>
                      </a:lnTo>
                      <a:lnTo>
                        <a:pt x="1" y="55"/>
                      </a:lnTo>
                      <a:lnTo>
                        <a:pt x="0" y="59"/>
                      </a:lnTo>
                      <a:lnTo>
                        <a:pt x="1" y="62"/>
                      </a:lnTo>
                      <a:lnTo>
                        <a:pt x="3" y="65"/>
                      </a:lnTo>
                      <a:lnTo>
                        <a:pt x="5" y="69"/>
                      </a:lnTo>
                      <a:lnTo>
                        <a:pt x="9" y="71"/>
                      </a:lnTo>
                      <a:lnTo>
                        <a:pt x="13" y="72"/>
                      </a:lnTo>
                      <a:lnTo>
                        <a:pt x="19" y="72"/>
                      </a:lnTo>
                      <a:lnTo>
                        <a:pt x="25" y="72"/>
                      </a:lnTo>
                      <a:lnTo>
                        <a:pt x="32" y="70"/>
                      </a:lnTo>
                      <a:lnTo>
                        <a:pt x="32" y="70"/>
                      </a:lnTo>
                      <a:lnTo>
                        <a:pt x="29" y="75"/>
                      </a:lnTo>
                      <a:lnTo>
                        <a:pt x="27" y="81"/>
                      </a:lnTo>
                      <a:lnTo>
                        <a:pt x="26" y="87"/>
                      </a:lnTo>
                      <a:lnTo>
                        <a:pt x="25" y="91"/>
                      </a:lnTo>
                      <a:lnTo>
                        <a:pt x="25" y="95"/>
                      </a:lnTo>
                      <a:lnTo>
                        <a:pt x="26" y="99"/>
                      </a:lnTo>
                      <a:lnTo>
                        <a:pt x="29" y="106"/>
                      </a:lnTo>
                      <a:lnTo>
                        <a:pt x="29" y="106"/>
                      </a:lnTo>
                      <a:lnTo>
                        <a:pt x="40" y="95"/>
                      </a:lnTo>
                      <a:lnTo>
                        <a:pt x="49" y="85"/>
                      </a:lnTo>
                      <a:lnTo>
                        <a:pt x="57" y="73"/>
                      </a:lnTo>
                      <a:lnTo>
                        <a:pt x="64" y="60"/>
                      </a:lnTo>
                      <a:lnTo>
                        <a:pt x="71" y="49"/>
                      </a:lnTo>
                      <a:lnTo>
                        <a:pt x="75" y="36"/>
                      </a:lnTo>
                      <a:lnTo>
                        <a:pt x="79" y="22"/>
                      </a:lnTo>
                      <a:lnTo>
                        <a:pt x="83" y="8"/>
                      </a:lnTo>
                      <a:lnTo>
                        <a:pt x="83" y="8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1" name="Freeform 215"/>
                <p:cNvSpPr>
                  <a:spLocks/>
                </p:cNvSpPr>
                <p:nvPr/>
              </p:nvSpPr>
              <p:spPr bwMode="auto">
                <a:xfrm>
                  <a:off x="5800725" y="4748213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2" name="Freeform 216"/>
                <p:cNvSpPr>
                  <a:spLocks/>
                </p:cNvSpPr>
                <p:nvPr/>
              </p:nvSpPr>
              <p:spPr bwMode="auto">
                <a:xfrm>
                  <a:off x="5780088" y="4705350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8" y="12"/>
                    </a:cxn>
                    <a:cxn ang="0">
                      <a:pos x="10" y="11"/>
                    </a:cxn>
                    <a:cxn ang="0">
                      <a:pos x="11" y="9"/>
                    </a:cxn>
                    <a:cxn ang="0">
                      <a:pos x="12" y="7"/>
                    </a:cxn>
                    <a:cxn ang="0">
                      <a:pos x="12" y="7"/>
                    </a:cxn>
                    <a:cxn ang="0">
                      <a:pos x="11" y="4"/>
                    </a:cxn>
                    <a:cxn ang="0">
                      <a:pos x="10" y="2"/>
                    </a:cxn>
                    <a:cxn ang="0">
                      <a:pos x="8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1" y="2"/>
                    </a:cxn>
                    <a:cxn ang="0">
                      <a:pos x="0" y="4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1"/>
                    </a:cxn>
                    <a:cxn ang="0">
                      <a:pos x="4" y="12"/>
                    </a:cxn>
                    <a:cxn ang="0">
                      <a:pos x="6" y="12"/>
                    </a:cxn>
                    <a:cxn ang="0">
                      <a:pos x="6" y="12"/>
                    </a:cxn>
                  </a:cxnLst>
                  <a:rect l="0" t="0" r="r" b="b"/>
                  <a:pathLst>
                    <a:path w="12" h="12">
                      <a:moveTo>
                        <a:pt x="6" y="12"/>
                      </a:moveTo>
                      <a:lnTo>
                        <a:pt x="6" y="12"/>
                      </a:lnTo>
                      <a:lnTo>
                        <a:pt x="8" y="12"/>
                      </a:lnTo>
                      <a:lnTo>
                        <a:pt x="10" y="11"/>
                      </a:lnTo>
                      <a:lnTo>
                        <a:pt x="11" y="9"/>
                      </a:lnTo>
                      <a:lnTo>
                        <a:pt x="12" y="7"/>
                      </a:lnTo>
                      <a:lnTo>
                        <a:pt x="12" y="7"/>
                      </a:lnTo>
                      <a:lnTo>
                        <a:pt x="11" y="4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4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close/>
                    </a:path>
                  </a:pathLst>
                </a:custGeom>
                <a:solidFill>
                  <a:srgbClr val="FC9A0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3" name="Freeform 217"/>
                <p:cNvSpPr>
                  <a:spLocks/>
                </p:cNvSpPr>
                <p:nvPr/>
              </p:nvSpPr>
              <p:spPr bwMode="auto">
                <a:xfrm>
                  <a:off x="5713413" y="4713288"/>
                  <a:ext cx="20638" cy="17463"/>
                </a:xfrm>
                <a:custGeom>
                  <a:avLst/>
                  <a:gdLst/>
                  <a:ahLst/>
                  <a:cxnLst>
                    <a:cxn ang="0">
                      <a:pos x="13" y="5"/>
                    </a:cxn>
                    <a:cxn ang="0">
                      <a:pos x="13" y="5"/>
                    </a:cxn>
                    <a:cxn ang="0">
                      <a:pos x="12" y="8"/>
                    </a:cxn>
                    <a:cxn ang="0">
                      <a:pos x="11" y="9"/>
                    </a:cxn>
                    <a:cxn ang="0">
                      <a:pos x="8" y="10"/>
                    </a:cxn>
                    <a:cxn ang="0">
                      <a:pos x="6" y="11"/>
                    </a:cxn>
                    <a:cxn ang="0">
                      <a:pos x="6" y="11"/>
                    </a:cxn>
                    <a:cxn ang="0">
                      <a:pos x="4" y="10"/>
                    </a:cxn>
                    <a:cxn ang="0">
                      <a:pos x="2" y="9"/>
                    </a:cxn>
                    <a:cxn ang="0">
                      <a:pos x="1" y="8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2" y="1"/>
                    </a:cxn>
                    <a:cxn ang="0">
                      <a:pos x="4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11" y="1"/>
                    </a:cxn>
                    <a:cxn ang="0">
                      <a:pos x="12" y="3"/>
                    </a:cxn>
                    <a:cxn ang="0">
                      <a:pos x="13" y="5"/>
                    </a:cxn>
                    <a:cxn ang="0">
                      <a:pos x="13" y="5"/>
                    </a:cxn>
                  </a:cxnLst>
                  <a:rect l="0" t="0" r="r" b="b"/>
                  <a:pathLst>
                    <a:path w="13" h="11">
                      <a:moveTo>
                        <a:pt x="13" y="5"/>
                      </a:moveTo>
                      <a:lnTo>
                        <a:pt x="13" y="5"/>
                      </a:lnTo>
                      <a:lnTo>
                        <a:pt x="12" y="8"/>
                      </a:lnTo>
                      <a:lnTo>
                        <a:pt x="11" y="9"/>
                      </a:lnTo>
                      <a:lnTo>
                        <a:pt x="8" y="10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4" y="10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1" y="1"/>
                      </a:lnTo>
                      <a:lnTo>
                        <a:pt x="12" y="3"/>
                      </a:lnTo>
                      <a:lnTo>
                        <a:pt x="13" y="5"/>
                      </a:lnTo>
                      <a:lnTo>
                        <a:pt x="13" y="5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4" name="Freeform 218"/>
                <p:cNvSpPr>
                  <a:spLocks/>
                </p:cNvSpPr>
                <p:nvPr/>
              </p:nvSpPr>
              <p:spPr bwMode="auto">
                <a:xfrm>
                  <a:off x="5754688" y="4648200"/>
                  <a:ext cx="19050" cy="20638"/>
                </a:xfrm>
                <a:custGeom>
                  <a:avLst/>
                  <a:gdLst/>
                  <a:ahLst/>
                  <a:cxnLst>
                    <a:cxn ang="0">
                      <a:pos x="6" y="13"/>
                    </a:cxn>
                    <a:cxn ang="0">
                      <a:pos x="6" y="13"/>
                    </a:cxn>
                    <a:cxn ang="0">
                      <a:pos x="8" y="12"/>
                    </a:cxn>
                    <a:cxn ang="0">
                      <a:pos x="10" y="11"/>
                    </a:cxn>
                    <a:cxn ang="0">
                      <a:pos x="11" y="9"/>
                    </a:cxn>
                    <a:cxn ang="0">
                      <a:pos x="12" y="7"/>
                    </a:cxn>
                    <a:cxn ang="0">
                      <a:pos x="12" y="7"/>
                    </a:cxn>
                    <a:cxn ang="0">
                      <a:pos x="11" y="5"/>
                    </a:cxn>
                    <a:cxn ang="0">
                      <a:pos x="10" y="2"/>
                    </a:cxn>
                    <a:cxn ang="0">
                      <a:pos x="8" y="1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0" y="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2" y="11"/>
                    </a:cxn>
                    <a:cxn ang="0">
                      <a:pos x="4" y="12"/>
                    </a:cxn>
                    <a:cxn ang="0">
                      <a:pos x="6" y="13"/>
                    </a:cxn>
                    <a:cxn ang="0">
                      <a:pos x="6" y="13"/>
                    </a:cxn>
                  </a:cxnLst>
                  <a:rect l="0" t="0" r="r" b="b"/>
                  <a:pathLst>
                    <a:path w="12" h="13">
                      <a:moveTo>
                        <a:pt x="6" y="13"/>
                      </a:moveTo>
                      <a:lnTo>
                        <a:pt x="6" y="13"/>
                      </a:lnTo>
                      <a:lnTo>
                        <a:pt x="8" y="12"/>
                      </a:lnTo>
                      <a:lnTo>
                        <a:pt x="10" y="11"/>
                      </a:lnTo>
                      <a:lnTo>
                        <a:pt x="11" y="9"/>
                      </a:lnTo>
                      <a:lnTo>
                        <a:pt x="12" y="7"/>
                      </a:lnTo>
                      <a:lnTo>
                        <a:pt x="12" y="7"/>
                      </a:lnTo>
                      <a:lnTo>
                        <a:pt x="11" y="5"/>
                      </a:lnTo>
                      <a:lnTo>
                        <a:pt x="10" y="2"/>
                      </a:lnTo>
                      <a:lnTo>
                        <a:pt x="8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2" y="11"/>
                      </a:lnTo>
                      <a:lnTo>
                        <a:pt x="4" y="12"/>
                      </a:lnTo>
                      <a:lnTo>
                        <a:pt x="6" y="13"/>
                      </a:lnTo>
                      <a:lnTo>
                        <a:pt x="6" y="13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5" name="Freeform 219"/>
                <p:cNvSpPr>
                  <a:spLocks/>
                </p:cNvSpPr>
                <p:nvPr/>
              </p:nvSpPr>
              <p:spPr bwMode="auto">
                <a:xfrm>
                  <a:off x="5761038" y="4772025"/>
                  <a:ext cx="15875" cy="15875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4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8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8" y="1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0" h="10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8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6" name="Freeform 220"/>
                <p:cNvSpPr>
                  <a:spLocks/>
                </p:cNvSpPr>
                <p:nvPr/>
              </p:nvSpPr>
              <p:spPr bwMode="auto">
                <a:xfrm>
                  <a:off x="5464175" y="4573588"/>
                  <a:ext cx="171450" cy="177800"/>
                </a:xfrm>
                <a:custGeom>
                  <a:avLst/>
                  <a:gdLst/>
                  <a:ahLst/>
                  <a:cxnLst>
                    <a:cxn ang="0">
                      <a:pos x="24" y="30"/>
                    </a:cxn>
                    <a:cxn ang="0">
                      <a:pos x="20" y="19"/>
                    </a:cxn>
                    <a:cxn ang="0">
                      <a:pos x="21" y="10"/>
                    </a:cxn>
                    <a:cxn ang="0">
                      <a:pos x="26" y="4"/>
                    </a:cxn>
                    <a:cxn ang="0">
                      <a:pos x="32" y="1"/>
                    </a:cxn>
                    <a:cxn ang="0">
                      <a:pos x="41" y="0"/>
                    </a:cxn>
                    <a:cxn ang="0">
                      <a:pos x="48" y="3"/>
                    </a:cxn>
                    <a:cxn ang="0">
                      <a:pos x="55" y="9"/>
                    </a:cxn>
                    <a:cxn ang="0">
                      <a:pos x="60" y="20"/>
                    </a:cxn>
                    <a:cxn ang="0">
                      <a:pos x="66" y="15"/>
                    </a:cxn>
                    <a:cxn ang="0">
                      <a:pos x="79" y="8"/>
                    </a:cxn>
                    <a:cxn ang="0">
                      <a:pos x="90" y="9"/>
                    </a:cxn>
                    <a:cxn ang="0">
                      <a:pos x="100" y="15"/>
                    </a:cxn>
                    <a:cxn ang="0">
                      <a:pos x="106" y="22"/>
                    </a:cxn>
                    <a:cxn ang="0">
                      <a:pos x="107" y="31"/>
                    </a:cxn>
                    <a:cxn ang="0">
                      <a:pos x="103" y="40"/>
                    </a:cxn>
                    <a:cxn ang="0">
                      <a:pos x="92" y="46"/>
                    </a:cxn>
                    <a:cxn ang="0">
                      <a:pos x="84" y="47"/>
                    </a:cxn>
                    <a:cxn ang="0">
                      <a:pos x="98" y="52"/>
                    </a:cxn>
                    <a:cxn ang="0">
                      <a:pos x="105" y="60"/>
                    </a:cxn>
                    <a:cxn ang="0">
                      <a:pos x="108" y="71"/>
                    </a:cxn>
                    <a:cxn ang="0">
                      <a:pos x="106" y="81"/>
                    </a:cxn>
                    <a:cxn ang="0">
                      <a:pos x="100" y="89"/>
                    </a:cxn>
                    <a:cxn ang="0">
                      <a:pos x="90" y="91"/>
                    </a:cxn>
                    <a:cxn ang="0">
                      <a:pos x="78" y="87"/>
                    </a:cxn>
                    <a:cxn ang="0">
                      <a:pos x="62" y="72"/>
                    </a:cxn>
                    <a:cxn ang="0">
                      <a:pos x="61" y="71"/>
                    </a:cxn>
                    <a:cxn ang="0">
                      <a:pos x="62" y="72"/>
                    </a:cxn>
                    <a:cxn ang="0">
                      <a:pos x="62" y="91"/>
                    </a:cxn>
                    <a:cxn ang="0">
                      <a:pos x="56" y="103"/>
                    </a:cxn>
                    <a:cxn ang="0">
                      <a:pos x="48" y="111"/>
                    </a:cxn>
                    <a:cxn ang="0">
                      <a:pos x="39" y="112"/>
                    </a:cxn>
                    <a:cxn ang="0">
                      <a:pos x="31" y="108"/>
                    </a:cxn>
                    <a:cxn ang="0">
                      <a:pos x="26" y="99"/>
                    </a:cxn>
                    <a:cxn ang="0">
                      <a:pos x="26" y="87"/>
                    </a:cxn>
                    <a:cxn ang="0">
                      <a:pos x="32" y="69"/>
                    </a:cxn>
                    <a:cxn ang="0">
                      <a:pos x="25" y="71"/>
                    </a:cxn>
                    <a:cxn ang="0">
                      <a:pos x="13" y="72"/>
                    </a:cxn>
                    <a:cxn ang="0">
                      <a:pos x="6" y="69"/>
                    </a:cxn>
                    <a:cxn ang="0">
                      <a:pos x="0" y="62"/>
                    </a:cxn>
                    <a:cxn ang="0">
                      <a:pos x="0" y="55"/>
                    </a:cxn>
                    <a:cxn ang="0">
                      <a:pos x="3" y="47"/>
                    </a:cxn>
                    <a:cxn ang="0">
                      <a:pos x="11" y="41"/>
                    </a:cxn>
                    <a:cxn ang="0">
                      <a:pos x="23" y="37"/>
                    </a:cxn>
                    <a:cxn ang="0">
                      <a:pos x="24" y="30"/>
                    </a:cxn>
                  </a:cxnLst>
                  <a:rect l="0" t="0" r="r" b="b"/>
                  <a:pathLst>
                    <a:path w="108" h="112">
                      <a:moveTo>
                        <a:pt x="24" y="30"/>
                      </a:moveTo>
                      <a:lnTo>
                        <a:pt x="24" y="30"/>
                      </a:lnTo>
                      <a:lnTo>
                        <a:pt x="21" y="24"/>
                      </a:lnTo>
                      <a:lnTo>
                        <a:pt x="20" y="19"/>
                      </a:lnTo>
                      <a:lnTo>
                        <a:pt x="20" y="15"/>
                      </a:lnTo>
                      <a:lnTo>
                        <a:pt x="21" y="10"/>
                      </a:lnTo>
                      <a:lnTo>
                        <a:pt x="23" y="7"/>
                      </a:lnTo>
                      <a:lnTo>
                        <a:pt x="26" y="4"/>
                      </a:lnTo>
                      <a:lnTo>
                        <a:pt x="29" y="2"/>
                      </a:lnTo>
                      <a:lnTo>
                        <a:pt x="32" y="1"/>
                      </a:lnTo>
                      <a:lnTo>
                        <a:pt x="36" y="0"/>
                      </a:lnTo>
                      <a:lnTo>
                        <a:pt x="41" y="0"/>
                      </a:lnTo>
                      <a:lnTo>
                        <a:pt x="45" y="1"/>
                      </a:lnTo>
                      <a:lnTo>
                        <a:pt x="48" y="3"/>
                      </a:lnTo>
                      <a:lnTo>
                        <a:pt x="52" y="6"/>
                      </a:lnTo>
                      <a:lnTo>
                        <a:pt x="55" y="9"/>
                      </a:lnTo>
                      <a:lnTo>
                        <a:pt x="57" y="15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66" y="15"/>
                      </a:lnTo>
                      <a:lnTo>
                        <a:pt x="72" y="10"/>
                      </a:lnTo>
                      <a:lnTo>
                        <a:pt x="79" y="8"/>
                      </a:lnTo>
                      <a:lnTo>
                        <a:pt x="85" y="8"/>
                      </a:lnTo>
                      <a:lnTo>
                        <a:pt x="90" y="9"/>
                      </a:lnTo>
                      <a:lnTo>
                        <a:pt x="96" y="11"/>
                      </a:lnTo>
                      <a:lnTo>
                        <a:pt x="100" y="15"/>
                      </a:lnTo>
                      <a:lnTo>
                        <a:pt x="103" y="18"/>
                      </a:lnTo>
                      <a:lnTo>
                        <a:pt x="106" y="22"/>
                      </a:lnTo>
                      <a:lnTo>
                        <a:pt x="107" y="27"/>
                      </a:lnTo>
                      <a:lnTo>
                        <a:pt x="107" y="31"/>
                      </a:lnTo>
                      <a:lnTo>
                        <a:pt x="105" y="36"/>
                      </a:lnTo>
                      <a:lnTo>
                        <a:pt x="103" y="40"/>
                      </a:lnTo>
                      <a:lnTo>
                        <a:pt x="99" y="43"/>
                      </a:lnTo>
                      <a:lnTo>
                        <a:pt x="92" y="46"/>
                      </a:lnTo>
                      <a:lnTo>
                        <a:pt x="84" y="47"/>
                      </a:lnTo>
                      <a:lnTo>
                        <a:pt x="84" y="47"/>
                      </a:lnTo>
                      <a:lnTo>
                        <a:pt x="91" y="49"/>
                      </a:lnTo>
                      <a:lnTo>
                        <a:pt x="98" y="52"/>
                      </a:lnTo>
                      <a:lnTo>
                        <a:pt x="102" y="56"/>
                      </a:lnTo>
                      <a:lnTo>
                        <a:pt x="105" y="60"/>
                      </a:lnTo>
                      <a:lnTo>
                        <a:pt x="107" y="65"/>
                      </a:lnTo>
                      <a:lnTo>
                        <a:pt x="108" y="71"/>
                      </a:lnTo>
                      <a:lnTo>
                        <a:pt x="107" y="76"/>
                      </a:lnTo>
                      <a:lnTo>
                        <a:pt x="106" y="81"/>
                      </a:lnTo>
                      <a:lnTo>
                        <a:pt x="104" y="85"/>
                      </a:lnTo>
                      <a:lnTo>
                        <a:pt x="100" y="89"/>
                      </a:lnTo>
                      <a:lnTo>
                        <a:pt x="96" y="91"/>
                      </a:lnTo>
                      <a:lnTo>
                        <a:pt x="90" y="91"/>
                      </a:lnTo>
                      <a:lnTo>
                        <a:pt x="84" y="90"/>
                      </a:lnTo>
                      <a:lnTo>
                        <a:pt x="78" y="87"/>
                      </a:lnTo>
                      <a:lnTo>
                        <a:pt x="70" y="80"/>
                      </a:lnTo>
                      <a:lnTo>
                        <a:pt x="62" y="72"/>
                      </a:lnTo>
                      <a:lnTo>
                        <a:pt x="62" y="72"/>
                      </a:lnTo>
                      <a:lnTo>
                        <a:pt x="61" y="71"/>
                      </a:lnTo>
                      <a:lnTo>
                        <a:pt x="62" y="72"/>
                      </a:lnTo>
                      <a:lnTo>
                        <a:pt x="62" y="72"/>
                      </a:lnTo>
                      <a:lnTo>
                        <a:pt x="62" y="82"/>
                      </a:lnTo>
                      <a:lnTo>
                        <a:pt x="62" y="91"/>
                      </a:lnTo>
                      <a:lnTo>
                        <a:pt x="60" y="98"/>
                      </a:lnTo>
                      <a:lnTo>
                        <a:pt x="56" y="103"/>
                      </a:lnTo>
                      <a:lnTo>
                        <a:pt x="52" y="108"/>
                      </a:lnTo>
                      <a:lnTo>
                        <a:pt x="48" y="111"/>
                      </a:lnTo>
                      <a:lnTo>
                        <a:pt x="44" y="112"/>
                      </a:lnTo>
                      <a:lnTo>
                        <a:pt x="39" y="112"/>
                      </a:lnTo>
                      <a:lnTo>
                        <a:pt x="35" y="111"/>
                      </a:lnTo>
                      <a:lnTo>
                        <a:pt x="31" y="108"/>
                      </a:lnTo>
                      <a:lnTo>
                        <a:pt x="28" y="105"/>
                      </a:lnTo>
                      <a:lnTo>
                        <a:pt x="26" y="99"/>
                      </a:lnTo>
                      <a:lnTo>
                        <a:pt x="26" y="93"/>
                      </a:lnTo>
                      <a:lnTo>
                        <a:pt x="26" y="87"/>
                      </a:lnTo>
                      <a:lnTo>
                        <a:pt x="28" y="78"/>
                      </a:lnTo>
                      <a:lnTo>
                        <a:pt x="32" y="69"/>
                      </a:lnTo>
                      <a:lnTo>
                        <a:pt x="32" y="69"/>
                      </a:lnTo>
                      <a:lnTo>
                        <a:pt x="25" y="71"/>
                      </a:lnTo>
                      <a:lnTo>
                        <a:pt x="18" y="72"/>
                      </a:lnTo>
                      <a:lnTo>
                        <a:pt x="13" y="72"/>
                      </a:lnTo>
                      <a:lnTo>
                        <a:pt x="9" y="71"/>
                      </a:lnTo>
                      <a:lnTo>
                        <a:pt x="6" y="69"/>
                      </a:lnTo>
                      <a:lnTo>
                        <a:pt x="2" y="65"/>
                      </a:lnTo>
                      <a:lnTo>
                        <a:pt x="0" y="62"/>
                      </a:lnTo>
                      <a:lnTo>
                        <a:pt x="0" y="59"/>
                      </a:lnTo>
                      <a:lnTo>
                        <a:pt x="0" y="55"/>
                      </a:lnTo>
                      <a:lnTo>
                        <a:pt x="1" y="51"/>
                      </a:lnTo>
                      <a:lnTo>
                        <a:pt x="3" y="47"/>
                      </a:lnTo>
                      <a:lnTo>
                        <a:pt x="7" y="44"/>
                      </a:lnTo>
                      <a:lnTo>
                        <a:pt x="11" y="41"/>
                      </a:lnTo>
                      <a:lnTo>
                        <a:pt x="16" y="39"/>
                      </a:lnTo>
                      <a:lnTo>
                        <a:pt x="23" y="37"/>
                      </a:lnTo>
                      <a:lnTo>
                        <a:pt x="30" y="36"/>
                      </a:lnTo>
                      <a:lnTo>
                        <a:pt x="24" y="30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7" name="Freeform 221"/>
                <p:cNvSpPr>
                  <a:spLocks/>
                </p:cNvSpPr>
                <p:nvPr/>
              </p:nvSpPr>
              <p:spPr bwMode="auto">
                <a:xfrm>
                  <a:off x="5464175" y="4573588"/>
                  <a:ext cx="171450" cy="177800"/>
                </a:xfrm>
                <a:custGeom>
                  <a:avLst/>
                  <a:gdLst/>
                  <a:ahLst/>
                  <a:cxnLst>
                    <a:cxn ang="0">
                      <a:pos x="24" y="30"/>
                    </a:cxn>
                    <a:cxn ang="0">
                      <a:pos x="20" y="19"/>
                    </a:cxn>
                    <a:cxn ang="0">
                      <a:pos x="21" y="10"/>
                    </a:cxn>
                    <a:cxn ang="0">
                      <a:pos x="26" y="4"/>
                    </a:cxn>
                    <a:cxn ang="0">
                      <a:pos x="32" y="1"/>
                    </a:cxn>
                    <a:cxn ang="0">
                      <a:pos x="41" y="0"/>
                    </a:cxn>
                    <a:cxn ang="0">
                      <a:pos x="48" y="3"/>
                    </a:cxn>
                    <a:cxn ang="0">
                      <a:pos x="55" y="9"/>
                    </a:cxn>
                    <a:cxn ang="0">
                      <a:pos x="60" y="20"/>
                    </a:cxn>
                    <a:cxn ang="0">
                      <a:pos x="66" y="15"/>
                    </a:cxn>
                    <a:cxn ang="0">
                      <a:pos x="79" y="8"/>
                    </a:cxn>
                    <a:cxn ang="0">
                      <a:pos x="90" y="9"/>
                    </a:cxn>
                    <a:cxn ang="0">
                      <a:pos x="100" y="15"/>
                    </a:cxn>
                    <a:cxn ang="0">
                      <a:pos x="106" y="22"/>
                    </a:cxn>
                    <a:cxn ang="0">
                      <a:pos x="107" y="31"/>
                    </a:cxn>
                    <a:cxn ang="0">
                      <a:pos x="103" y="40"/>
                    </a:cxn>
                    <a:cxn ang="0">
                      <a:pos x="92" y="46"/>
                    </a:cxn>
                    <a:cxn ang="0">
                      <a:pos x="84" y="47"/>
                    </a:cxn>
                    <a:cxn ang="0">
                      <a:pos x="98" y="52"/>
                    </a:cxn>
                    <a:cxn ang="0">
                      <a:pos x="105" y="60"/>
                    </a:cxn>
                    <a:cxn ang="0">
                      <a:pos x="108" y="71"/>
                    </a:cxn>
                    <a:cxn ang="0">
                      <a:pos x="106" y="81"/>
                    </a:cxn>
                    <a:cxn ang="0">
                      <a:pos x="100" y="89"/>
                    </a:cxn>
                    <a:cxn ang="0">
                      <a:pos x="90" y="91"/>
                    </a:cxn>
                    <a:cxn ang="0">
                      <a:pos x="78" y="87"/>
                    </a:cxn>
                    <a:cxn ang="0">
                      <a:pos x="62" y="72"/>
                    </a:cxn>
                    <a:cxn ang="0">
                      <a:pos x="61" y="71"/>
                    </a:cxn>
                    <a:cxn ang="0">
                      <a:pos x="62" y="72"/>
                    </a:cxn>
                    <a:cxn ang="0">
                      <a:pos x="62" y="91"/>
                    </a:cxn>
                    <a:cxn ang="0">
                      <a:pos x="56" y="103"/>
                    </a:cxn>
                    <a:cxn ang="0">
                      <a:pos x="48" y="111"/>
                    </a:cxn>
                    <a:cxn ang="0">
                      <a:pos x="39" y="112"/>
                    </a:cxn>
                    <a:cxn ang="0">
                      <a:pos x="31" y="108"/>
                    </a:cxn>
                    <a:cxn ang="0">
                      <a:pos x="26" y="99"/>
                    </a:cxn>
                    <a:cxn ang="0">
                      <a:pos x="26" y="87"/>
                    </a:cxn>
                    <a:cxn ang="0">
                      <a:pos x="32" y="69"/>
                    </a:cxn>
                    <a:cxn ang="0">
                      <a:pos x="25" y="71"/>
                    </a:cxn>
                    <a:cxn ang="0">
                      <a:pos x="13" y="72"/>
                    </a:cxn>
                    <a:cxn ang="0">
                      <a:pos x="6" y="69"/>
                    </a:cxn>
                    <a:cxn ang="0">
                      <a:pos x="0" y="62"/>
                    </a:cxn>
                    <a:cxn ang="0">
                      <a:pos x="0" y="55"/>
                    </a:cxn>
                    <a:cxn ang="0">
                      <a:pos x="3" y="47"/>
                    </a:cxn>
                    <a:cxn ang="0">
                      <a:pos x="11" y="41"/>
                    </a:cxn>
                    <a:cxn ang="0">
                      <a:pos x="23" y="37"/>
                    </a:cxn>
                  </a:cxnLst>
                  <a:rect l="0" t="0" r="r" b="b"/>
                  <a:pathLst>
                    <a:path w="108" h="112">
                      <a:moveTo>
                        <a:pt x="24" y="30"/>
                      </a:moveTo>
                      <a:lnTo>
                        <a:pt x="24" y="30"/>
                      </a:lnTo>
                      <a:lnTo>
                        <a:pt x="21" y="24"/>
                      </a:lnTo>
                      <a:lnTo>
                        <a:pt x="20" y="19"/>
                      </a:lnTo>
                      <a:lnTo>
                        <a:pt x="20" y="15"/>
                      </a:lnTo>
                      <a:lnTo>
                        <a:pt x="21" y="10"/>
                      </a:lnTo>
                      <a:lnTo>
                        <a:pt x="23" y="7"/>
                      </a:lnTo>
                      <a:lnTo>
                        <a:pt x="26" y="4"/>
                      </a:lnTo>
                      <a:lnTo>
                        <a:pt x="29" y="2"/>
                      </a:lnTo>
                      <a:lnTo>
                        <a:pt x="32" y="1"/>
                      </a:lnTo>
                      <a:lnTo>
                        <a:pt x="36" y="0"/>
                      </a:lnTo>
                      <a:lnTo>
                        <a:pt x="41" y="0"/>
                      </a:lnTo>
                      <a:lnTo>
                        <a:pt x="45" y="1"/>
                      </a:lnTo>
                      <a:lnTo>
                        <a:pt x="48" y="3"/>
                      </a:lnTo>
                      <a:lnTo>
                        <a:pt x="52" y="6"/>
                      </a:lnTo>
                      <a:lnTo>
                        <a:pt x="55" y="9"/>
                      </a:lnTo>
                      <a:lnTo>
                        <a:pt x="57" y="15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66" y="15"/>
                      </a:lnTo>
                      <a:lnTo>
                        <a:pt x="72" y="10"/>
                      </a:lnTo>
                      <a:lnTo>
                        <a:pt x="79" y="8"/>
                      </a:lnTo>
                      <a:lnTo>
                        <a:pt x="85" y="8"/>
                      </a:lnTo>
                      <a:lnTo>
                        <a:pt x="90" y="9"/>
                      </a:lnTo>
                      <a:lnTo>
                        <a:pt x="96" y="11"/>
                      </a:lnTo>
                      <a:lnTo>
                        <a:pt x="100" y="15"/>
                      </a:lnTo>
                      <a:lnTo>
                        <a:pt x="103" y="18"/>
                      </a:lnTo>
                      <a:lnTo>
                        <a:pt x="106" y="22"/>
                      </a:lnTo>
                      <a:lnTo>
                        <a:pt x="107" y="27"/>
                      </a:lnTo>
                      <a:lnTo>
                        <a:pt x="107" y="31"/>
                      </a:lnTo>
                      <a:lnTo>
                        <a:pt x="105" y="36"/>
                      </a:lnTo>
                      <a:lnTo>
                        <a:pt x="103" y="40"/>
                      </a:lnTo>
                      <a:lnTo>
                        <a:pt x="99" y="43"/>
                      </a:lnTo>
                      <a:lnTo>
                        <a:pt x="92" y="46"/>
                      </a:lnTo>
                      <a:lnTo>
                        <a:pt x="84" y="47"/>
                      </a:lnTo>
                      <a:lnTo>
                        <a:pt x="84" y="47"/>
                      </a:lnTo>
                      <a:lnTo>
                        <a:pt x="91" y="49"/>
                      </a:lnTo>
                      <a:lnTo>
                        <a:pt x="98" y="52"/>
                      </a:lnTo>
                      <a:lnTo>
                        <a:pt x="102" y="56"/>
                      </a:lnTo>
                      <a:lnTo>
                        <a:pt x="105" y="60"/>
                      </a:lnTo>
                      <a:lnTo>
                        <a:pt x="107" y="65"/>
                      </a:lnTo>
                      <a:lnTo>
                        <a:pt x="108" y="71"/>
                      </a:lnTo>
                      <a:lnTo>
                        <a:pt x="107" y="76"/>
                      </a:lnTo>
                      <a:lnTo>
                        <a:pt x="106" y="81"/>
                      </a:lnTo>
                      <a:lnTo>
                        <a:pt x="104" y="85"/>
                      </a:lnTo>
                      <a:lnTo>
                        <a:pt x="100" y="89"/>
                      </a:lnTo>
                      <a:lnTo>
                        <a:pt x="96" y="91"/>
                      </a:lnTo>
                      <a:lnTo>
                        <a:pt x="90" y="91"/>
                      </a:lnTo>
                      <a:lnTo>
                        <a:pt x="84" y="90"/>
                      </a:lnTo>
                      <a:lnTo>
                        <a:pt x="78" y="87"/>
                      </a:lnTo>
                      <a:lnTo>
                        <a:pt x="70" y="80"/>
                      </a:lnTo>
                      <a:lnTo>
                        <a:pt x="62" y="72"/>
                      </a:lnTo>
                      <a:lnTo>
                        <a:pt x="62" y="72"/>
                      </a:lnTo>
                      <a:lnTo>
                        <a:pt x="61" y="71"/>
                      </a:lnTo>
                      <a:lnTo>
                        <a:pt x="62" y="72"/>
                      </a:lnTo>
                      <a:lnTo>
                        <a:pt x="62" y="72"/>
                      </a:lnTo>
                      <a:lnTo>
                        <a:pt x="62" y="82"/>
                      </a:lnTo>
                      <a:lnTo>
                        <a:pt x="62" y="91"/>
                      </a:lnTo>
                      <a:lnTo>
                        <a:pt x="60" y="98"/>
                      </a:lnTo>
                      <a:lnTo>
                        <a:pt x="56" y="103"/>
                      </a:lnTo>
                      <a:lnTo>
                        <a:pt x="52" y="108"/>
                      </a:lnTo>
                      <a:lnTo>
                        <a:pt x="48" y="111"/>
                      </a:lnTo>
                      <a:lnTo>
                        <a:pt x="44" y="112"/>
                      </a:lnTo>
                      <a:lnTo>
                        <a:pt x="39" y="112"/>
                      </a:lnTo>
                      <a:lnTo>
                        <a:pt x="35" y="111"/>
                      </a:lnTo>
                      <a:lnTo>
                        <a:pt x="31" y="108"/>
                      </a:lnTo>
                      <a:lnTo>
                        <a:pt x="28" y="105"/>
                      </a:lnTo>
                      <a:lnTo>
                        <a:pt x="26" y="99"/>
                      </a:lnTo>
                      <a:lnTo>
                        <a:pt x="26" y="93"/>
                      </a:lnTo>
                      <a:lnTo>
                        <a:pt x="26" y="87"/>
                      </a:lnTo>
                      <a:lnTo>
                        <a:pt x="28" y="78"/>
                      </a:lnTo>
                      <a:lnTo>
                        <a:pt x="32" y="69"/>
                      </a:lnTo>
                      <a:lnTo>
                        <a:pt x="32" y="69"/>
                      </a:lnTo>
                      <a:lnTo>
                        <a:pt x="25" y="71"/>
                      </a:lnTo>
                      <a:lnTo>
                        <a:pt x="18" y="72"/>
                      </a:lnTo>
                      <a:lnTo>
                        <a:pt x="13" y="72"/>
                      </a:lnTo>
                      <a:lnTo>
                        <a:pt x="9" y="71"/>
                      </a:lnTo>
                      <a:lnTo>
                        <a:pt x="6" y="69"/>
                      </a:lnTo>
                      <a:lnTo>
                        <a:pt x="2" y="65"/>
                      </a:lnTo>
                      <a:lnTo>
                        <a:pt x="0" y="62"/>
                      </a:lnTo>
                      <a:lnTo>
                        <a:pt x="0" y="59"/>
                      </a:lnTo>
                      <a:lnTo>
                        <a:pt x="0" y="55"/>
                      </a:lnTo>
                      <a:lnTo>
                        <a:pt x="1" y="51"/>
                      </a:lnTo>
                      <a:lnTo>
                        <a:pt x="3" y="47"/>
                      </a:lnTo>
                      <a:lnTo>
                        <a:pt x="7" y="44"/>
                      </a:lnTo>
                      <a:lnTo>
                        <a:pt x="11" y="41"/>
                      </a:lnTo>
                      <a:lnTo>
                        <a:pt x="16" y="39"/>
                      </a:lnTo>
                      <a:lnTo>
                        <a:pt x="23" y="37"/>
                      </a:lnTo>
                      <a:lnTo>
                        <a:pt x="30" y="3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8" name="Freeform 222"/>
                <p:cNvSpPr>
                  <a:spLocks/>
                </p:cNvSpPr>
                <p:nvPr/>
              </p:nvSpPr>
              <p:spPr bwMode="auto">
                <a:xfrm>
                  <a:off x="5540375" y="4645025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1" y="8"/>
                    </a:cxn>
                    <a:cxn ang="0">
                      <a:pos x="9" y="10"/>
                    </a:cxn>
                    <a:cxn ang="0">
                      <a:pos x="7" y="11"/>
                    </a:cxn>
                    <a:cxn ang="0">
                      <a:pos x="5" y="12"/>
                    </a:cxn>
                    <a:cxn ang="0">
                      <a:pos x="5" y="12"/>
                    </a:cxn>
                    <a:cxn ang="0">
                      <a:pos x="3" y="11"/>
                    </a:cxn>
                    <a:cxn ang="0">
                      <a:pos x="1" y="10"/>
                    </a:cxn>
                    <a:cxn ang="0">
                      <a:pos x="0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1" y="1"/>
                    </a:cxn>
                    <a:cxn ang="0">
                      <a:pos x="3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7" y="0"/>
                    </a:cxn>
                    <a:cxn ang="0">
                      <a:pos x="9" y="1"/>
                    </a:cxn>
                    <a:cxn ang="0">
                      <a:pos x="11" y="3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2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1" y="8"/>
                      </a:lnTo>
                      <a:lnTo>
                        <a:pt x="9" y="10"/>
                      </a:lnTo>
                      <a:lnTo>
                        <a:pt x="7" y="11"/>
                      </a:lnTo>
                      <a:lnTo>
                        <a:pt x="5" y="12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1" y="3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FC9A0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9" name="Freeform 223"/>
                <p:cNvSpPr>
                  <a:spLocks/>
                </p:cNvSpPr>
                <p:nvPr/>
              </p:nvSpPr>
              <p:spPr bwMode="auto">
                <a:xfrm>
                  <a:off x="5475288" y="464978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11" y="7"/>
                    </a:cxn>
                    <a:cxn ang="0">
                      <a:pos x="11" y="7"/>
                    </a:cxn>
                    <a:cxn ang="0">
                      <a:pos x="10" y="9"/>
                    </a:cxn>
                    <a:cxn ang="0">
                      <a:pos x="9" y="11"/>
                    </a:cxn>
                    <a:cxn ang="0">
                      <a:pos x="7" y="12"/>
                    </a:cxn>
                    <a:cxn ang="0">
                      <a:pos x="5" y="13"/>
                    </a:cxn>
                    <a:cxn ang="0">
                      <a:pos x="5" y="13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3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7" y="1"/>
                    </a:cxn>
                    <a:cxn ang="0">
                      <a:pos x="9" y="3"/>
                    </a:cxn>
                    <a:cxn ang="0">
                      <a:pos x="10" y="5"/>
                    </a:cxn>
                    <a:cxn ang="0">
                      <a:pos x="11" y="7"/>
                    </a:cxn>
                    <a:cxn ang="0">
                      <a:pos x="11" y="7"/>
                    </a:cxn>
                  </a:cxnLst>
                  <a:rect l="0" t="0" r="r" b="b"/>
                  <a:pathLst>
                    <a:path w="11" h="13">
                      <a:moveTo>
                        <a:pt x="11" y="7"/>
                      </a:moveTo>
                      <a:lnTo>
                        <a:pt x="11" y="7"/>
                      </a:lnTo>
                      <a:lnTo>
                        <a:pt x="10" y="9"/>
                      </a:lnTo>
                      <a:lnTo>
                        <a:pt x="9" y="11"/>
                      </a:lnTo>
                      <a:lnTo>
                        <a:pt x="7" y="12"/>
                      </a:lnTo>
                      <a:lnTo>
                        <a:pt x="5" y="13"/>
                      </a:lnTo>
                      <a:lnTo>
                        <a:pt x="5" y="13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7" y="1"/>
                      </a:lnTo>
                      <a:lnTo>
                        <a:pt x="9" y="3"/>
                      </a:lnTo>
                      <a:lnTo>
                        <a:pt x="10" y="5"/>
                      </a:lnTo>
                      <a:lnTo>
                        <a:pt x="11" y="7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0" name="Freeform 224"/>
                <p:cNvSpPr>
                  <a:spLocks/>
                </p:cNvSpPr>
                <p:nvPr/>
              </p:nvSpPr>
              <p:spPr bwMode="auto">
                <a:xfrm>
                  <a:off x="5514975" y="4587875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12" y="7"/>
                    </a:cxn>
                    <a:cxn ang="0">
                      <a:pos x="12" y="9"/>
                    </a:cxn>
                    <a:cxn ang="0">
                      <a:pos x="10" y="11"/>
                    </a:cxn>
                    <a:cxn ang="0">
                      <a:pos x="9" y="12"/>
                    </a:cxn>
                    <a:cxn ang="0">
                      <a:pos x="5" y="12"/>
                    </a:cxn>
                    <a:cxn ang="0">
                      <a:pos x="5" y="12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3"/>
                    </a:cxn>
                    <a:cxn ang="0">
                      <a:pos x="1" y="2"/>
                    </a:cxn>
                    <a:cxn ang="0">
                      <a:pos x="3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9" y="0"/>
                    </a:cxn>
                    <a:cxn ang="0">
                      <a:pos x="10" y="2"/>
                    </a:cxn>
                    <a:cxn ang="0">
                      <a:pos x="12" y="3"/>
                    </a:cxn>
                    <a:cxn ang="0">
                      <a:pos x="12" y="7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2" h="12">
                      <a:moveTo>
                        <a:pt x="12" y="7"/>
                      </a:move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11"/>
                      </a:lnTo>
                      <a:lnTo>
                        <a:pt x="9" y="12"/>
                      </a:lnTo>
                      <a:lnTo>
                        <a:pt x="5" y="12"/>
                      </a:lnTo>
                      <a:lnTo>
                        <a:pt x="5" y="12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0" y="2"/>
                      </a:lnTo>
                      <a:lnTo>
                        <a:pt x="12" y="3"/>
                      </a:lnTo>
                      <a:lnTo>
                        <a:pt x="12" y="7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1" name="Freeform 225"/>
                <p:cNvSpPr>
                  <a:spLocks/>
                </p:cNvSpPr>
                <p:nvPr/>
              </p:nvSpPr>
              <p:spPr bwMode="auto">
                <a:xfrm>
                  <a:off x="5592763" y="4600575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1" y="8"/>
                    </a:cxn>
                    <a:cxn ang="0">
                      <a:pos x="10" y="10"/>
                    </a:cxn>
                    <a:cxn ang="0">
                      <a:pos x="8" y="11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4" y="11"/>
                    </a:cxn>
                    <a:cxn ang="0">
                      <a:pos x="2" y="10"/>
                    </a:cxn>
                    <a:cxn ang="0">
                      <a:pos x="1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4"/>
                    </a:cxn>
                    <a:cxn ang="0">
                      <a:pos x="2" y="2"/>
                    </a:cxn>
                    <a:cxn ang="0">
                      <a:pos x="4" y="1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1"/>
                    </a:cxn>
                    <a:cxn ang="0">
                      <a:pos x="10" y="2"/>
                    </a:cxn>
                    <a:cxn ang="0">
                      <a:pos x="11" y="4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2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1" y="8"/>
                      </a:lnTo>
                      <a:lnTo>
                        <a:pt x="10" y="10"/>
                      </a:lnTo>
                      <a:lnTo>
                        <a:pt x="8" y="11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4" y="11"/>
                      </a:lnTo>
                      <a:lnTo>
                        <a:pt x="2" y="10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1"/>
                      </a:lnTo>
                      <a:lnTo>
                        <a:pt x="10" y="2"/>
                      </a:lnTo>
                      <a:lnTo>
                        <a:pt x="11" y="4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2" name="Freeform 226"/>
                <p:cNvSpPr>
                  <a:spLocks/>
                </p:cNvSpPr>
                <p:nvPr/>
              </p:nvSpPr>
              <p:spPr bwMode="auto">
                <a:xfrm>
                  <a:off x="5605463" y="4675188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12" y="7"/>
                    </a:cxn>
                    <a:cxn ang="0">
                      <a:pos x="12" y="9"/>
                    </a:cxn>
                    <a:cxn ang="0">
                      <a:pos x="10" y="11"/>
                    </a:cxn>
                    <a:cxn ang="0">
                      <a:pos x="9" y="12"/>
                    </a:cxn>
                    <a:cxn ang="0">
                      <a:pos x="7" y="12"/>
                    </a:cxn>
                    <a:cxn ang="0">
                      <a:pos x="7" y="12"/>
                    </a:cxn>
                    <a:cxn ang="0">
                      <a:pos x="3" y="12"/>
                    </a:cxn>
                    <a:cxn ang="0">
                      <a:pos x="2" y="11"/>
                    </a:cxn>
                    <a:cxn ang="0">
                      <a:pos x="0" y="9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5"/>
                    </a:cxn>
                    <a:cxn ang="0">
                      <a:pos x="2" y="2"/>
                    </a:cxn>
                    <a:cxn ang="0">
                      <a:pos x="3" y="1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9" y="1"/>
                    </a:cxn>
                    <a:cxn ang="0">
                      <a:pos x="10" y="2"/>
                    </a:cxn>
                    <a:cxn ang="0">
                      <a:pos x="12" y="5"/>
                    </a:cxn>
                    <a:cxn ang="0">
                      <a:pos x="12" y="7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2" h="12">
                      <a:moveTo>
                        <a:pt x="12" y="7"/>
                      </a:move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11"/>
                      </a:lnTo>
                      <a:lnTo>
                        <a:pt x="9" y="12"/>
                      </a:lnTo>
                      <a:lnTo>
                        <a:pt x="7" y="12"/>
                      </a:lnTo>
                      <a:lnTo>
                        <a:pt x="7" y="12"/>
                      </a:lnTo>
                      <a:lnTo>
                        <a:pt x="3" y="12"/>
                      </a:lnTo>
                      <a:lnTo>
                        <a:pt x="2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2" y="2"/>
                      </a:lnTo>
                      <a:lnTo>
                        <a:pt x="3" y="1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0" y="2"/>
                      </a:lnTo>
                      <a:lnTo>
                        <a:pt x="12" y="5"/>
                      </a:lnTo>
                      <a:lnTo>
                        <a:pt x="12" y="7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3" name="Freeform 227"/>
                <p:cNvSpPr>
                  <a:spLocks/>
                </p:cNvSpPr>
                <p:nvPr/>
              </p:nvSpPr>
              <p:spPr bwMode="auto">
                <a:xfrm>
                  <a:off x="5521325" y="4711700"/>
                  <a:ext cx="19050" cy="174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5"/>
                    </a:cxn>
                    <a:cxn ang="0">
                      <a:pos x="11" y="8"/>
                    </a:cxn>
                    <a:cxn ang="0">
                      <a:pos x="10" y="9"/>
                    </a:cxn>
                    <a:cxn ang="0">
                      <a:pos x="8" y="11"/>
                    </a:cxn>
                    <a:cxn ang="0">
                      <a:pos x="6" y="11"/>
                    </a:cxn>
                    <a:cxn ang="0">
                      <a:pos x="6" y="11"/>
                    </a:cxn>
                    <a:cxn ang="0">
                      <a:pos x="3" y="11"/>
                    </a:cxn>
                    <a:cxn ang="0">
                      <a:pos x="1" y="9"/>
                    </a:cxn>
                    <a:cxn ang="0">
                      <a:pos x="0" y="8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0" y="3"/>
                    </a:cxn>
                    <a:cxn ang="0">
                      <a:pos x="1" y="1"/>
                    </a:cxn>
                    <a:cxn ang="0">
                      <a:pos x="3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10" y="1"/>
                    </a:cxn>
                    <a:cxn ang="0">
                      <a:pos x="11" y="3"/>
                    </a:cxn>
                    <a:cxn ang="0">
                      <a:pos x="12" y="5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12" h="11">
                      <a:moveTo>
                        <a:pt x="12" y="5"/>
                      </a:moveTo>
                      <a:lnTo>
                        <a:pt x="12" y="5"/>
                      </a:lnTo>
                      <a:lnTo>
                        <a:pt x="11" y="8"/>
                      </a:lnTo>
                      <a:lnTo>
                        <a:pt x="10" y="9"/>
                      </a:lnTo>
                      <a:lnTo>
                        <a:pt x="8" y="11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3" y="11"/>
                      </a:lnTo>
                      <a:lnTo>
                        <a:pt x="1" y="9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1"/>
                      </a:lnTo>
                      <a:lnTo>
                        <a:pt x="11" y="3"/>
                      </a:lnTo>
                      <a:lnTo>
                        <a:pt x="12" y="5"/>
                      </a:ln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4" name="Freeform 228"/>
                <p:cNvSpPr>
                  <a:spLocks/>
                </p:cNvSpPr>
                <p:nvPr/>
              </p:nvSpPr>
              <p:spPr bwMode="auto">
                <a:xfrm>
                  <a:off x="5519738" y="4332288"/>
                  <a:ext cx="171450" cy="179388"/>
                </a:xfrm>
                <a:custGeom>
                  <a:avLst/>
                  <a:gdLst/>
                  <a:ahLst/>
                  <a:cxnLst>
                    <a:cxn ang="0">
                      <a:pos x="25" y="31"/>
                    </a:cxn>
                    <a:cxn ang="0">
                      <a:pos x="20" y="19"/>
                    </a:cxn>
                    <a:cxn ang="0">
                      <a:pos x="21" y="11"/>
                    </a:cxn>
                    <a:cxn ang="0">
                      <a:pos x="26" y="4"/>
                    </a:cxn>
                    <a:cxn ang="0">
                      <a:pos x="33" y="1"/>
                    </a:cxn>
                    <a:cxn ang="0">
                      <a:pos x="40" y="0"/>
                    </a:cxn>
                    <a:cxn ang="0">
                      <a:pos x="49" y="3"/>
                    </a:cxn>
                    <a:cxn ang="0">
                      <a:pos x="55" y="11"/>
                    </a:cxn>
                    <a:cxn ang="0">
                      <a:pos x="60" y="20"/>
                    </a:cxn>
                    <a:cxn ang="0">
                      <a:pos x="67" y="15"/>
                    </a:cxn>
                    <a:cxn ang="0">
                      <a:pos x="80" y="10"/>
                    </a:cxn>
                    <a:cxn ang="0">
                      <a:pos x="91" y="10"/>
                    </a:cxn>
                    <a:cxn ang="0">
                      <a:pos x="101" y="15"/>
                    </a:cxn>
                    <a:cxn ang="0">
                      <a:pos x="106" y="22"/>
                    </a:cxn>
                    <a:cxn ang="0">
                      <a:pos x="107" y="32"/>
                    </a:cxn>
                    <a:cxn ang="0">
                      <a:pos x="103" y="41"/>
                    </a:cxn>
                    <a:cxn ang="0">
                      <a:pos x="92" y="47"/>
                    </a:cxn>
                    <a:cxn ang="0">
                      <a:pos x="85" y="49"/>
                    </a:cxn>
                    <a:cxn ang="0">
                      <a:pos x="98" y="52"/>
                    </a:cxn>
                    <a:cxn ang="0">
                      <a:pos x="106" y="61"/>
                    </a:cxn>
                    <a:cxn ang="0">
                      <a:pos x="108" y="71"/>
                    </a:cxn>
                    <a:cxn ang="0">
                      <a:pos x="107" y="82"/>
                    </a:cxn>
                    <a:cxn ang="0">
                      <a:pos x="101" y="89"/>
                    </a:cxn>
                    <a:cxn ang="0">
                      <a:pos x="91" y="91"/>
                    </a:cxn>
                    <a:cxn ang="0">
                      <a:pos x="78" y="87"/>
                    </a:cxn>
                    <a:cxn ang="0">
                      <a:pos x="62" y="73"/>
                    </a:cxn>
                    <a:cxn ang="0">
                      <a:pos x="62" y="72"/>
                    </a:cxn>
                    <a:cxn ang="0">
                      <a:pos x="63" y="72"/>
                    </a:cxn>
                    <a:cxn ang="0">
                      <a:pos x="62" y="91"/>
                    </a:cxn>
                    <a:cxn ang="0">
                      <a:pos x="56" y="104"/>
                    </a:cxn>
                    <a:cxn ang="0">
                      <a:pos x="49" y="111"/>
                    </a:cxn>
                    <a:cxn ang="0">
                      <a:pos x="39" y="113"/>
                    </a:cxn>
                    <a:cxn ang="0">
                      <a:pos x="32" y="108"/>
                    </a:cxn>
                    <a:cxn ang="0">
                      <a:pos x="27" y="100"/>
                    </a:cxn>
                    <a:cxn ang="0">
                      <a:pos x="27" y="87"/>
                    </a:cxn>
                    <a:cxn ang="0">
                      <a:pos x="32" y="69"/>
                    </a:cxn>
                    <a:cxn ang="0">
                      <a:pos x="26" y="71"/>
                    </a:cxn>
                    <a:cxn ang="0">
                      <a:pos x="14" y="72"/>
                    </a:cxn>
                    <a:cxn ang="0">
                      <a:pos x="6" y="69"/>
                    </a:cxn>
                    <a:cxn ang="0">
                      <a:pos x="1" y="63"/>
                    </a:cxn>
                    <a:cxn ang="0">
                      <a:pos x="0" y="55"/>
                    </a:cxn>
                    <a:cxn ang="0">
                      <a:pos x="4" y="48"/>
                    </a:cxn>
                    <a:cxn ang="0">
                      <a:pos x="11" y="42"/>
                    </a:cxn>
                    <a:cxn ang="0">
                      <a:pos x="22" y="37"/>
                    </a:cxn>
                    <a:cxn ang="0">
                      <a:pos x="25" y="31"/>
                    </a:cxn>
                  </a:cxnLst>
                  <a:rect l="0" t="0" r="r" b="b"/>
                  <a:pathLst>
                    <a:path w="108" h="113">
                      <a:moveTo>
                        <a:pt x="25" y="31"/>
                      </a:moveTo>
                      <a:lnTo>
                        <a:pt x="25" y="31"/>
                      </a:lnTo>
                      <a:lnTo>
                        <a:pt x="21" y="25"/>
                      </a:lnTo>
                      <a:lnTo>
                        <a:pt x="20" y="19"/>
                      </a:lnTo>
                      <a:lnTo>
                        <a:pt x="20" y="15"/>
                      </a:lnTo>
                      <a:lnTo>
                        <a:pt x="21" y="11"/>
                      </a:lnTo>
                      <a:lnTo>
                        <a:pt x="24" y="8"/>
                      </a:lnTo>
                      <a:lnTo>
                        <a:pt x="26" y="4"/>
                      </a:lnTo>
                      <a:lnTo>
                        <a:pt x="29" y="2"/>
                      </a:lnTo>
                      <a:lnTo>
                        <a:pt x="33" y="1"/>
                      </a:lnTo>
                      <a:lnTo>
                        <a:pt x="37" y="0"/>
                      </a:lnTo>
                      <a:lnTo>
                        <a:pt x="40" y="0"/>
                      </a:lnTo>
                      <a:lnTo>
                        <a:pt x="45" y="1"/>
                      </a:lnTo>
                      <a:lnTo>
                        <a:pt x="49" y="3"/>
                      </a:lnTo>
                      <a:lnTo>
                        <a:pt x="52" y="7"/>
                      </a:lnTo>
                      <a:lnTo>
                        <a:pt x="55" y="11"/>
                      </a:lnTo>
                      <a:lnTo>
                        <a:pt x="58" y="15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67" y="15"/>
                      </a:lnTo>
                      <a:lnTo>
                        <a:pt x="73" y="11"/>
                      </a:lnTo>
                      <a:lnTo>
                        <a:pt x="80" y="10"/>
                      </a:lnTo>
                      <a:lnTo>
                        <a:pt x="86" y="9"/>
                      </a:lnTo>
                      <a:lnTo>
                        <a:pt x="91" y="10"/>
                      </a:lnTo>
                      <a:lnTo>
                        <a:pt x="97" y="12"/>
                      </a:lnTo>
                      <a:lnTo>
                        <a:pt x="101" y="15"/>
                      </a:lnTo>
                      <a:lnTo>
                        <a:pt x="104" y="18"/>
                      </a:lnTo>
                      <a:lnTo>
                        <a:pt x="106" y="22"/>
                      </a:lnTo>
                      <a:lnTo>
                        <a:pt x="107" y="28"/>
                      </a:lnTo>
                      <a:lnTo>
                        <a:pt x="107" y="32"/>
                      </a:lnTo>
                      <a:lnTo>
                        <a:pt x="106" y="36"/>
                      </a:lnTo>
                      <a:lnTo>
                        <a:pt x="103" y="41"/>
                      </a:lnTo>
                      <a:lnTo>
                        <a:pt x="99" y="44"/>
                      </a:lnTo>
                      <a:lnTo>
                        <a:pt x="92" y="47"/>
                      </a:lnTo>
                      <a:lnTo>
                        <a:pt x="85" y="49"/>
                      </a:lnTo>
                      <a:lnTo>
                        <a:pt x="85" y="49"/>
                      </a:lnTo>
                      <a:lnTo>
                        <a:pt x="92" y="50"/>
                      </a:lnTo>
                      <a:lnTo>
                        <a:pt x="98" y="52"/>
                      </a:lnTo>
                      <a:lnTo>
                        <a:pt x="103" y="56"/>
                      </a:lnTo>
                      <a:lnTo>
                        <a:pt x="106" y="61"/>
                      </a:lnTo>
                      <a:lnTo>
                        <a:pt x="108" y="66"/>
                      </a:lnTo>
                      <a:lnTo>
                        <a:pt x="108" y="71"/>
                      </a:lnTo>
                      <a:lnTo>
                        <a:pt x="108" y="77"/>
                      </a:lnTo>
                      <a:lnTo>
                        <a:pt x="107" y="82"/>
                      </a:lnTo>
                      <a:lnTo>
                        <a:pt x="104" y="86"/>
                      </a:lnTo>
                      <a:lnTo>
                        <a:pt x="101" y="89"/>
                      </a:lnTo>
                      <a:lnTo>
                        <a:pt x="97" y="91"/>
                      </a:lnTo>
                      <a:lnTo>
                        <a:pt x="91" y="91"/>
                      </a:lnTo>
                      <a:lnTo>
                        <a:pt x="85" y="90"/>
                      </a:lnTo>
                      <a:lnTo>
                        <a:pt x="78" y="87"/>
                      </a:lnTo>
                      <a:lnTo>
                        <a:pt x="70" y="82"/>
                      </a:lnTo>
                      <a:lnTo>
                        <a:pt x="62" y="73"/>
                      </a:lnTo>
                      <a:lnTo>
                        <a:pt x="62" y="73"/>
                      </a:lnTo>
                      <a:lnTo>
                        <a:pt x="62" y="72"/>
                      </a:lnTo>
                      <a:lnTo>
                        <a:pt x="63" y="72"/>
                      </a:lnTo>
                      <a:lnTo>
                        <a:pt x="63" y="72"/>
                      </a:lnTo>
                      <a:lnTo>
                        <a:pt x="63" y="83"/>
                      </a:lnTo>
                      <a:lnTo>
                        <a:pt x="62" y="91"/>
                      </a:lnTo>
                      <a:lnTo>
                        <a:pt x="60" y="99"/>
                      </a:lnTo>
                      <a:lnTo>
                        <a:pt x="56" y="104"/>
                      </a:lnTo>
                      <a:lnTo>
                        <a:pt x="53" y="108"/>
                      </a:lnTo>
                      <a:lnTo>
                        <a:pt x="49" y="111"/>
                      </a:lnTo>
                      <a:lnTo>
                        <a:pt x="45" y="113"/>
                      </a:lnTo>
                      <a:lnTo>
                        <a:pt x="39" y="113"/>
                      </a:lnTo>
                      <a:lnTo>
                        <a:pt x="35" y="111"/>
                      </a:lnTo>
                      <a:lnTo>
                        <a:pt x="32" y="108"/>
                      </a:lnTo>
                      <a:lnTo>
                        <a:pt x="29" y="105"/>
                      </a:lnTo>
                      <a:lnTo>
                        <a:pt x="27" y="100"/>
                      </a:lnTo>
                      <a:lnTo>
                        <a:pt x="26" y="93"/>
                      </a:lnTo>
                      <a:lnTo>
                        <a:pt x="27" y="87"/>
                      </a:lnTo>
                      <a:lnTo>
                        <a:pt x="29" y="79"/>
                      </a:lnTo>
                      <a:lnTo>
                        <a:pt x="32" y="69"/>
                      </a:lnTo>
                      <a:lnTo>
                        <a:pt x="32" y="69"/>
                      </a:lnTo>
                      <a:lnTo>
                        <a:pt x="26" y="71"/>
                      </a:lnTo>
                      <a:lnTo>
                        <a:pt x="19" y="72"/>
                      </a:lnTo>
                      <a:lnTo>
                        <a:pt x="14" y="72"/>
                      </a:lnTo>
                      <a:lnTo>
                        <a:pt x="10" y="71"/>
                      </a:lnTo>
                      <a:lnTo>
                        <a:pt x="6" y="69"/>
                      </a:lnTo>
                      <a:lnTo>
                        <a:pt x="3" y="66"/>
                      </a:lnTo>
                      <a:lnTo>
                        <a:pt x="1" y="63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1" y="52"/>
                      </a:lnTo>
                      <a:lnTo>
                        <a:pt x="4" y="48"/>
                      </a:lnTo>
                      <a:lnTo>
                        <a:pt x="8" y="45"/>
                      </a:lnTo>
                      <a:lnTo>
                        <a:pt x="11" y="42"/>
                      </a:lnTo>
                      <a:lnTo>
                        <a:pt x="16" y="39"/>
                      </a:lnTo>
                      <a:lnTo>
                        <a:pt x="22" y="37"/>
                      </a:lnTo>
                      <a:lnTo>
                        <a:pt x="31" y="36"/>
                      </a:lnTo>
                      <a:lnTo>
                        <a:pt x="25" y="31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5" name="Freeform 229"/>
                <p:cNvSpPr>
                  <a:spLocks/>
                </p:cNvSpPr>
                <p:nvPr/>
              </p:nvSpPr>
              <p:spPr bwMode="auto">
                <a:xfrm>
                  <a:off x="5519738" y="4332288"/>
                  <a:ext cx="171450" cy="179388"/>
                </a:xfrm>
                <a:custGeom>
                  <a:avLst/>
                  <a:gdLst/>
                  <a:ahLst/>
                  <a:cxnLst>
                    <a:cxn ang="0">
                      <a:pos x="25" y="31"/>
                    </a:cxn>
                    <a:cxn ang="0">
                      <a:pos x="20" y="19"/>
                    </a:cxn>
                    <a:cxn ang="0">
                      <a:pos x="21" y="11"/>
                    </a:cxn>
                    <a:cxn ang="0">
                      <a:pos x="26" y="4"/>
                    </a:cxn>
                    <a:cxn ang="0">
                      <a:pos x="33" y="1"/>
                    </a:cxn>
                    <a:cxn ang="0">
                      <a:pos x="40" y="0"/>
                    </a:cxn>
                    <a:cxn ang="0">
                      <a:pos x="49" y="3"/>
                    </a:cxn>
                    <a:cxn ang="0">
                      <a:pos x="55" y="11"/>
                    </a:cxn>
                    <a:cxn ang="0">
                      <a:pos x="60" y="20"/>
                    </a:cxn>
                    <a:cxn ang="0">
                      <a:pos x="67" y="15"/>
                    </a:cxn>
                    <a:cxn ang="0">
                      <a:pos x="80" y="10"/>
                    </a:cxn>
                    <a:cxn ang="0">
                      <a:pos x="91" y="10"/>
                    </a:cxn>
                    <a:cxn ang="0">
                      <a:pos x="101" y="15"/>
                    </a:cxn>
                    <a:cxn ang="0">
                      <a:pos x="106" y="22"/>
                    </a:cxn>
                    <a:cxn ang="0">
                      <a:pos x="107" y="32"/>
                    </a:cxn>
                    <a:cxn ang="0">
                      <a:pos x="103" y="41"/>
                    </a:cxn>
                    <a:cxn ang="0">
                      <a:pos x="92" y="47"/>
                    </a:cxn>
                    <a:cxn ang="0">
                      <a:pos x="85" y="49"/>
                    </a:cxn>
                    <a:cxn ang="0">
                      <a:pos x="98" y="52"/>
                    </a:cxn>
                    <a:cxn ang="0">
                      <a:pos x="106" y="61"/>
                    </a:cxn>
                    <a:cxn ang="0">
                      <a:pos x="108" y="71"/>
                    </a:cxn>
                    <a:cxn ang="0">
                      <a:pos x="107" y="82"/>
                    </a:cxn>
                    <a:cxn ang="0">
                      <a:pos x="101" y="89"/>
                    </a:cxn>
                    <a:cxn ang="0">
                      <a:pos x="91" y="91"/>
                    </a:cxn>
                    <a:cxn ang="0">
                      <a:pos x="78" y="87"/>
                    </a:cxn>
                    <a:cxn ang="0">
                      <a:pos x="62" y="73"/>
                    </a:cxn>
                    <a:cxn ang="0">
                      <a:pos x="62" y="72"/>
                    </a:cxn>
                    <a:cxn ang="0">
                      <a:pos x="63" y="72"/>
                    </a:cxn>
                    <a:cxn ang="0">
                      <a:pos x="62" y="91"/>
                    </a:cxn>
                    <a:cxn ang="0">
                      <a:pos x="56" y="104"/>
                    </a:cxn>
                    <a:cxn ang="0">
                      <a:pos x="49" y="111"/>
                    </a:cxn>
                    <a:cxn ang="0">
                      <a:pos x="39" y="113"/>
                    </a:cxn>
                    <a:cxn ang="0">
                      <a:pos x="32" y="108"/>
                    </a:cxn>
                    <a:cxn ang="0">
                      <a:pos x="27" y="100"/>
                    </a:cxn>
                    <a:cxn ang="0">
                      <a:pos x="27" y="87"/>
                    </a:cxn>
                    <a:cxn ang="0">
                      <a:pos x="32" y="69"/>
                    </a:cxn>
                    <a:cxn ang="0">
                      <a:pos x="26" y="71"/>
                    </a:cxn>
                    <a:cxn ang="0">
                      <a:pos x="14" y="72"/>
                    </a:cxn>
                    <a:cxn ang="0">
                      <a:pos x="6" y="69"/>
                    </a:cxn>
                    <a:cxn ang="0">
                      <a:pos x="1" y="63"/>
                    </a:cxn>
                    <a:cxn ang="0">
                      <a:pos x="0" y="55"/>
                    </a:cxn>
                    <a:cxn ang="0">
                      <a:pos x="4" y="48"/>
                    </a:cxn>
                    <a:cxn ang="0">
                      <a:pos x="11" y="42"/>
                    </a:cxn>
                    <a:cxn ang="0">
                      <a:pos x="22" y="37"/>
                    </a:cxn>
                  </a:cxnLst>
                  <a:rect l="0" t="0" r="r" b="b"/>
                  <a:pathLst>
                    <a:path w="108" h="113">
                      <a:moveTo>
                        <a:pt x="25" y="31"/>
                      </a:moveTo>
                      <a:lnTo>
                        <a:pt x="25" y="31"/>
                      </a:lnTo>
                      <a:lnTo>
                        <a:pt x="21" y="25"/>
                      </a:lnTo>
                      <a:lnTo>
                        <a:pt x="20" y="19"/>
                      </a:lnTo>
                      <a:lnTo>
                        <a:pt x="20" y="15"/>
                      </a:lnTo>
                      <a:lnTo>
                        <a:pt x="21" y="11"/>
                      </a:lnTo>
                      <a:lnTo>
                        <a:pt x="24" y="8"/>
                      </a:lnTo>
                      <a:lnTo>
                        <a:pt x="26" y="4"/>
                      </a:lnTo>
                      <a:lnTo>
                        <a:pt x="29" y="2"/>
                      </a:lnTo>
                      <a:lnTo>
                        <a:pt x="33" y="1"/>
                      </a:lnTo>
                      <a:lnTo>
                        <a:pt x="37" y="0"/>
                      </a:lnTo>
                      <a:lnTo>
                        <a:pt x="40" y="0"/>
                      </a:lnTo>
                      <a:lnTo>
                        <a:pt x="45" y="1"/>
                      </a:lnTo>
                      <a:lnTo>
                        <a:pt x="49" y="3"/>
                      </a:lnTo>
                      <a:lnTo>
                        <a:pt x="52" y="7"/>
                      </a:lnTo>
                      <a:lnTo>
                        <a:pt x="55" y="11"/>
                      </a:lnTo>
                      <a:lnTo>
                        <a:pt x="58" y="15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67" y="15"/>
                      </a:lnTo>
                      <a:lnTo>
                        <a:pt x="73" y="11"/>
                      </a:lnTo>
                      <a:lnTo>
                        <a:pt x="80" y="10"/>
                      </a:lnTo>
                      <a:lnTo>
                        <a:pt x="86" y="9"/>
                      </a:lnTo>
                      <a:lnTo>
                        <a:pt x="91" y="10"/>
                      </a:lnTo>
                      <a:lnTo>
                        <a:pt x="97" y="12"/>
                      </a:lnTo>
                      <a:lnTo>
                        <a:pt x="101" y="15"/>
                      </a:lnTo>
                      <a:lnTo>
                        <a:pt x="104" y="18"/>
                      </a:lnTo>
                      <a:lnTo>
                        <a:pt x="106" y="22"/>
                      </a:lnTo>
                      <a:lnTo>
                        <a:pt x="107" y="28"/>
                      </a:lnTo>
                      <a:lnTo>
                        <a:pt x="107" y="32"/>
                      </a:lnTo>
                      <a:lnTo>
                        <a:pt x="106" y="36"/>
                      </a:lnTo>
                      <a:lnTo>
                        <a:pt x="103" y="41"/>
                      </a:lnTo>
                      <a:lnTo>
                        <a:pt x="99" y="44"/>
                      </a:lnTo>
                      <a:lnTo>
                        <a:pt x="92" y="47"/>
                      </a:lnTo>
                      <a:lnTo>
                        <a:pt x="85" y="49"/>
                      </a:lnTo>
                      <a:lnTo>
                        <a:pt x="85" y="49"/>
                      </a:lnTo>
                      <a:lnTo>
                        <a:pt x="92" y="50"/>
                      </a:lnTo>
                      <a:lnTo>
                        <a:pt x="98" y="52"/>
                      </a:lnTo>
                      <a:lnTo>
                        <a:pt x="103" y="56"/>
                      </a:lnTo>
                      <a:lnTo>
                        <a:pt x="106" y="61"/>
                      </a:lnTo>
                      <a:lnTo>
                        <a:pt x="108" y="66"/>
                      </a:lnTo>
                      <a:lnTo>
                        <a:pt x="108" y="71"/>
                      </a:lnTo>
                      <a:lnTo>
                        <a:pt x="108" y="77"/>
                      </a:lnTo>
                      <a:lnTo>
                        <a:pt x="107" y="82"/>
                      </a:lnTo>
                      <a:lnTo>
                        <a:pt x="104" y="86"/>
                      </a:lnTo>
                      <a:lnTo>
                        <a:pt x="101" y="89"/>
                      </a:lnTo>
                      <a:lnTo>
                        <a:pt x="97" y="91"/>
                      </a:lnTo>
                      <a:lnTo>
                        <a:pt x="91" y="91"/>
                      </a:lnTo>
                      <a:lnTo>
                        <a:pt x="85" y="90"/>
                      </a:lnTo>
                      <a:lnTo>
                        <a:pt x="78" y="87"/>
                      </a:lnTo>
                      <a:lnTo>
                        <a:pt x="70" y="82"/>
                      </a:lnTo>
                      <a:lnTo>
                        <a:pt x="62" y="73"/>
                      </a:lnTo>
                      <a:lnTo>
                        <a:pt x="62" y="73"/>
                      </a:lnTo>
                      <a:lnTo>
                        <a:pt x="62" y="72"/>
                      </a:lnTo>
                      <a:lnTo>
                        <a:pt x="63" y="72"/>
                      </a:lnTo>
                      <a:lnTo>
                        <a:pt x="63" y="72"/>
                      </a:lnTo>
                      <a:lnTo>
                        <a:pt x="63" y="83"/>
                      </a:lnTo>
                      <a:lnTo>
                        <a:pt x="62" y="91"/>
                      </a:lnTo>
                      <a:lnTo>
                        <a:pt x="60" y="99"/>
                      </a:lnTo>
                      <a:lnTo>
                        <a:pt x="56" y="104"/>
                      </a:lnTo>
                      <a:lnTo>
                        <a:pt x="53" y="108"/>
                      </a:lnTo>
                      <a:lnTo>
                        <a:pt x="49" y="111"/>
                      </a:lnTo>
                      <a:lnTo>
                        <a:pt x="45" y="113"/>
                      </a:lnTo>
                      <a:lnTo>
                        <a:pt x="39" y="113"/>
                      </a:lnTo>
                      <a:lnTo>
                        <a:pt x="35" y="111"/>
                      </a:lnTo>
                      <a:lnTo>
                        <a:pt x="32" y="108"/>
                      </a:lnTo>
                      <a:lnTo>
                        <a:pt x="29" y="105"/>
                      </a:lnTo>
                      <a:lnTo>
                        <a:pt x="27" y="100"/>
                      </a:lnTo>
                      <a:lnTo>
                        <a:pt x="26" y="93"/>
                      </a:lnTo>
                      <a:lnTo>
                        <a:pt x="27" y="87"/>
                      </a:lnTo>
                      <a:lnTo>
                        <a:pt x="29" y="79"/>
                      </a:lnTo>
                      <a:lnTo>
                        <a:pt x="32" y="69"/>
                      </a:lnTo>
                      <a:lnTo>
                        <a:pt x="32" y="69"/>
                      </a:lnTo>
                      <a:lnTo>
                        <a:pt x="26" y="71"/>
                      </a:lnTo>
                      <a:lnTo>
                        <a:pt x="19" y="72"/>
                      </a:lnTo>
                      <a:lnTo>
                        <a:pt x="14" y="72"/>
                      </a:lnTo>
                      <a:lnTo>
                        <a:pt x="10" y="71"/>
                      </a:lnTo>
                      <a:lnTo>
                        <a:pt x="6" y="69"/>
                      </a:lnTo>
                      <a:lnTo>
                        <a:pt x="3" y="66"/>
                      </a:lnTo>
                      <a:lnTo>
                        <a:pt x="1" y="63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1" y="52"/>
                      </a:lnTo>
                      <a:lnTo>
                        <a:pt x="4" y="48"/>
                      </a:lnTo>
                      <a:lnTo>
                        <a:pt x="8" y="45"/>
                      </a:lnTo>
                      <a:lnTo>
                        <a:pt x="11" y="42"/>
                      </a:lnTo>
                      <a:lnTo>
                        <a:pt x="16" y="39"/>
                      </a:lnTo>
                      <a:lnTo>
                        <a:pt x="22" y="37"/>
                      </a:lnTo>
                      <a:lnTo>
                        <a:pt x="31" y="3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6" name="Freeform 230"/>
                <p:cNvSpPr>
                  <a:spLocks/>
                </p:cNvSpPr>
                <p:nvPr/>
              </p:nvSpPr>
              <p:spPr bwMode="auto">
                <a:xfrm>
                  <a:off x="5595938" y="4405313"/>
                  <a:ext cx="20638" cy="17463"/>
                </a:xfrm>
                <a:custGeom>
                  <a:avLst/>
                  <a:gdLst/>
                  <a:ahLst/>
                  <a:cxnLst>
                    <a:cxn ang="0">
                      <a:pos x="13" y="5"/>
                    </a:cxn>
                    <a:cxn ang="0">
                      <a:pos x="13" y="5"/>
                    </a:cxn>
                    <a:cxn ang="0">
                      <a:pos x="12" y="8"/>
                    </a:cxn>
                    <a:cxn ang="0">
                      <a:pos x="10" y="9"/>
                    </a:cxn>
                    <a:cxn ang="0">
                      <a:pos x="8" y="11"/>
                    </a:cxn>
                    <a:cxn ang="0">
                      <a:pos x="6" y="11"/>
                    </a:cxn>
                    <a:cxn ang="0">
                      <a:pos x="6" y="11"/>
                    </a:cxn>
                    <a:cxn ang="0">
                      <a:pos x="4" y="11"/>
                    </a:cxn>
                    <a:cxn ang="0">
                      <a:pos x="2" y="9"/>
                    </a:cxn>
                    <a:cxn ang="0">
                      <a:pos x="1" y="8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2" y="1"/>
                    </a:cxn>
                    <a:cxn ang="0">
                      <a:pos x="4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10" y="1"/>
                    </a:cxn>
                    <a:cxn ang="0">
                      <a:pos x="12" y="3"/>
                    </a:cxn>
                    <a:cxn ang="0">
                      <a:pos x="13" y="5"/>
                    </a:cxn>
                    <a:cxn ang="0">
                      <a:pos x="13" y="5"/>
                    </a:cxn>
                  </a:cxnLst>
                  <a:rect l="0" t="0" r="r" b="b"/>
                  <a:pathLst>
                    <a:path w="13" h="11">
                      <a:moveTo>
                        <a:pt x="13" y="5"/>
                      </a:moveTo>
                      <a:lnTo>
                        <a:pt x="13" y="5"/>
                      </a:lnTo>
                      <a:lnTo>
                        <a:pt x="12" y="8"/>
                      </a:lnTo>
                      <a:lnTo>
                        <a:pt x="10" y="9"/>
                      </a:lnTo>
                      <a:lnTo>
                        <a:pt x="8" y="11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4" y="11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1"/>
                      </a:lnTo>
                      <a:lnTo>
                        <a:pt x="12" y="3"/>
                      </a:lnTo>
                      <a:lnTo>
                        <a:pt x="13" y="5"/>
                      </a:lnTo>
                      <a:lnTo>
                        <a:pt x="13" y="5"/>
                      </a:lnTo>
                      <a:close/>
                    </a:path>
                  </a:pathLst>
                </a:custGeom>
                <a:solidFill>
                  <a:srgbClr val="FC9A0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7" name="Freeform 231"/>
                <p:cNvSpPr>
                  <a:spLocks/>
                </p:cNvSpPr>
                <p:nvPr/>
              </p:nvSpPr>
              <p:spPr bwMode="auto">
                <a:xfrm>
                  <a:off x="5530850" y="4411663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1" y="7"/>
                    </a:cxn>
                    <a:cxn ang="0">
                      <a:pos x="10" y="10"/>
                    </a:cxn>
                    <a:cxn ang="0">
                      <a:pos x="8" y="11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4" y="11"/>
                    </a:cxn>
                    <a:cxn ang="0">
                      <a:pos x="2" y="10"/>
                    </a:cxn>
                    <a:cxn ang="0">
                      <a:pos x="1" y="7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2" y="1"/>
                    </a:cxn>
                    <a:cxn ang="0">
                      <a:pos x="4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10" y="1"/>
                    </a:cxn>
                    <a:cxn ang="0">
                      <a:pos x="11" y="3"/>
                    </a:cxn>
                    <a:cxn ang="0">
                      <a:pos x="11" y="5"/>
                    </a:cxn>
                    <a:cxn ang="0">
                      <a:pos x="11" y="5"/>
                    </a:cxn>
                  </a:cxnLst>
                  <a:rect l="0" t="0" r="r" b="b"/>
                  <a:pathLst>
                    <a:path w="11" h="12">
                      <a:moveTo>
                        <a:pt x="11" y="5"/>
                      </a:moveTo>
                      <a:lnTo>
                        <a:pt x="11" y="5"/>
                      </a:lnTo>
                      <a:lnTo>
                        <a:pt x="11" y="7"/>
                      </a:lnTo>
                      <a:lnTo>
                        <a:pt x="10" y="10"/>
                      </a:lnTo>
                      <a:lnTo>
                        <a:pt x="8" y="11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4" y="11"/>
                      </a:lnTo>
                      <a:lnTo>
                        <a:pt x="2" y="10"/>
                      </a:lnTo>
                      <a:lnTo>
                        <a:pt x="1" y="7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1"/>
                      </a:lnTo>
                      <a:lnTo>
                        <a:pt x="11" y="3"/>
                      </a:lnTo>
                      <a:lnTo>
                        <a:pt x="11" y="5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8" name="Freeform 232"/>
                <p:cNvSpPr>
                  <a:spLocks/>
                </p:cNvSpPr>
                <p:nvPr/>
              </p:nvSpPr>
              <p:spPr bwMode="auto">
                <a:xfrm>
                  <a:off x="5570538" y="4348163"/>
                  <a:ext cx="20638" cy="17463"/>
                </a:xfrm>
                <a:custGeom>
                  <a:avLst/>
                  <a:gdLst/>
                  <a:ahLst/>
                  <a:cxnLst>
                    <a:cxn ang="0">
                      <a:pos x="13" y="6"/>
                    </a:cxn>
                    <a:cxn ang="0">
                      <a:pos x="13" y="6"/>
                    </a:cxn>
                    <a:cxn ang="0">
                      <a:pos x="12" y="8"/>
                    </a:cxn>
                    <a:cxn ang="0">
                      <a:pos x="11" y="10"/>
                    </a:cxn>
                    <a:cxn ang="0">
                      <a:pos x="8" y="11"/>
                    </a:cxn>
                    <a:cxn ang="0">
                      <a:pos x="6" y="11"/>
                    </a:cxn>
                    <a:cxn ang="0">
                      <a:pos x="6" y="11"/>
                    </a:cxn>
                    <a:cxn ang="0">
                      <a:pos x="4" y="11"/>
                    </a:cxn>
                    <a:cxn ang="0">
                      <a:pos x="2" y="10"/>
                    </a:cxn>
                    <a:cxn ang="0">
                      <a:pos x="1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4"/>
                    </a:cxn>
                    <a:cxn ang="0">
                      <a:pos x="2" y="2"/>
                    </a:cxn>
                    <a:cxn ang="0">
                      <a:pos x="4" y="1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1"/>
                    </a:cxn>
                    <a:cxn ang="0">
                      <a:pos x="11" y="2"/>
                    </a:cxn>
                    <a:cxn ang="0">
                      <a:pos x="12" y="4"/>
                    </a:cxn>
                    <a:cxn ang="0">
                      <a:pos x="13" y="6"/>
                    </a:cxn>
                    <a:cxn ang="0">
                      <a:pos x="13" y="6"/>
                    </a:cxn>
                  </a:cxnLst>
                  <a:rect l="0" t="0" r="r" b="b"/>
                  <a:pathLst>
                    <a:path w="13" h="11">
                      <a:moveTo>
                        <a:pt x="13" y="6"/>
                      </a:moveTo>
                      <a:lnTo>
                        <a:pt x="13" y="6"/>
                      </a:lnTo>
                      <a:lnTo>
                        <a:pt x="12" y="8"/>
                      </a:lnTo>
                      <a:lnTo>
                        <a:pt x="11" y="10"/>
                      </a:lnTo>
                      <a:lnTo>
                        <a:pt x="8" y="11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4" y="11"/>
                      </a:lnTo>
                      <a:lnTo>
                        <a:pt x="2" y="10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4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1"/>
                      </a:lnTo>
                      <a:lnTo>
                        <a:pt x="11" y="2"/>
                      </a:lnTo>
                      <a:lnTo>
                        <a:pt x="12" y="4"/>
                      </a:lnTo>
                      <a:lnTo>
                        <a:pt x="13" y="6"/>
                      </a:lnTo>
                      <a:lnTo>
                        <a:pt x="13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9" name="Freeform 233"/>
                <p:cNvSpPr>
                  <a:spLocks/>
                </p:cNvSpPr>
                <p:nvPr/>
              </p:nvSpPr>
              <p:spPr bwMode="auto">
                <a:xfrm>
                  <a:off x="5649913" y="4360863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11" y="6"/>
                    </a:cxn>
                    <a:cxn ang="0">
                      <a:pos x="11" y="8"/>
                    </a:cxn>
                    <a:cxn ang="0">
                      <a:pos x="10" y="10"/>
                    </a:cxn>
                    <a:cxn ang="0">
                      <a:pos x="8" y="11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3" y="11"/>
                    </a:cxn>
                    <a:cxn ang="0">
                      <a:pos x="2" y="10"/>
                    </a:cxn>
                    <a:cxn ang="0">
                      <a:pos x="0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2" y="1"/>
                    </a:cxn>
                    <a:cxn ang="0">
                      <a:pos x="3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0"/>
                    </a:cxn>
                    <a:cxn ang="0">
                      <a:pos x="10" y="1"/>
                    </a:cxn>
                    <a:cxn ang="0">
                      <a:pos x="11" y="3"/>
                    </a:cxn>
                    <a:cxn ang="0">
                      <a:pos x="11" y="6"/>
                    </a:cxn>
                    <a:cxn ang="0">
                      <a:pos x="11" y="6"/>
                    </a:cxn>
                  </a:cxnLst>
                  <a:rect l="0" t="0" r="r" b="b"/>
                  <a:pathLst>
                    <a:path w="11" h="12">
                      <a:moveTo>
                        <a:pt x="11" y="6"/>
                      </a:moveTo>
                      <a:lnTo>
                        <a:pt x="11" y="6"/>
                      </a:lnTo>
                      <a:lnTo>
                        <a:pt x="11" y="8"/>
                      </a:lnTo>
                      <a:lnTo>
                        <a:pt x="10" y="10"/>
                      </a:lnTo>
                      <a:lnTo>
                        <a:pt x="8" y="11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3" y="11"/>
                      </a:lnTo>
                      <a:lnTo>
                        <a:pt x="2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2" y="1"/>
                      </a:ln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1"/>
                      </a:lnTo>
                      <a:lnTo>
                        <a:pt x="11" y="3"/>
                      </a:lnTo>
                      <a:lnTo>
                        <a:pt x="11" y="6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0" name="Freeform 234"/>
                <p:cNvSpPr>
                  <a:spLocks/>
                </p:cNvSpPr>
                <p:nvPr/>
              </p:nvSpPr>
              <p:spPr bwMode="auto">
                <a:xfrm>
                  <a:off x="5662613" y="4435475"/>
                  <a:ext cx="19050" cy="20638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1" y="8"/>
                    </a:cxn>
                    <a:cxn ang="0">
                      <a:pos x="10" y="10"/>
                    </a:cxn>
                    <a:cxn ang="0">
                      <a:pos x="8" y="12"/>
                    </a:cxn>
                    <a:cxn ang="0">
                      <a:pos x="6" y="13"/>
                    </a:cxn>
                    <a:cxn ang="0">
                      <a:pos x="6" y="13"/>
                    </a:cxn>
                    <a:cxn ang="0">
                      <a:pos x="3" y="12"/>
                    </a:cxn>
                    <a:cxn ang="0">
                      <a:pos x="1" y="10"/>
                    </a:cxn>
                    <a:cxn ang="0">
                      <a:pos x="0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4"/>
                    </a:cxn>
                    <a:cxn ang="0">
                      <a:pos x="1" y="2"/>
                    </a:cxn>
                    <a:cxn ang="0">
                      <a:pos x="3" y="1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1"/>
                    </a:cxn>
                    <a:cxn ang="0">
                      <a:pos x="10" y="2"/>
                    </a:cxn>
                    <a:cxn ang="0">
                      <a:pos x="11" y="4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3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1" y="8"/>
                      </a:lnTo>
                      <a:lnTo>
                        <a:pt x="10" y="10"/>
                      </a:lnTo>
                      <a:lnTo>
                        <a:pt x="8" y="12"/>
                      </a:lnTo>
                      <a:lnTo>
                        <a:pt x="6" y="13"/>
                      </a:lnTo>
                      <a:lnTo>
                        <a:pt x="6" y="13"/>
                      </a:lnTo>
                      <a:lnTo>
                        <a:pt x="3" y="12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1"/>
                      </a:lnTo>
                      <a:lnTo>
                        <a:pt x="10" y="2"/>
                      </a:lnTo>
                      <a:lnTo>
                        <a:pt x="11" y="4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1" name="Freeform 235"/>
                <p:cNvSpPr>
                  <a:spLocks/>
                </p:cNvSpPr>
                <p:nvPr/>
              </p:nvSpPr>
              <p:spPr bwMode="auto">
                <a:xfrm>
                  <a:off x="5576888" y="4470400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2" y="9"/>
                    </a:cxn>
                    <a:cxn ang="0">
                      <a:pos x="11" y="11"/>
                    </a:cxn>
                    <a:cxn ang="0">
                      <a:pos x="9" y="12"/>
                    </a:cxn>
                    <a:cxn ang="0">
                      <a:pos x="7" y="12"/>
                    </a:cxn>
                    <a:cxn ang="0">
                      <a:pos x="7" y="12"/>
                    </a:cxn>
                    <a:cxn ang="0">
                      <a:pos x="4" y="12"/>
                    </a:cxn>
                    <a:cxn ang="0">
                      <a:pos x="2" y="11"/>
                    </a:cxn>
                    <a:cxn ang="0">
                      <a:pos x="1" y="9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4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1" y="2"/>
                    </a:cxn>
                    <a:cxn ang="0">
                      <a:pos x="12" y="3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2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2" y="9"/>
                      </a:lnTo>
                      <a:lnTo>
                        <a:pt x="11" y="11"/>
                      </a:lnTo>
                      <a:lnTo>
                        <a:pt x="9" y="12"/>
                      </a:lnTo>
                      <a:lnTo>
                        <a:pt x="7" y="12"/>
                      </a:lnTo>
                      <a:lnTo>
                        <a:pt x="7" y="12"/>
                      </a:lnTo>
                      <a:lnTo>
                        <a:pt x="4" y="12"/>
                      </a:lnTo>
                      <a:lnTo>
                        <a:pt x="2" y="11"/>
                      </a:lnTo>
                      <a:lnTo>
                        <a:pt x="1" y="9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1" y="2"/>
                      </a:lnTo>
                      <a:lnTo>
                        <a:pt x="12" y="3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2" name="Freeform 236"/>
                <p:cNvSpPr>
                  <a:spLocks/>
                </p:cNvSpPr>
                <p:nvPr/>
              </p:nvSpPr>
              <p:spPr bwMode="auto">
                <a:xfrm>
                  <a:off x="5572125" y="4113213"/>
                  <a:ext cx="100013" cy="120650"/>
                </a:xfrm>
                <a:custGeom>
                  <a:avLst/>
                  <a:gdLst/>
                  <a:ahLst/>
                  <a:cxnLst>
                    <a:cxn ang="0">
                      <a:pos x="32" y="32"/>
                    </a:cxn>
                    <a:cxn ang="0">
                      <a:pos x="32" y="32"/>
                    </a:cxn>
                    <a:cxn ang="0">
                      <a:pos x="29" y="41"/>
                    </a:cxn>
                    <a:cxn ang="0">
                      <a:pos x="27" y="49"/>
                    </a:cxn>
                    <a:cxn ang="0">
                      <a:pos x="25" y="56"/>
                    </a:cxn>
                    <a:cxn ang="0">
                      <a:pos x="25" y="62"/>
                    </a:cxn>
                    <a:cxn ang="0">
                      <a:pos x="28" y="66"/>
                    </a:cxn>
                    <a:cxn ang="0">
                      <a:pos x="31" y="70"/>
                    </a:cxn>
                    <a:cxn ang="0">
                      <a:pos x="34" y="74"/>
                    </a:cxn>
                    <a:cxn ang="0">
                      <a:pos x="37" y="76"/>
                    </a:cxn>
                    <a:cxn ang="0">
                      <a:pos x="41" y="76"/>
                    </a:cxn>
                    <a:cxn ang="0">
                      <a:pos x="46" y="76"/>
                    </a:cxn>
                    <a:cxn ang="0">
                      <a:pos x="50" y="74"/>
                    </a:cxn>
                    <a:cxn ang="0">
                      <a:pos x="54" y="70"/>
                    </a:cxn>
                    <a:cxn ang="0">
                      <a:pos x="57" y="66"/>
                    </a:cxn>
                    <a:cxn ang="0">
                      <a:pos x="59" y="61"/>
                    </a:cxn>
                    <a:cxn ang="0">
                      <a:pos x="61" y="54"/>
                    </a:cxn>
                    <a:cxn ang="0">
                      <a:pos x="63" y="45"/>
                    </a:cxn>
                    <a:cxn ang="0">
                      <a:pos x="30" y="0"/>
                    </a:cxn>
                    <a:cxn ang="0">
                      <a:pos x="30" y="0"/>
                    </a:cxn>
                    <a:cxn ang="0">
                      <a:pos x="22" y="1"/>
                    </a:cxn>
                    <a:cxn ang="0">
                      <a:pos x="16" y="3"/>
                    </a:cxn>
                    <a:cxn ang="0">
                      <a:pos x="11" y="5"/>
                    </a:cxn>
                    <a:cxn ang="0">
                      <a:pos x="6" y="8"/>
                    </a:cxn>
                    <a:cxn ang="0">
                      <a:pos x="3" y="11"/>
                    </a:cxn>
                    <a:cxn ang="0">
                      <a:pos x="1" y="14"/>
                    </a:cxn>
                    <a:cxn ang="0">
                      <a:pos x="0" y="19"/>
                    </a:cxn>
                    <a:cxn ang="0">
                      <a:pos x="0" y="23"/>
                    </a:cxn>
                    <a:cxn ang="0">
                      <a:pos x="1" y="26"/>
                    </a:cxn>
                    <a:cxn ang="0">
                      <a:pos x="3" y="29"/>
                    </a:cxn>
                    <a:cxn ang="0">
                      <a:pos x="5" y="32"/>
                    </a:cxn>
                    <a:cxn ang="0">
                      <a:pos x="9" y="34"/>
                    </a:cxn>
                    <a:cxn ang="0">
                      <a:pos x="14" y="36"/>
                    </a:cxn>
                    <a:cxn ang="0">
                      <a:pos x="19" y="36"/>
                    </a:cxn>
                    <a:cxn ang="0">
                      <a:pos x="25" y="34"/>
                    </a:cxn>
                    <a:cxn ang="0">
                      <a:pos x="32" y="32"/>
                    </a:cxn>
                    <a:cxn ang="0">
                      <a:pos x="32" y="32"/>
                    </a:cxn>
                  </a:cxnLst>
                  <a:rect l="0" t="0" r="r" b="b"/>
                  <a:pathLst>
                    <a:path w="63" h="76">
                      <a:moveTo>
                        <a:pt x="32" y="32"/>
                      </a:moveTo>
                      <a:lnTo>
                        <a:pt x="32" y="32"/>
                      </a:lnTo>
                      <a:lnTo>
                        <a:pt x="29" y="41"/>
                      </a:lnTo>
                      <a:lnTo>
                        <a:pt x="27" y="49"/>
                      </a:lnTo>
                      <a:lnTo>
                        <a:pt x="25" y="56"/>
                      </a:lnTo>
                      <a:lnTo>
                        <a:pt x="25" y="62"/>
                      </a:lnTo>
                      <a:lnTo>
                        <a:pt x="28" y="66"/>
                      </a:lnTo>
                      <a:lnTo>
                        <a:pt x="31" y="70"/>
                      </a:lnTo>
                      <a:lnTo>
                        <a:pt x="34" y="74"/>
                      </a:lnTo>
                      <a:lnTo>
                        <a:pt x="37" y="76"/>
                      </a:lnTo>
                      <a:lnTo>
                        <a:pt x="41" y="76"/>
                      </a:lnTo>
                      <a:lnTo>
                        <a:pt x="46" y="76"/>
                      </a:lnTo>
                      <a:lnTo>
                        <a:pt x="50" y="74"/>
                      </a:lnTo>
                      <a:lnTo>
                        <a:pt x="54" y="70"/>
                      </a:lnTo>
                      <a:lnTo>
                        <a:pt x="57" y="66"/>
                      </a:lnTo>
                      <a:lnTo>
                        <a:pt x="59" y="61"/>
                      </a:lnTo>
                      <a:lnTo>
                        <a:pt x="61" y="54"/>
                      </a:lnTo>
                      <a:lnTo>
                        <a:pt x="63" y="45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22" y="1"/>
                      </a:lnTo>
                      <a:lnTo>
                        <a:pt x="16" y="3"/>
                      </a:lnTo>
                      <a:lnTo>
                        <a:pt x="11" y="5"/>
                      </a:lnTo>
                      <a:lnTo>
                        <a:pt x="6" y="8"/>
                      </a:lnTo>
                      <a:lnTo>
                        <a:pt x="3" y="11"/>
                      </a:lnTo>
                      <a:lnTo>
                        <a:pt x="1" y="14"/>
                      </a:lnTo>
                      <a:lnTo>
                        <a:pt x="0" y="19"/>
                      </a:lnTo>
                      <a:lnTo>
                        <a:pt x="0" y="23"/>
                      </a:lnTo>
                      <a:lnTo>
                        <a:pt x="1" y="26"/>
                      </a:lnTo>
                      <a:lnTo>
                        <a:pt x="3" y="29"/>
                      </a:lnTo>
                      <a:lnTo>
                        <a:pt x="5" y="32"/>
                      </a:lnTo>
                      <a:lnTo>
                        <a:pt x="9" y="34"/>
                      </a:lnTo>
                      <a:lnTo>
                        <a:pt x="14" y="36"/>
                      </a:lnTo>
                      <a:lnTo>
                        <a:pt x="19" y="36"/>
                      </a:lnTo>
                      <a:lnTo>
                        <a:pt x="25" y="34"/>
                      </a:lnTo>
                      <a:lnTo>
                        <a:pt x="32" y="32"/>
                      </a:lnTo>
                      <a:lnTo>
                        <a:pt x="32" y="32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3" name="Freeform 237"/>
                <p:cNvSpPr>
                  <a:spLocks/>
                </p:cNvSpPr>
                <p:nvPr/>
              </p:nvSpPr>
              <p:spPr bwMode="auto">
                <a:xfrm>
                  <a:off x="5605463" y="4094163"/>
                  <a:ext cx="14288" cy="19050"/>
                </a:xfrm>
                <a:custGeom>
                  <a:avLst/>
                  <a:gdLst/>
                  <a:ahLst/>
                  <a:cxnLst>
                    <a:cxn ang="0">
                      <a:pos x="3" y="6"/>
                    </a:cxn>
                    <a:cxn ang="0">
                      <a:pos x="9" y="1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3" y="6"/>
                    </a:cxn>
                    <a:cxn ang="0">
                      <a:pos x="3" y="6"/>
                    </a:cxn>
                  </a:cxnLst>
                  <a:rect l="0" t="0" r="r" b="b"/>
                  <a:pathLst>
                    <a:path w="9" h="12">
                      <a:moveTo>
                        <a:pt x="3" y="6"/>
                      </a:moveTo>
                      <a:lnTo>
                        <a:pt x="9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6"/>
                      </a:lnTo>
                      <a:lnTo>
                        <a:pt x="3" y="6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4" name="Freeform 238"/>
                <p:cNvSpPr>
                  <a:spLocks/>
                </p:cNvSpPr>
                <p:nvPr/>
              </p:nvSpPr>
              <p:spPr bwMode="auto">
                <a:xfrm>
                  <a:off x="5667375" y="4167188"/>
                  <a:ext cx="1588" cy="476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1" y="3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1" h="3">
                      <a:moveTo>
                        <a:pt x="1" y="2"/>
                      </a:moveTo>
                      <a:lnTo>
                        <a:pt x="1" y="3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0"/>
                      </a:lnTo>
                      <a:lnTo>
                        <a:pt x="1" y="2"/>
                      </a:ln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5" name="Freeform 239"/>
                <p:cNvSpPr>
                  <a:spLocks/>
                </p:cNvSpPr>
                <p:nvPr/>
              </p:nvSpPr>
              <p:spPr bwMode="auto">
                <a:xfrm>
                  <a:off x="5588000" y="4148138"/>
                  <a:ext cx="17463" cy="1746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3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1" y="9"/>
                    </a:cxn>
                    <a:cxn ang="0">
                      <a:pos x="3" y="10"/>
                    </a:cxn>
                    <a:cxn ang="0">
                      <a:pos x="5" y="11"/>
                    </a:cxn>
                    <a:cxn ang="0">
                      <a:pos x="5" y="11"/>
                    </a:cxn>
                    <a:cxn ang="0">
                      <a:pos x="7" y="10"/>
                    </a:cxn>
                    <a:cxn ang="0">
                      <a:pos x="9" y="9"/>
                    </a:cxn>
                    <a:cxn ang="0">
                      <a:pos x="10" y="8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0" y="3"/>
                    </a:cxn>
                    <a:cxn ang="0">
                      <a:pos x="9" y="1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1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8"/>
                      </a:lnTo>
                      <a:lnTo>
                        <a:pt x="1" y="9"/>
                      </a:lnTo>
                      <a:lnTo>
                        <a:pt x="3" y="10"/>
                      </a:lnTo>
                      <a:lnTo>
                        <a:pt x="5" y="11"/>
                      </a:lnTo>
                      <a:lnTo>
                        <a:pt x="5" y="11"/>
                      </a:lnTo>
                      <a:lnTo>
                        <a:pt x="7" y="10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1" y="5"/>
                      </a:lnTo>
                      <a:lnTo>
                        <a:pt x="11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6" name="Freeform 240"/>
                <p:cNvSpPr>
                  <a:spLocks/>
                </p:cNvSpPr>
                <p:nvPr/>
              </p:nvSpPr>
              <p:spPr bwMode="auto">
                <a:xfrm>
                  <a:off x="5634038" y="4206875"/>
                  <a:ext cx="19050" cy="1746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3" y="1"/>
                    </a:cxn>
                    <a:cxn ang="0">
                      <a:pos x="1" y="2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8"/>
                    </a:cxn>
                    <a:cxn ang="0">
                      <a:pos x="1" y="10"/>
                    </a:cxn>
                    <a:cxn ang="0">
                      <a:pos x="3" y="11"/>
                    </a:cxn>
                    <a:cxn ang="0">
                      <a:pos x="6" y="11"/>
                    </a:cxn>
                    <a:cxn ang="0">
                      <a:pos x="6" y="11"/>
                    </a:cxn>
                    <a:cxn ang="0">
                      <a:pos x="8" y="11"/>
                    </a:cxn>
                    <a:cxn ang="0">
                      <a:pos x="10" y="10"/>
                    </a:cxn>
                    <a:cxn ang="0">
                      <a:pos x="11" y="8"/>
                    </a:cxn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1" y="4"/>
                    </a:cxn>
                    <a:cxn ang="0">
                      <a:pos x="10" y="2"/>
                    </a:cxn>
                    <a:cxn ang="0">
                      <a:pos x="8" y="1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2" h="11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1"/>
                      </a:lnTo>
                      <a:lnTo>
                        <a:pt x="6" y="11"/>
                      </a:lnTo>
                      <a:lnTo>
                        <a:pt x="6" y="11"/>
                      </a:lnTo>
                      <a:lnTo>
                        <a:pt x="8" y="11"/>
                      </a:lnTo>
                      <a:lnTo>
                        <a:pt x="10" y="10"/>
                      </a:lnTo>
                      <a:lnTo>
                        <a:pt x="11" y="8"/>
                      </a:lnTo>
                      <a:lnTo>
                        <a:pt x="12" y="6"/>
                      </a:lnTo>
                      <a:lnTo>
                        <a:pt x="12" y="6"/>
                      </a:lnTo>
                      <a:lnTo>
                        <a:pt x="11" y="4"/>
                      </a:lnTo>
                      <a:lnTo>
                        <a:pt x="10" y="2"/>
                      </a:lnTo>
                      <a:lnTo>
                        <a:pt x="8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7" name="Freeform 241"/>
                <p:cNvSpPr>
                  <a:spLocks/>
                </p:cNvSpPr>
                <p:nvPr/>
              </p:nvSpPr>
              <p:spPr bwMode="auto">
                <a:xfrm>
                  <a:off x="5480050" y="396557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8" name="Freeform 242"/>
                <p:cNvSpPr>
                  <a:spLocks/>
                </p:cNvSpPr>
                <p:nvPr/>
              </p:nvSpPr>
              <p:spPr bwMode="auto">
                <a:xfrm>
                  <a:off x="5383213" y="3890963"/>
                  <a:ext cx="138113" cy="141288"/>
                </a:xfrm>
                <a:custGeom>
                  <a:avLst/>
                  <a:gdLst/>
                  <a:ahLst/>
                  <a:cxnLst>
                    <a:cxn ang="0">
                      <a:pos x="87" y="66"/>
                    </a:cxn>
                    <a:cxn ang="0">
                      <a:pos x="87" y="66"/>
                    </a:cxn>
                    <a:cxn ang="0">
                      <a:pos x="54" y="33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5" y="6"/>
                    </a:cxn>
                    <a:cxn ang="0">
                      <a:pos x="30" y="12"/>
                    </a:cxn>
                    <a:cxn ang="0">
                      <a:pos x="30" y="12"/>
                    </a:cxn>
                    <a:cxn ang="0">
                      <a:pos x="23" y="13"/>
                    </a:cxn>
                    <a:cxn ang="0">
                      <a:pos x="16" y="15"/>
                    </a:cxn>
                    <a:cxn ang="0">
                      <a:pos x="11" y="17"/>
                    </a:cxn>
                    <a:cxn ang="0">
                      <a:pos x="7" y="20"/>
                    </a:cxn>
                    <a:cxn ang="0">
                      <a:pos x="4" y="23"/>
                    </a:cxn>
                    <a:cxn ang="0">
                      <a:pos x="2" y="27"/>
                    </a:cxn>
                    <a:cxn ang="0">
                      <a:pos x="0" y="31"/>
                    </a:cxn>
                    <a:cxn ang="0">
                      <a:pos x="0" y="35"/>
                    </a:cxn>
                    <a:cxn ang="0">
                      <a:pos x="2" y="39"/>
                    </a:cxn>
                    <a:cxn ang="0">
                      <a:pos x="4" y="42"/>
                    </a:cxn>
                    <a:cxn ang="0">
                      <a:pos x="6" y="44"/>
                    </a:cxn>
                    <a:cxn ang="0">
                      <a:pos x="9" y="46"/>
                    </a:cxn>
                    <a:cxn ang="0">
                      <a:pos x="14" y="47"/>
                    </a:cxn>
                    <a:cxn ang="0">
                      <a:pos x="20" y="48"/>
                    </a:cxn>
                    <a:cxn ang="0">
                      <a:pos x="26" y="47"/>
                    </a:cxn>
                    <a:cxn ang="0">
                      <a:pos x="32" y="45"/>
                    </a:cxn>
                    <a:cxn ang="0">
                      <a:pos x="32" y="45"/>
                    </a:cxn>
                    <a:cxn ang="0">
                      <a:pos x="28" y="54"/>
                    </a:cxn>
                    <a:cxn ang="0">
                      <a:pos x="26" y="62"/>
                    </a:cxn>
                    <a:cxn ang="0">
                      <a:pos x="26" y="70"/>
                    </a:cxn>
                    <a:cxn ang="0">
                      <a:pos x="27" y="76"/>
                    </a:cxn>
                    <a:cxn ang="0">
                      <a:pos x="29" y="80"/>
                    </a:cxn>
                    <a:cxn ang="0">
                      <a:pos x="32" y="84"/>
                    </a:cxn>
                    <a:cxn ang="0">
                      <a:pos x="35" y="87"/>
                    </a:cxn>
                    <a:cxn ang="0">
                      <a:pos x="40" y="89"/>
                    </a:cxn>
                    <a:cxn ang="0">
                      <a:pos x="44" y="89"/>
                    </a:cxn>
                    <a:cxn ang="0">
                      <a:pos x="48" y="87"/>
                    </a:cxn>
                    <a:cxn ang="0">
                      <a:pos x="52" y="84"/>
                    </a:cxn>
                    <a:cxn ang="0">
                      <a:pos x="57" y="80"/>
                    </a:cxn>
                    <a:cxn ang="0">
                      <a:pos x="60" y="75"/>
                    </a:cxn>
                    <a:cxn ang="0">
                      <a:pos x="62" y="67"/>
                    </a:cxn>
                    <a:cxn ang="0">
                      <a:pos x="63" y="59"/>
                    </a:cxn>
                    <a:cxn ang="0">
                      <a:pos x="62" y="48"/>
                    </a:cxn>
                    <a:cxn ang="0">
                      <a:pos x="62" y="48"/>
                    </a:cxn>
                    <a:cxn ang="0">
                      <a:pos x="62" y="48"/>
                    </a:cxn>
                    <a:cxn ang="0">
                      <a:pos x="61" y="47"/>
                    </a:cxn>
                    <a:cxn ang="0">
                      <a:pos x="62" y="48"/>
                    </a:cxn>
                    <a:cxn ang="0">
                      <a:pos x="62" y="48"/>
                    </a:cxn>
                    <a:cxn ang="0">
                      <a:pos x="62" y="48"/>
                    </a:cxn>
                    <a:cxn ang="0">
                      <a:pos x="69" y="56"/>
                    </a:cxn>
                    <a:cxn ang="0">
                      <a:pos x="76" y="61"/>
                    </a:cxn>
                    <a:cxn ang="0">
                      <a:pos x="82" y="64"/>
                    </a:cxn>
                    <a:cxn ang="0">
                      <a:pos x="87" y="66"/>
                    </a:cxn>
                    <a:cxn ang="0">
                      <a:pos x="87" y="66"/>
                    </a:cxn>
                  </a:cxnLst>
                  <a:rect l="0" t="0" r="r" b="b"/>
                  <a:pathLst>
                    <a:path w="87" h="89">
                      <a:moveTo>
                        <a:pt x="87" y="66"/>
                      </a:moveTo>
                      <a:lnTo>
                        <a:pt x="87" y="66"/>
                      </a:lnTo>
                      <a:lnTo>
                        <a:pt x="54" y="33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25" y="6"/>
                      </a:lnTo>
                      <a:lnTo>
                        <a:pt x="30" y="12"/>
                      </a:lnTo>
                      <a:lnTo>
                        <a:pt x="30" y="12"/>
                      </a:lnTo>
                      <a:lnTo>
                        <a:pt x="23" y="13"/>
                      </a:lnTo>
                      <a:lnTo>
                        <a:pt x="16" y="15"/>
                      </a:lnTo>
                      <a:lnTo>
                        <a:pt x="11" y="17"/>
                      </a:lnTo>
                      <a:lnTo>
                        <a:pt x="7" y="20"/>
                      </a:lnTo>
                      <a:lnTo>
                        <a:pt x="4" y="23"/>
                      </a:lnTo>
                      <a:lnTo>
                        <a:pt x="2" y="27"/>
                      </a:lnTo>
                      <a:lnTo>
                        <a:pt x="0" y="31"/>
                      </a:lnTo>
                      <a:lnTo>
                        <a:pt x="0" y="35"/>
                      </a:lnTo>
                      <a:lnTo>
                        <a:pt x="2" y="39"/>
                      </a:lnTo>
                      <a:lnTo>
                        <a:pt x="4" y="42"/>
                      </a:lnTo>
                      <a:lnTo>
                        <a:pt x="6" y="44"/>
                      </a:lnTo>
                      <a:lnTo>
                        <a:pt x="9" y="46"/>
                      </a:lnTo>
                      <a:lnTo>
                        <a:pt x="14" y="47"/>
                      </a:lnTo>
                      <a:lnTo>
                        <a:pt x="20" y="48"/>
                      </a:lnTo>
                      <a:lnTo>
                        <a:pt x="26" y="47"/>
                      </a:lnTo>
                      <a:lnTo>
                        <a:pt x="32" y="45"/>
                      </a:lnTo>
                      <a:lnTo>
                        <a:pt x="32" y="45"/>
                      </a:lnTo>
                      <a:lnTo>
                        <a:pt x="28" y="54"/>
                      </a:lnTo>
                      <a:lnTo>
                        <a:pt x="26" y="62"/>
                      </a:lnTo>
                      <a:lnTo>
                        <a:pt x="26" y="70"/>
                      </a:lnTo>
                      <a:lnTo>
                        <a:pt x="27" y="76"/>
                      </a:lnTo>
                      <a:lnTo>
                        <a:pt x="29" y="80"/>
                      </a:lnTo>
                      <a:lnTo>
                        <a:pt x="32" y="84"/>
                      </a:lnTo>
                      <a:lnTo>
                        <a:pt x="35" y="87"/>
                      </a:lnTo>
                      <a:lnTo>
                        <a:pt x="40" y="89"/>
                      </a:lnTo>
                      <a:lnTo>
                        <a:pt x="44" y="89"/>
                      </a:lnTo>
                      <a:lnTo>
                        <a:pt x="48" y="87"/>
                      </a:lnTo>
                      <a:lnTo>
                        <a:pt x="52" y="84"/>
                      </a:lnTo>
                      <a:lnTo>
                        <a:pt x="57" y="80"/>
                      </a:lnTo>
                      <a:lnTo>
                        <a:pt x="60" y="75"/>
                      </a:lnTo>
                      <a:lnTo>
                        <a:pt x="62" y="67"/>
                      </a:lnTo>
                      <a:lnTo>
                        <a:pt x="63" y="59"/>
                      </a:lnTo>
                      <a:lnTo>
                        <a:pt x="62" y="48"/>
                      </a:lnTo>
                      <a:lnTo>
                        <a:pt x="62" y="48"/>
                      </a:lnTo>
                      <a:lnTo>
                        <a:pt x="62" y="48"/>
                      </a:lnTo>
                      <a:lnTo>
                        <a:pt x="61" y="47"/>
                      </a:lnTo>
                      <a:lnTo>
                        <a:pt x="62" y="48"/>
                      </a:lnTo>
                      <a:lnTo>
                        <a:pt x="62" y="48"/>
                      </a:lnTo>
                      <a:lnTo>
                        <a:pt x="62" y="48"/>
                      </a:lnTo>
                      <a:lnTo>
                        <a:pt x="69" y="56"/>
                      </a:lnTo>
                      <a:lnTo>
                        <a:pt x="76" y="61"/>
                      </a:lnTo>
                      <a:lnTo>
                        <a:pt x="82" y="64"/>
                      </a:lnTo>
                      <a:lnTo>
                        <a:pt x="87" y="66"/>
                      </a:lnTo>
                      <a:lnTo>
                        <a:pt x="87" y="66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9" name="Freeform 243"/>
                <p:cNvSpPr>
                  <a:spLocks/>
                </p:cNvSpPr>
                <p:nvPr/>
              </p:nvSpPr>
              <p:spPr bwMode="auto">
                <a:xfrm>
                  <a:off x="5464175" y="3940175"/>
                  <a:ext cx="17463" cy="1746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3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0" y="7"/>
                    </a:cxn>
                    <a:cxn ang="0">
                      <a:pos x="2" y="9"/>
                    </a:cxn>
                    <a:cxn ang="0">
                      <a:pos x="3" y="10"/>
                    </a:cxn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9" y="10"/>
                    </a:cxn>
                    <a:cxn ang="0">
                      <a:pos x="11" y="9"/>
                    </a:cxn>
                    <a:cxn ang="0">
                      <a:pos x="11" y="9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1" h="11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2" y="9"/>
                      </a:lnTo>
                      <a:lnTo>
                        <a:pt x="3" y="10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9" y="10"/>
                      </a:lnTo>
                      <a:lnTo>
                        <a:pt x="11" y="9"/>
                      </a:lnTo>
                      <a:lnTo>
                        <a:pt x="11" y="9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C9A0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0" name="Freeform 244"/>
                <p:cNvSpPr>
                  <a:spLocks/>
                </p:cNvSpPr>
                <p:nvPr/>
              </p:nvSpPr>
              <p:spPr bwMode="auto">
                <a:xfrm>
                  <a:off x="5399088" y="3944938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3" y="1"/>
                    </a:cxn>
                    <a:cxn ang="0">
                      <a:pos x="1" y="2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8"/>
                    </a:cxn>
                    <a:cxn ang="0">
                      <a:pos x="1" y="10"/>
                    </a:cxn>
                    <a:cxn ang="0">
                      <a:pos x="3" y="11"/>
                    </a:cxn>
                    <a:cxn ang="0">
                      <a:pos x="5" y="12"/>
                    </a:cxn>
                    <a:cxn ang="0">
                      <a:pos x="5" y="12"/>
                    </a:cxn>
                    <a:cxn ang="0">
                      <a:pos x="7" y="11"/>
                    </a:cxn>
                    <a:cxn ang="0">
                      <a:pos x="10" y="10"/>
                    </a:cxn>
                    <a:cxn ang="0">
                      <a:pos x="11" y="8"/>
                    </a:cxn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1" y="4"/>
                    </a:cxn>
                    <a:cxn ang="0">
                      <a:pos x="10" y="2"/>
                    </a:cxn>
                    <a:cxn ang="0">
                      <a:pos x="7" y="1"/>
                    </a:cxn>
                    <a:cxn ang="0">
                      <a:pos x="5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2" h="12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3" y="11"/>
                      </a:lnTo>
                      <a:lnTo>
                        <a:pt x="5" y="12"/>
                      </a:lnTo>
                      <a:lnTo>
                        <a:pt x="5" y="12"/>
                      </a:lnTo>
                      <a:lnTo>
                        <a:pt x="7" y="11"/>
                      </a:lnTo>
                      <a:lnTo>
                        <a:pt x="10" y="10"/>
                      </a:lnTo>
                      <a:lnTo>
                        <a:pt x="11" y="8"/>
                      </a:lnTo>
                      <a:lnTo>
                        <a:pt x="12" y="6"/>
                      </a:lnTo>
                      <a:lnTo>
                        <a:pt x="12" y="6"/>
                      </a:lnTo>
                      <a:lnTo>
                        <a:pt x="11" y="4"/>
                      </a:lnTo>
                      <a:lnTo>
                        <a:pt x="10" y="2"/>
                      </a:lnTo>
                      <a:lnTo>
                        <a:pt x="7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1" name="Freeform 245"/>
                <p:cNvSpPr>
                  <a:spLocks/>
                </p:cNvSpPr>
                <p:nvPr/>
              </p:nvSpPr>
              <p:spPr bwMode="auto">
                <a:xfrm>
                  <a:off x="5446713" y="4005263"/>
                  <a:ext cx="17463" cy="1746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3" y="0"/>
                    </a:cxn>
                    <a:cxn ang="0">
                      <a:pos x="1" y="1"/>
                    </a:cxn>
                    <a:cxn ang="0">
                      <a:pos x="0" y="3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1" y="9"/>
                    </a:cxn>
                    <a:cxn ang="0">
                      <a:pos x="3" y="11"/>
                    </a:cxn>
                    <a:cxn ang="0">
                      <a:pos x="5" y="11"/>
                    </a:cxn>
                    <a:cxn ang="0">
                      <a:pos x="5" y="11"/>
                    </a:cxn>
                    <a:cxn ang="0">
                      <a:pos x="7" y="11"/>
                    </a:cxn>
                    <a:cxn ang="0">
                      <a:pos x="9" y="9"/>
                    </a:cxn>
                    <a:cxn ang="0">
                      <a:pos x="10" y="8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0" y="3"/>
                    </a:cxn>
                    <a:cxn ang="0">
                      <a:pos x="9" y="1"/>
                    </a:cxn>
                    <a:cxn ang="0">
                      <a:pos x="7" y="0"/>
                    </a:cxn>
                    <a:cxn ang="0">
                      <a:pos x="5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1" h="1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3" y="0"/>
                      </a:lnTo>
                      <a:lnTo>
                        <a:pt x="1" y="1"/>
                      </a:lnTo>
                      <a:lnTo>
                        <a:pt x="0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8"/>
                      </a:lnTo>
                      <a:lnTo>
                        <a:pt x="1" y="9"/>
                      </a:lnTo>
                      <a:lnTo>
                        <a:pt x="3" y="11"/>
                      </a:lnTo>
                      <a:lnTo>
                        <a:pt x="5" y="11"/>
                      </a:lnTo>
                      <a:lnTo>
                        <a:pt x="5" y="11"/>
                      </a:lnTo>
                      <a:lnTo>
                        <a:pt x="7" y="11"/>
                      </a:lnTo>
                      <a:lnTo>
                        <a:pt x="9" y="9"/>
                      </a:lnTo>
                      <a:lnTo>
                        <a:pt x="10" y="8"/>
                      </a:lnTo>
                      <a:lnTo>
                        <a:pt x="11" y="5"/>
                      </a:lnTo>
                      <a:lnTo>
                        <a:pt x="11" y="5"/>
                      </a:lnTo>
                      <a:lnTo>
                        <a:pt x="10" y="3"/>
                      </a:lnTo>
                      <a:lnTo>
                        <a:pt x="9" y="1"/>
                      </a:lnTo>
                      <a:lnTo>
                        <a:pt x="7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2" name="Freeform 246"/>
                <p:cNvSpPr>
                  <a:spLocks/>
                </p:cNvSpPr>
                <p:nvPr/>
              </p:nvSpPr>
              <p:spPr bwMode="auto">
                <a:xfrm>
                  <a:off x="5218113" y="400367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2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lnTo>
                        <a:pt x="1" y="2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3" name="Freeform 247"/>
                <p:cNvSpPr>
                  <a:spLocks/>
                </p:cNvSpPr>
                <p:nvPr/>
              </p:nvSpPr>
              <p:spPr bwMode="auto">
                <a:xfrm>
                  <a:off x="5165725" y="3905250"/>
                  <a:ext cx="125413" cy="163513"/>
                </a:xfrm>
                <a:custGeom>
                  <a:avLst/>
                  <a:gdLst/>
                  <a:ahLst/>
                  <a:cxnLst>
                    <a:cxn ang="0">
                      <a:pos x="56" y="38"/>
                    </a:cxn>
                    <a:cxn ang="0">
                      <a:pos x="56" y="38"/>
                    </a:cxn>
                    <a:cxn ang="0">
                      <a:pos x="61" y="37"/>
                    </a:cxn>
                    <a:cxn ang="0">
                      <a:pos x="67" y="36"/>
                    </a:cxn>
                    <a:cxn ang="0">
                      <a:pos x="71" y="34"/>
                    </a:cxn>
                    <a:cxn ang="0">
                      <a:pos x="74" y="32"/>
                    </a:cxn>
                    <a:cxn ang="0">
                      <a:pos x="76" y="29"/>
                    </a:cxn>
                    <a:cxn ang="0">
                      <a:pos x="77" y="26"/>
                    </a:cxn>
                    <a:cxn ang="0">
                      <a:pos x="78" y="24"/>
                    </a:cxn>
                    <a:cxn ang="0">
                      <a:pos x="79" y="20"/>
                    </a:cxn>
                    <a:cxn ang="0">
                      <a:pos x="77" y="14"/>
                    </a:cxn>
                    <a:cxn ang="0">
                      <a:pos x="74" y="8"/>
                    </a:cxn>
                    <a:cxn ang="0">
                      <a:pos x="69" y="3"/>
                    </a:cxn>
                    <a:cxn ang="0">
                      <a:pos x="62" y="0"/>
                    </a:cxn>
                    <a:cxn ang="0">
                      <a:pos x="0" y="96"/>
                    </a:cxn>
                    <a:cxn ang="0">
                      <a:pos x="0" y="96"/>
                    </a:cxn>
                    <a:cxn ang="0">
                      <a:pos x="2" y="99"/>
                    </a:cxn>
                    <a:cxn ang="0">
                      <a:pos x="4" y="101"/>
                    </a:cxn>
                    <a:cxn ang="0">
                      <a:pos x="10" y="103"/>
                    </a:cxn>
                    <a:cxn ang="0">
                      <a:pos x="16" y="103"/>
                    </a:cxn>
                    <a:cxn ang="0">
                      <a:pos x="19" y="102"/>
                    </a:cxn>
                    <a:cxn ang="0">
                      <a:pos x="22" y="101"/>
                    </a:cxn>
                    <a:cxn ang="0">
                      <a:pos x="25" y="98"/>
                    </a:cxn>
                    <a:cxn ang="0">
                      <a:pos x="27" y="96"/>
                    </a:cxn>
                    <a:cxn ang="0">
                      <a:pos x="29" y="91"/>
                    </a:cxn>
                    <a:cxn ang="0">
                      <a:pos x="32" y="87"/>
                    </a:cxn>
                    <a:cxn ang="0">
                      <a:pos x="33" y="83"/>
                    </a:cxn>
                    <a:cxn ang="0">
                      <a:pos x="34" y="77"/>
                    </a:cxn>
                    <a:cxn ang="0">
                      <a:pos x="34" y="70"/>
                    </a:cxn>
                    <a:cxn ang="0">
                      <a:pos x="34" y="64"/>
                    </a:cxn>
                    <a:cxn ang="0">
                      <a:pos x="33" y="63"/>
                    </a:cxn>
                    <a:cxn ang="0">
                      <a:pos x="33" y="63"/>
                    </a:cxn>
                    <a:cxn ang="0">
                      <a:pos x="33" y="62"/>
                    </a:cxn>
                    <a:cxn ang="0">
                      <a:pos x="34" y="63"/>
                    </a:cxn>
                    <a:cxn ang="0">
                      <a:pos x="34" y="64"/>
                    </a:cxn>
                    <a:cxn ang="0">
                      <a:pos x="34" y="64"/>
                    </a:cxn>
                    <a:cxn ang="0">
                      <a:pos x="41" y="71"/>
                    </a:cxn>
                    <a:cxn ang="0">
                      <a:pos x="50" y="78"/>
                    </a:cxn>
                    <a:cxn ang="0">
                      <a:pos x="56" y="81"/>
                    </a:cxn>
                    <a:cxn ang="0">
                      <a:pos x="62" y="82"/>
                    </a:cxn>
                    <a:cxn ang="0">
                      <a:pos x="68" y="82"/>
                    </a:cxn>
                    <a:cxn ang="0">
                      <a:pos x="72" y="80"/>
                    </a:cxn>
                    <a:cxn ang="0">
                      <a:pos x="75" y="77"/>
                    </a:cxn>
                    <a:cxn ang="0">
                      <a:pos x="78" y="72"/>
                    </a:cxn>
                    <a:cxn ang="0">
                      <a:pos x="79" y="67"/>
                    </a:cxn>
                    <a:cxn ang="0">
                      <a:pos x="79" y="62"/>
                    </a:cxn>
                    <a:cxn ang="0">
                      <a:pos x="79" y="56"/>
                    </a:cxn>
                    <a:cxn ang="0">
                      <a:pos x="77" y="51"/>
                    </a:cxn>
                    <a:cxn ang="0">
                      <a:pos x="74" y="47"/>
                    </a:cxn>
                    <a:cxn ang="0">
                      <a:pos x="69" y="43"/>
                    </a:cxn>
                    <a:cxn ang="0">
                      <a:pos x="63" y="40"/>
                    </a:cxn>
                    <a:cxn ang="0">
                      <a:pos x="56" y="38"/>
                    </a:cxn>
                    <a:cxn ang="0">
                      <a:pos x="56" y="38"/>
                    </a:cxn>
                  </a:cxnLst>
                  <a:rect l="0" t="0" r="r" b="b"/>
                  <a:pathLst>
                    <a:path w="79" h="103">
                      <a:moveTo>
                        <a:pt x="56" y="38"/>
                      </a:moveTo>
                      <a:lnTo>
                        <a:pt x="56" y="38"/>
                      </a:lnTo>
                      <a:lnTo>
                        <a:pt x="61" y="37"/>
                      </a:lnTo>
                      <a:lnTo>
                        <a:pt x="67" y="36"/>
                      </a:lnTo>
                      <a:lnTo>
                        <a:pt x="71" y="34"/>
                      </a:lnTo>
                      <a:lnTo>
                        <a:pt x="74" y="32"/>
                      </a:lnTo>
                      <a:lnTo>
                        <a:pt x="76" y="29"/>
                      </a:lnTo>
                      <a:lnTo>
                        <a:pt x="77" y="26"/>
                      </a:lnTo>
                      <a:lnTo>
                        <a:pt x="78" y="24"/>
                      </a:lnTo>
                      <a:lnTo>
                        <a:pt x="79" y="20"/>
                      </a:lnTo>
                      <a:lnTo>
                        <a:pt x="77" y="14"/>
                      </a:lnTo>
                      <a:lnTo>
                        <a:pt x="74" y="8"/>
                      </a:lnTo>
                      <a:lnTo>
                        <a:pt x="69" y="3"/>
                      </a:lnTo>
                      <a:lnTo>
                        <a:pt x="62" y="0"/>
                      </a:lnTo>
                      <a:lnTo>
                        <a:pt x="0" y="96"/>
                      </a:lnTo>
                      <a:lnTo>
                        <a:pt x="0" y="96"/>
                      </a:lnTo>
                      <a:lnTo>
                        <a:pt x="2" y="99"/>
                      </a:lnTo>
                      <a:lnTo>
                        <a:pt x="4" y="101"/>
                      </a:lnTo>
                      <a:lnTo>
                        <a:pt x="10" y="103"/>
                      </a:lnTo>
                      <a:lnTo>
                        <a:pt x="16" y="103"/>
                      </a:lnTo>
                      <a:lnTo>
                        <a:pt x="19" y="102"/>
                      </a:lnTo>
                      <a:lnTo>
                        <a:pt x="22" y="101"/>
                      </a:lnTo>
                      <a:lnTo>
                        <a:pt x="25" y="98"/>
                      </a:lnTo>
                      <a:lnTo>
                        <a:pt x="27" y="96"/>
                      </a:lnTo>
                      <a:lnTo>
                        <a:pt x="29" y="91"/>
                      </a:lnTo>
                      <a:lnTo>
                        <a:pt x="32" y="87"/>
                      </a:lnTo>
                      <a:lnTo>
                        <a:pt x="33" y="83"/>
                      </a:lnTo>
                      <a:lnTo>
                        <a:pt x="34" y="77"/>
                      </a:lnTo>
                      <a:lnTo>
                        <a:pt x="34" y="70"/>
                      </a:lnTo>
                      <a:lnTo>
                        <a:pt x="34" y="64"/>
                      </a:lnTo>
                      <a:lnTo>
                        <a:pt x="33" y="63"/>
                      </a:lnTo>
                      <a:lnTo>
                        <a:pt x="33" y="63"/>
                      </a:lnTo>
                      <a:lnTo>
                        <a:pt x="33" y="62"/>
                      </a:lnTo>
                      <a:lnTo>
                        <a:pt x="34" y="63"/>
                      </a:lnTo>
                      <a:lnTo>
                        <a:pt x="34" y="64"/>
                      </a:lnTo>
                      <a:lnTo>
                        <a:pt x="34" y="64"/>
                      </a:lnTo>
                      <a:lnTo>
                        <a:pt x="41" y="71"/>
                      </a:lnTo>
                      <a:lnTo>
                        <a:pt x="50" y="78"/>
                      </a:lnTo>
                      <a:lnTo>
                        <a:pt x="56" y="81"/>
                      </a:lnTo>
                      <a:lnTo>
                        <a:pt x="62" y="82"/>
                      </a:lnTo>
                      <a:lnTo>
                        <a:pt x="68" y="82"/>
                      </a:lnTo>
                      <a:lnTo>
                        <a:pt x="72" y="80"/>
                      </a:lnTo>
                      <a:lnTo>
                        <a:pt x="75" y="77"/>
                      </a:lnTo>
                      <a:lnTo>
                        <a:pt x="78" y="72"/>
                      </a:lnTo>
                      <a:lnTo>
                        <a:pt x="79" y="67"/>
                      </a:lnTo>
                      <a:lnTo>
                        <a:pt x="79" y="62"/>
                      </a:lnTo>
                      <a:lnTo>
                        <a:pt x="79" y="56"/>
                      </a:lnTo>
                      <a:lnTo>
                        <a:pt x="77" y="51"/>
                      </a:lnTo>
                      <a:lnTo>
                        <a:pt x="74" y="47"/>
                      </a:lnTo>
                      <a:lnTo>
                        <a:pt x="69" y="43"/>
                      </a:lnTo>
                      <a:lnTo>
                        <a:pt x="63" y="40"/>
                      </a:lnTo>
                      <a:lnTo>
                        <a:pt x="56" y="38"/>
                      </a:lnTo>
                      <a:lnTo>
                        <a:pt x="56" y="38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4" name="Freeform 248"/>
                <p:cNvSpPr>
                  <a:spLocks/>
                </p:cNvSpPr>
                <p:nvPr/>
              </p:nvSpPr>
              <p:spPr bwMode="auto">
                <a:xfrm>
                  <a:off x="5249863" y="3919538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1" y="2"/>
                    </a:cxn>
                    <a:cxn ang="0">
                      <a:pos x="0" y="5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4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1" y="2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" name="Freeform 249"/>
                <p:cNvSpPr>
                  <a:spLocks/>
                </p:cNvSpPr>
                <p:nvPr/>
              </p:nvSpPr>
              <p:spPr bwMode="auto">
                <a:xfrm>
                  <a:off x="5249863" y="3917950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1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8"/>
                    </a:cxn>
                    <a:cxn ang="0">
                      <a:pos x="2" y="10"/>
                    </a:cxn>
                    <a:cxn ang="0">
                      <a:pos x="4" y="11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8" y="11"/>
                    </a:cxn>
                    <a:cxn ang="0">
                      <a:pos x="10" y="10"/>
                    </a:cxn>
                    <a:cxn ang="0">
                      <a:pos x="11" y="8"/>
                    </a:cxn>
                    <a:cxn ang="0">
                      <a:pos x="11" y="6"/>
                    </a:cxn>
                    <a:cxn ang="0">
                      <a:pos x="11" y="6"/>
                    </a:cxn>
                    <a:cxn ang="0">
                      <a:pos x="11" y="4"/>
                    </a:cxn>
                    <a:cxn ang="0">
                      <a:pos x="10" y="2"/>
                    </a:cxn>
                    <a:cxn ang="0">
                      <a:pos x="8" y="1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10"/>
                      </a:lnTo>
                      <a:lnTo>
                        <a:pt x="4" y="11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8" y="11"/>
                      </a:lnTo>
                      <a:lnTo>
                        <a:pt x="10" y="10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0" y="2"/>
                      </a:lnTo>
                      <a:lnTo>
                        <a:pt x="8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" name="Freeform 250"/>
                <p:cNvSpPr>
                  <a:spLocks/>
                </p:cNvSpPr>
                <p:nvPr/>
              </p:nvSpPr>
              <p:spPr bwMode="auto">
                <a:xfrm>
                  <a:off x="5262563" y="3992563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3" y="1"/>
                    </a:cxn>
                    <a:cxn ang="0">
                      <a:pos x="1" y="2"/>
                    </a:cxn>
                    <a:cxn ang="0">
                      <a:pos x="0" y="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1"/>
                    </a:cxn>
                    <a:cxn ang="0">
                      <a:pos x="3" y="12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8" y="12"/>
                    </a:cxn>
                    <a:cxn ang="0">
                      <a:pos x="10" y="11"/>
                    </a:cxn>
                    <a:cxn ang="0">
                      <a:pos x="11" y="9"/>
                    </a:cxn>
                    <a:cxn ang="0">
                      <a:pos x="12" y="7"/>
                    </a:cxn>
                    <a:cxn ang="0">
                      <a:pos x="12" y="7"/>
                    </a:cxn>
                    <a:cxn ang="0">
                      <a:pos x="11" y="5"/>
                    </a:cxn>
                    <a:cxn ang="0">
                      <a:pos x="10" y="2"/>
                    </a:cxn>
                    <a:cxn ang="0">
                      <a:pos x="8" y="1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2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9"/>
                      </a:lnTo>
                      <a:lnTo>
                        <a:pt x="1" y="11"/>
                      </a:lnTo>
                      <a:lnTo>
                        <a:pt x="3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8" y="12"/>
                      </a:lnTo>
                      <a:lnTo>
                        <a:pt x="10" y="11"/>
                      </a:lnTo>
                      <a:lnTo>
                        <a:pt x="11" y="9"/>
                      </a:lnTo>
                      <a:lnTo>
                        <a:pt x="12" y="7"/>
                      </a:lnTo>
                      <a:lnTo>
                        <a:pt x="12" y="7"/>
                      </a:lnTo>
                      <a:lnTo>
                        <a:pt x="11" y="5"/>
                      </a:lnTo>
                      <a:lnTo>
                        <a:pt x="10" y="2"/>
                      </a:lnTo>
                      <a:lnTo>
                        <a:pt x="8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" name="Freeform 251"/>
                <p:cNvSpPr>
                  <a:spLocks/>
                </p:cNvSpPr>
                <p:nvPr/>
              </p:nvSpPr>
              <p:spPr bwMode="auto">
                <a:xfrm>
                  <a:off x="5176838" y="4029075"/>
                  <a:ext cx="6350" cy="1111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0" y="7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1" y="2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4" h="7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0" y="7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1" y="2"/>
                      </a:lnTo>
                      <a:lnTo>
                        <a:pt x="0" y="4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" name="Freeform 252"/>
                <p:cNvSpPr>
                  <a:spLocks/>
                </p:cNvSpPr>
                <p:nvPr/>
              </p:nvSpPr>
              <p:spPr bwMode="auto">
                <a:xfrm>
                  <a:off x="5176838" y="4029075"/>
                  <a:ext cx="19050" cy="17463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4" y="0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" y="8"/>
                    </a:cxn>
                    <a:cxn ang="0">
                      <a:pos x="2" y="10"/>
                    </a:cxn>
                    <a:cxn ang="0">
                      <a:pos x="4" y="11"/>
                    </a:cxn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9" y="11"/>
                    </a:cxn>
                    <a:cxn ang="0">
                      <a:pos x="11" y="9"/>
                    </a:cxn>
                    <a:cxn ang="0">
                      <a:pos x="12" y="8"/>
                    </a:cxn>
                    <a:cxn ang="0">
                      <a:pos x="12" y="5"/>
                    </a:cxn>
                    <a:cxn ang="0">
                      <a:pos x="12" y="5"/>
                    </a:cxn>
                    <a:cxn ang="0">
                      <a:pos x="12" y="3"/>
                    </a:cxn>
                    <a:cxn ang="0">
                      <a:pos x="11" y="1"/>
                    </a:cxn>
                    <a:cxn ang="0">
                      <a:pos x="9" y="0"/>
                    </a:cxn>
                    <a:cxn ang="0">
                      <a:pos x="7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12" h="11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1" y="8"/>
                      </a:lnTo>
                      <a:lnTo>
                        <a:pt x="2" y="10"/>
                      </a:lnTo>
                      <a:lnTo>
                        <a:pt x="4" y="11"/>
                      </a:lnTo>
                      <a:lnTo>
                        <a:pt x="7" y="11"/>
                      </a:lnTo>
                      <a:lnTo>
                        <a:pt x="7" y="11"/>
                      </a:lnTo>
                      <a:lnTo>
                        <a:pt x="9" y="11"/>
                      </a:lnTo>
                      <a:lnTo>
                        <a:pt x="11" y="9"/>
                      </a:lnTo>
                      <a:lnTo>
                        <a:pt x="12" y="8"/>
                      </a:lnTo>
                      <a:lnTo>
                        <a:pt x="12" y="5"/>
                      </a:lnTo>
                      <a:lnTo>
                        <a:pt x="12" y="5"/>
                      </a:lnTo>
                      <a:lnTo>
                        <a:pt x="12" y="3"/>
                      </a:lnTo>
                      <a:lnTo>
                        <a:pt x="11" y="1"/>
                      </a:lnTo>
                      <a:lnTo>
                        <a:pt x="9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" name="Freeform 253"/>
                <p:cNvSpPr>
                  <a:spLocks/>
                </p:cNvSpPr>
                <p:nvPr/>
              </p:nvSpPr>
              <p:spPr bwMode="auto">
                <a:xfrm>
                  <a:off x="5335588" y="4818063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" name="Freeform 254"/>
                <p:cNvSpPr>
                  <a:spLocks/>
                </p:cNvSpPr>
                <p:nvPr/>
              </p:nvSpPr>
              <p:spPr bwMode="auto">
                <a:xfrm>
                  <a:off x="5237163" y="4703763"/>
                  <a:ext cx="136525" cy="114300"/>
                </a:xfrm>
                <a:custGeom>
                  <a:avLst/>
                  <a:gdLst/>
                  <a:ahLst/>
                  <a:cxnLst>
                    <a:cxn ang="0">
                      <a:pos x="86" y="9"/>
                    </a:cxn>
                    <a:cxn ang="0">
                      <a:pos x="86" y="9"/>
                    </a:cxn>
                    <a:cxn ang="0">
                      <a:pos x="80" y="10"/>
                    </a:cxn>
                    <a:cxn ang="0">
                      <a:pos x="73" y="12"/>
                    </a:cxn>
                    <a:cxn ang="0">
                      <a:pos x="67" y="15"/>
                    </a:cxn>
                    <a:cxn ang="0">
                      <a:pos x="60" y="21"/>
                    </a:cxn>
                    <a:cxn ang="0">
                      <a:pos x="60" y="21"/>
                    </a:cxn>
                    <a:cxn ang="0">
                      <a:pos x="59" y="15"/>
                    </a:cxn>
                    <a:cxn ang="0">
                      <a:pos x="55" y="11"/>
                    </a:cxn>
                    <a:cxn ang="0">
                      <a:pos x="52" y="7"/>
                    </a:cxn>
                    <a:cxn ang="0">
                      <a:pos x="49" y="5"/>
                    </a:cxn>
                    <a:cxn ang="0">
                      <a:pos x="45" y="2"/>
                    </a:cxn>
                    <a:cxn ang="0">
                      <a:pos x="41" y="1"/>
                    </a:cxn>
                    <a:cxn ang="0">
                      <a:pos x="37" y="0"/>
                    </a:cxn>
                    <a:cxn ang="0">
                      <a:pos x="33" y="1"/>
                    </a:cxn>
                    <a:cxn ang="0">
                      <a:pos x="29" y="2"/>
                    </a:cxn>
                    <a:cxn ang="0">
                      <a:pos x="26" y="5"/>
                    </a:cxn>
                    <a:cxn ang="0">
                      <a:pos x="24" y="8"/>
                    </a:cxn>
                    <a:cxn ang="0">
                      <a:pos x="22" y="11"/>
                    </a:cxn>
                    <a:cxn ang="0">
                      <a:pos x="20" y="15"/>
                    </a:cxn>
                    <a:cxn ang="0">
                      <a:pos x="20" y="20"/>
                    </a:cxn>
                    <a:cxn ang="0">
                      <a:pos x="22" y="26"/>
                    </a:cxn>
                    <a:cxn ang="0">
                      <a:pos x="25" y="31"/>
                    </a:cxn>
                    <a:cxn ang="0">
                      <a:pos x="31" y="37"/>
                    </a:cxn>
                    <a:cxn ang="0">
                      <a:pos x="31" y="37"/>
                    </a:cxn>
                    <a:cxn ang="0">
                      <a:pos x="24" y="37"/>
                    </a:cxn>
                    <a:cxn ang="0">
                      <a:pos x="17" y="40"/>
                    </a:cxn>
                    <a:cxn ang="0">
                      <a:pos x="13" y="42"/>
                    </a:cxn>
                    <a:cxn ang="0">
                      <a:pos x="9" y="44"/>
                    </a:cxn>
                    <a:cxn ang="0">
                      <a:pos x="6" y="47"/>
                    </a:cxn>
                    <a:cxn ang="0">
                      <a:pos x="2" y="50"/>
                    </a:cxn>
                    <a:cxn ang="0">
                      <a:pos x="1" y="53"/>
                    </a:cxn>
                    <a:cxn ang="0">
                      <a:pos x="0" y="58"/>
                    </a:cxn>
                    <a:cxn ang="0">
                      <a:pos x="0" y="61"/>
                    </a:cxn>
                    <a:cxn ang="0">
                      <a:pos x="1" y="64"/>
                    </a:cxn>
                    <a:cxn ang="0">
                      <a:pos x="4" y="67"/>
                    </a:cxn>
                    <a:cxn ang="0">
                      <a:pos x="7" y="69"/>
                    </a:cxn>
                    <a:cxn ang="0">
                      <a:pos x="10" y="71"/>
                    </a:cxn>
                    <a:cxn ang="0">
                      <a:pos x="14" y="72"/>
                    </a:cxn>
                    <a:cxn ang="0">
                      <a:pos x="18" y="72"/>
                    </a:cxn>
                    <a:cxn ang="0">
                      <a:pos x="24" y="72"/>
                    </a:cxn>
                    <a:cxn ang="0">
                      <a:pos x="24" y="72"/>
                    </a:cxn>
                    <a:cxn ang="0">
                      <a:pos x="34" y="66"/>
                    </a:cxn>
                    <a:cxn ang="0">
                      <a:pos x="44" y="60"/>
                    </a:cxn>
                    <a:cxn ang="0">
                      <a:pos x="52" y="52"/>
                    </a:cxn>
                    <a:cxn ang="0">
                      <a:pos x="61" y="45"/>
                    </a:cxn>
                    <a:cxn ang="0">
                      <a:pos x="68" y="36"/>
                    </a:cxn>
                    <a:cxn ang="0">
                      <a:pos x="74" y="28"/>
                    </a:cxn>
                    <a:cxn ang="0">
                      <a:pos x="81" y="19"/>
                    </a:cxn>
                    <a:cxn ang="0">
                      <a:pos x="86" y="9"/>
                    </a:cxn>
                    <a:cxn ang="0">
                      <a:pos x="86" y="9"/>
                    </a:cxn>
                  </a:cxnLst>
                  <a:rect l="0" t="0" r="r" b="b"/>
                  <a:pathLst>
                    <a:path w="86" h="72">
                      <a:moveTo>
                        <a:pt x="86" y="9"/>
                      </a:moveTo>
                      <a:lnTo>
                        <a:pt x="86" y="9"/>
                      </a:lnTo>
                      <a:lnTo>
                        <a:pt x="80" y="10"/>
                      </a:lnTo>
                      <a:lnTo>
                        <a:pt x="73" y="12"/>
                      </a:lnTo>
                      <a:lnTo>
                        <a:pt x="67" y="15"/>
                      </a:lnTo>
                      <a:lnTo>
                        <a:pt x="60" y="21"/>
                      </a:lnTo>
                      <a:lnTo>
                        <a:pt x="60" y="21"/>
                      </a:lnTo>
                      <a:lnTo>
                        <a:pt x="59" y="15"/>
                      </a:lnTo>
                      <a:lnTo>
                        <a:pt x="55" y="11"/>
                      </a:lnTo>
                      <a:lnTo>
                        <a:pt x="52" y="7"/>
                      </a:lnTo>
                      <a:lnTo>
                        <a:pt x="49" y="5"/>
                      </a:lnTo>
                      <a:lnTo>
                        <a:pt x="45" y="2"/>
                      </a:lnTo>
                      <a:lnTo>
                        <a:pt x="41" y="1"/>
                      </a:lnTo>
                      <a:lnTo>
                        <a:pt x="37" y="0"/>
                      </a:lnTo>
                      <a:lnTo>
                        <a:pt x="33" y="1"/>
                      </a:lnTo>
                      <a:lnTo>
                        <a:pt x="29" y="2"/>
                      </a:lnTo>
                      <a:lnTo>
                        <a:pt x="26" y="5"/>
                      </a:lnTo>
                      <a:lnTo>
                        <a:pt x="24" y="8"/>
                      </a:lnTo>
                      <a:lnTo>
                        <a:pt x="22" y="11"/>
                      </a:lnTo>
                      <a:lnTo>
                        <a:pt x="20" y="15"/>
                      </a:lnTo>
                      <a:lnTo>
                        <a:pt x="20" y="20"/>
                      </a:lnTo>
                      <a:lnTo>
                        <a:pt x="22" y="26"/>
                      </a:lnTo>
                      <a:lnTo>
                        <a:pt x="25" y="31"/>
                      </a:lnTo>
                      <a:lnTo>
                        <a:pt x="31" y="37"/>
                      </a:lnTo>
                      <a:lnTo>
                        <a:pt x="31" y="37"/>
                      </a:lnTo>
                      <a:lnTo>
                        <a:pt x="24" y="37"/>
                      </a:lnTo>
                      <a:lnTo>
                        <a:pt x="17" y="40"/>
                      </a:lnTo>
                      <a:lnTo>
                        <a:pt x="13" y="42"/>
                      </a:lnTo>
                      <a:lnTo>
                        <a:pt x="9" y="44"/>
                      </a:lnTo>
                      <a:lnTo>
                        <a:pt x="6" y="47"/>
                      </a:lnTo>
                      <a:lnTo>
                        <a:pt x="2" y="50"/>
                      </a:lnTo>
                      <a:lnTo>
                        <a:pt x="1" y="53"/>
                      </a:lnTo>
                      <a:lnTo>
                        <a:pt x="0" y="58"/>
                      </a:lnTo>
                      <a:lnTo>
                        <a:pt x="0" y="61"/>
                      </a:lnTo>
                      <a:lnTo>
                        <a:pt x="1" y="64"/>
                      </a:lnTo>
                      <a:lnTo>
                        <a:pt x="4" y="67"/>
                      </a:lnTo>
                      <a:lnTo>
                        <a:pt x="7" y="69"/>
                      </a:lnTo>
                      <a:lnTo>
                        <a:pt x="10" y="71"/>
                      </a:lnTo>
                      <a:lnTo>
                        <a:pt x="14" y="72"/>
                      </a:lnTo>
                      <a:lnTo>
                        <a:pt x="18" y="72"/>
                      </a:lnTo>
                      <a:lnTo>
                        <a:pt x="24" y="72"/>
                      </a:lnTo>
                      <a:lnTo>
                        <a:pt x="24" y="72"/>
                      </a:lnTo>
                      <a:lnTo>
                        <a:pt x="34" y="66"/>
                      </a:lnTo>
                      <a:lnTo>
                        <a:pt x="44" y="60"/>
                      </a:lnTo>
                      <a:lnTo>
                        <a:pt x="52" y="52"/>
                      </a:lnTo>
                      <a:lnTo>
                        <a:pt x="61" y="45"/>
                      </a:lnTo>
                      <a:lnTo>
                        <a:pt x="68" y="36"/>
                      </a:lnTo>
                      <a:lnTo>
                        <a:pt x="74" y="28"/>
                      </a:lnTo>
                      <a:lnTo>
                        <a:pt x="81" y="19"/>
                      </a:lnTo>
                      <a:lnTo>
                        <a:pt x="86" y="9"/>
                      </a:lnTo>
                      <a:lnTo>
                        <a:pt x="86" y="9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" name="Freeform 255"/>
                <p:cNvSpPr>
                  <a:spLocks/>
                </p:cNvSpPr>
                <p:nvPr/>
              </p:nvSpPr>
              <p:spPr bwMode="auto">
                <a:xfrm>
                  <a:off x="5313363" y="4776788"/>
                  <a:ext cx="15875" cy="1428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1" y="3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9"/>
                    </a:cxn>
                    <a:cxn ang="0">
                      <a:pos x="1" y="9"/>
                    </a:cxn>
                    <a:cxn ang="0">
                      <a:pos x="10" y="1"/>
                    </a:cxn>
                    <a:cxn ang="0">
                      <a:pos x="10" y="1"/>
                    </a:cxn>
                    <a:cxn ang="0">
                      <a:pos x="8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0" h="9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1" y="3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9"/>
                      </a:lnTo>
                      <a:lnTo>
                        <a:pt x="1" y="9"/>
                      </a:lnTo>
                      <a:lnTo>
                        <a:pt x="10" y="1"/>
                      </a:lnTo>
                      <a:lnTo>
                        <a:pt x="10" y="1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C9A0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" name="Freeform 256"/>
                <p:cNvSpPr>
                  <a:spLocks/>
                </p:cNvSpPr>
                <p:nvPr/>
              </p:nvSpPr>
              <p:spPr bwMode="auto">
                <a:xfrm>
                  <a:off x="5248275" y="4783138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1" y="3"/>
                    </a:cxn>
                    <a:cxn ang="0">
                      <a:pos x="10" y="1"/>
                    </a:cxn>
                    <a:cxn ang="0">
                      <a:pos x="8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1"/>
                    </a:cxn>
                    <a:cxn ang="0">
                      <a:pos x="1" y="3"/>
                    </a:cxn>
                    <a:cxn ang="0">
                      <a:pos x="0" y="5"/>
                    </a:cxn>
                    <a:cxn ang="0">
                      <a:pos x="0" y="5"/>
                    </a:cxn>
                    <a:cxn ang="0">
                      <a:pos x="1" y="9"/>
                    </a:cxn>
                    <a:cxn ang="0">
                      <a:pos x="2" y="10"/>
                    </a:cxn>
                    <a:cxn ang="0">
                      <a:pos x="4" y="11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8" y="11"/>
                    </a:cxn>
                    <a:cxn ang="0">
                      <a:pos x="10" y="10"/>
                    </a:cxn>
                    <a:cxn ang="0">
                      <a:pos x="11" y="9"/>
                    </a:cxn>
                    <a:cxn ang="0">
                      <a:pos x="11" y="5"/>
                    </a:cxn>
                    <a:cxn ang="0">
                      <a:pos x="11" y="5"/>
                    </a:cxn>
                  </a:cxnLst>
                  <a:rect l="0" t="0" r="r" b="b"/>
                  <a:pathLst>
                    <a:path w="11" h="12">
                      <a:moveTo>
                        <a:pt x="11" y="5"/>
                      </a:move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10" y="1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1" y="3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9"/>
                      </a:lnTo>
                      <a:lnTo>
                        <a:pt x="2" y="10"/>
                      </a:lnTo>
                      <a:lnTo>
                        <a:pt x="4" y="11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8" y="11"/>
                      </a:lnTo>
                      <a:lnTo>
                        <a:pt x="10" y="10"/>
                      </a:lnTo>
                      <a:lnTo>
                        <a:pt x="11" y="9"/>
                      </a:lnTo>
                      <a:lnTo>
                        <a:pt x="11" y="5"/>
                      </a:lnTo>
                      <a:lnTo>
                        <a:pt x="11" y="5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" name="Freeform 257"/>
                <p:cNvSpPr>
                  <a:spLocks/>
                </p:cNvSpPr>
                <p:nvPr/>
              </p:nvSpPr>
              <p:spPr bwMode="auto">
                <a:xfrm>
                  <a:off x="5287963" y="4719638"/>
                  <a:ext cx="20638" cy="20638"/>
                </a:xfrm>
                <a:custGeom>
                  <a:avLst/>
                  <a:gdLst/>
                  <a:ahLst/>
                  <a:cxnLst>
                    <a:cxn ang="0">
                      <a:pos x="6" y="13"/>
                    </a:cxn>
                    <a:cxn ang="0">
                      <a:pos x="6" y="13"/>
                    </a:cxn>
                    <a:cxn ang="0">
                      <a:pos x="9" y="11"/>
                    </a:cxn>
                    <a:cxn ang="0">
                      <a:pos x="11" y="10"/>
                    </a:cxn>
                    <a:cxn ang="0">
                      <a:pos x="12" y="8"/>
                    </a:cxn>
                    <a:cxn ang="0">
                      <a:pos x="13" y="6"/>
                    </a:cxn>
                    <a:cxn ang="0">
                      <a:pos x="13" y="6"/>
                    </a:cxn>
                    <a:cxn ang="0">
                      <a:pos x="12" y="4"/>
                    </a:cxn>
                    <a:cxn ang="0">
                      <a:pos x="11" y="2"/>
                    </a:cxn>
                    <a:cxn ang="0">
                      <a:pos x="9" y="1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4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8"/>
                    </a:cxn>
                    <a:cxn ang="0">
                      <a:pos x="2" y="10"/>
                    </a:cxn>
                    <a:cxn ang="0">
                      <a:pos x="4" y="11"/>
                    </a:cxn>
                    <a:cxn ang="0">
                      <a:pos x="6" y="13"/>
                    </a:cxn>
                    <a:cxn ang="0">
                      <a:pos x="6" y="13"/>
                    </a:cxn>
                  </a:cxnLst>
                  <a:rect l="0" t="0" r="r" b="b"/>
                  <a:pathLst>
                    <a:path w="13" h="13">
                      <a:moveTo>
                        <a:pt x="6" y="13"/>
                      </a:moveTo>
                      <a:lnTo>
                        <a:pt x="6" y="13"/>
                      </a:lnTo>
                      <a:lnTo>
                        <a:pt x="9" y="11"/>
                      </a:lnTo>
                      <a:lnTo>
                        <a:pt x="11" y="10"/>
                      </a:lnTo>
                      <a:lnTo>
                        <a:pt x="12" y="8"/>
                      </a:lnTo>
                      <a:lnTo>
                        <a:pt x="13" y="6"/>
                      </a:lnTo>
                      <a:lnTo>
                        <a:pt x="13" y="6"/>
                      </a:lnTo>
                      <a:lnTo>
                        <a:pt x="12" y="4"/>
                      </a:lnTo>
                      <a:lnTo>
                        <a:pt x="11" y="2"/>
                      </a:lnTo>
                      <a:lnTo>
                        <a:pt x="9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8"/>
                      </a:lnTo>
                      <a:lnTo>
                        <a:pt x="2" y="10"/>
                      </a:lnTo>
                      <a:lnTo>
                        <a:pt x="4" y="11"/>
                      </a:lnTo>
                      <a:lnTo>
                        <a:pt x="6" y="13"/>
                      </a:lnTo>
                      <a:lnTo>
                        <a:pt x="6" y="13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" name="Freeform 258"/>
                <p:cNvSpPr>
                  <a:spLocks/>
                </p:cNvSpPr>
                <p:nvPr/>
              </p:nvSpPr>
              <p:spPr bwMode="auto">
                <a:xfrm>
                  <a:off x="5011738" y="4262438"/>
                  <a:ext cx="120650" cy="165100"/>
                </a:xfrm>
                <a:custGeom>
                  <a:avLst/>
                  <a:gdLst/>
                  <a:ahLst/>
                  <a:cxnLst>
                    <a:cxn ang="0">
                      <a:pos x="52" y="39"/>
                    </a:cxn>
                    <a:cxn ang="0">
                      <a:pos x="52" y="39"/>
                    </a:cxn>
                    <a:cxn ang="0">
                      <a:pos x="60" y="38"/>
                    </a:cxn>
                    <a:cxn ang="0">
                      <a:pos x="66" y="35"/>
                    </a:cxn>
                    <a:cxn ang="0">
                      <a:pos x="70" y="32"/>
                    </a:cxn>
                    <a:cxn ang="0">
                      <a:pos x="73" y="28"/>
                    </a:cxn>
                    <a:cxn ang="0">
                      <a:pos x="75" y="24"/>
                    </a:cxn>
                    <a:cxn ang="0">
                      <a:pos x="75" y="20"/>
                    </a:cxn>
                    <a:cxn ang="0">
                      <a:pos x="73" y="15"/>
                    </a:cxn>
                    <a:cxn ang="0">
                      <a:pos x="72" y="11"/>
                    </a:cxn>
                    <a:cxn ang="0">
                      <a:pos x="69" y="7"/>
                    </a:cxn>
                    <a:cxn ang="0">
                      <a:pos x="65" y="4"/>
                    </a:cxn>
                    <a:cxn ang="0">
                      <a:pos x="61" y="2"/>
                    </a:cxn>
                    <a:cxn ang="0">
                      <a:pos x="57" y="0"/>
                    </a:cxn>
                    <a:cxn ang="0">
                      <a:pos x="50" y="0"/>
                    </a:cxn>
                    <a:cxn ang="0">
                      <a:pos x="45" y="1"/>
                    </a:cxn>
                    <a:cxn ang="0">
                      <a:pos x="39" y="3"/>
                    </a:cxn>
                    <a:cxn ang="0">
                      <a:pos x="32" y="7"/>
                    </a:cxn>
                    <a:cxn ang="0">
                      <a:pos x="32" y="7"/>
                    </a:cxn>
                    <a:cxn ang="0">
                      <a:pos x="14" y="53"/>
                    </a:cxn>
                    <a:cxn ang="0">
                      <a:pos x="7" y="76"/>
                    </a:cxn>
                    <a:cxn ang="0">
                      <a:pos x="0" y="100"/>
                    </a:cxn>
                    <a:cxn ang="0">
                      <a:pos x="0" y="100"/>
                    </a:cxn>
                    <a:cxn ang="0">
                      <a:pos x="5" y="103"/>
                    </a:cxn>
                    <a:cxn ang="0">
                      <a:pos x="10" y="104"/>
                    </a:cxn>
                    <a:cxn ang="0">
                      <a:pos x="15" y="103"/>
                    </a:cxn>
                    <a:cxn ang="0">
                      <a:pos x="21" y="99"/>
                    </a:cxn>
                    <a:cxn ang="0">
                      <a:pos x="25" y="93"/>
                    </a:cxn>
                    <a:cxn ang="0">
                      <a:pos x="28" y="86"/>
                    </a:cxn>
                    <a:cxn ang="0">
                      <a:pos x="30" y="76"/>
                    </a:cxn>
                    <a:cxn ang="0">
                      <a:pos x="29" y="63"/>
                    </a:cxn>
                    <a:cxn ang="0">
                      <a:pos x="29" y="63"/>
                    </a:cxn>
                    <a:cxn ang="0">
                      <a:pos x="29" y="63"/>
                    </a:cxn>
                    <a:cxn ang="0">
                      <a:pos x="28" y="62"/>
                    </a:cxn>
                    <a:cxn ang="0">
                      <a:pos x="29" y="63"/>
                    </a:cxn>
                    <a:cxn ang="0">
                      <a:pos x="29" y="63"/>
                    </a:cxn>
                    <a:cxn ang="0">
                      <a:pos x="29" y="63"/>
                    </a:cxn>
                    <a:cxn ang="0">
                      <a:pos x="37" y="72"/>
                    </a:cxn>
                    <a:cxn ang="0">
                      <a:pos x="45" y="78"/>
                    </a:cxn>
                    <a:cxn ang="0">
                      <a:pos x="52" y="81"/>
                    </a:cxn>
                    <a:cxn ang="0">
                      <a:pos x="59" y="82"/>
                    </a:cxn>
                    <a:cxn ang="0">
                      <a:pos x="64" y="81"/>
                    </a:cxn>
                    <a:cxn ang="0">
                      <a:pos x="68" y="79"/>
                    </a:cxn>
                    <a:cxn ang="0">
                      <a:pos x="71" y="76"/>
                    </a:cxn>
                    <a:cxn ang="0">
                      <a:pos x="73" y="72"/>
                    </a:cxn>
                    <a:cxn ang="0">
                      <a:pos x="76" y="68"/>
                    </a:cxn>
                    <a:cxn ang="0">
                      <a:pos x="76" y="62"/>
                    </a:cxn>
                    <a:cxn ang="0">
                      <a:pos x="75" y="57"/>
                    </a:cxn>
                    <a:cxn ang="0">
                      <a:pos x="73" y="52"/>
                    </a:cxn>
                    <a:cxn ang="0">
                      <a:pos x="69" y="47"/>
                    </a:cxn>
                    <a:cxn ang="0">
                      <a:pos x="65" y="43"/>
                    </a:cxn>
                    <a:cxn ang="0">
                      <a:pos x="59" y="41"/>
                    </a:cxn>
                    <a:cxn ang="0">
                      <a:pos x="52" y="39"/>
                    </a:cxn>
                    <a:cxn ang="0">
                      <a:pos x="52" y="39"/>
                    </a:cxn>
                  </a:cxnLst>
                  <a:rect l="0" t="0" r="r" b="b"/>
                  <a:pathLst>
                    <a:path w="76" h="104">
                      <a:moveTo>
                        <a:pt x="52" y="39"/>
                      </a:moveTo>
                      <a:lnTo>
                        <a:pt x="52" y="39"/>
                      </a:lnTo>
                      <a:lnTo>
                        <a:pt x="60" y="38"/>
                      </a:lnTo>
                      <a:lnTo>
                        <a:pt x="66" y="35"/>
                      </a:lnTo>
                      <a:lnTo>
                        <a:pt x="70" y="32"/>
                      </a:lnTo>
                      <a:lnTo>
                        <a:pt x="73" y="28"/>
                      </a:lnTo>
                      <a:lnTo>
                        <a:pt x="75" y="24"/>
                      </a:lnTo>
                      <a:lnTo>
                        <a:pt x="75" y="20"/>
                      </a:lnTo>
                      <a:lnTo>
                        <a:pt x="73" y="15"/>
                      </a:lnTo>
                      <a:lnTo>
                        <a:pt x="72" y="11"/>
                      </a:lnTo>
                      <a:lnTo>
                        <a:pt x="69" y="7"/>
                      </a:lnTo>
                      <a:lnTo>
                        <a:pt x="65" y="4"/>
                      </a:lnTo>
                      <a:lnTo>
                        <a:pt x="61" y="2"/>
                      </a:lnTo>
                      <a:lnTo>
                        <a:pt x="57" y="0"/>
                      </a:lnTo>
                      <a:lnTo>
                        <a:pt x="50" y="0"/>
                      </a:lnTo>
                      <a:lnTo>
                        <a:pt x="45" y="1"/>
                      </a:lnTo>
                      <a:lnTo>
                        <a:pt x="39" y="3"/>
                      </a:lnTo>
                      <a:lnTo>
                        <a:pt x="32" y="7"/>
                      </a:lnTo>
                      <a:lnTo>
                        <a:pt x="32" y="7"/>
                      </a:lnTo>
                      <a:lnTo>
                        <a:pt x="14" y="53"/>
                      </a:lnTo>
                      <a:lnTo>
                        <a:pt x="7" y="76"/>
                      </a:lnTo>
                      <a:lnTo>
                        <a:pt x="0" y="100"/>
                      </a:lnTo>
                      <a:lnTo>
                        <a:pt x="0" y="100"/>
                      </a:lnTo>
                      <a:lnTo>
                        <a:pt x="5" y="103"/>
                      </a:lnTo>
                      <a:lnTo>
                        <a:pt x="10" y="104"/>
                      </a:lnTo>
                      <a:lnTo>
                        <a:pt x="15" y="103"/>
                      </a:lnTo>
                      <a:lnTo>
                        <a:pt x="21" y="99"/>
                      </a:lnTo>
                      <a:lnTo>
                        <a:pt x="25" y="93"/>
                      </a:lnTo>
                      <a:lnTo>
                        <a:pt x="28" y="86"/>
                      </a:lnTo>
                      <a:lnTo>
                        <a:pt x="30" y="76"/>
                      </a:lnTo>
                      <a:lnTo>
                        <a:pt x="29" y="63"/>
                      </a:lnTo>
                      <a:lnTo>
                        <a:pt x="29" y="63"/>
                      </a:lnTo>
                      <a:lnTo>
                        <a:pt x="29" y="63"/>
                      </a:lnTo>
                      <a:lnTo>
                        <a:pt x="28" y="62"/>
                      </a:lnTo>
                      <a:lnTo>
                        <a:pt x="29" y="63"/>
                      </a:lnTo>
                      <a:lnTo>
                        <a:pt x="29" y="63"/>
                      </a:lnTo>
                      <a:lnTo>
                        <a:pt x="29" y="63"/>
                      </a:lnTo>
                      <a:lnTo>
                        <a:pt x="37" y="72"/>
                      </a:lnTo>
                      <a:lnTo>
                        <a:pt x="45" y="78"/>
                      </a:lnTo>
                      <a:lnTo>
                        <a:pt x="52" y="81"/>
                      </a:lnTo>
                      <a:lnTo>
                        <a:pt x="59" y="82"/>
                      </a:lnTo>
                      <a:lnTo>
                        <a:pt x="64" y="81"/>
                      </a:lnTo>
                      <a:lnTo>
                        <a:pt x="68" y="79"/>
                      </a:lnTo>
                      <a:lnTo>
                        <a:pt x="71" y="76"/>
                      </a:lnTo>
                      <a:lnTo>
                        <a:pt x="73" y="72"/>
                      </a:lnTo>
                      <a:lnTo>
                        <a:pt x="76" y="68"/>
                      </a:lnTo>
                      <a:lnTo>
                        <a:pt x="76" y="62"/>
                      </a:lnTo>
                      <a:lnTo>
                        <a:pt x="75" y="57"/>
                      </a:lnTo>
                      <a:lnTo>
                        <a:pt x="73" y="52"/>
                      </a:lnTo>
                      <a:lnTo>
                        <a:pt x="69" y="47"/>
                      </a:lnTo>
                      <a:lnTo>
                        <a:pt x="65" y="43"/>
                      </a:lnTo>
                      <a:lnTo>
                        <a:pt x="59" y="41"/>
                      </a:lnTo>
                      <a:lnTo>
                        <a:pt x="52" y="39"/>
                      </a:lnTo>
                      <a:lnTo>
                        <a:pt x="52" y="39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" name="Freeform 259"/>
                <p:cNvSpPr>
                  <a:spLocks/>
                </p:cNvSpPr>
                <p:nvPr/>
              </p:nvSpPr>
              <p:spPr bwMode="auto">
                <a:xfrm>
                  <a:off x="5056188" y="4360863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C7D37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" name="Freeform 260"/>
                <p:cNvSpPr>
                  <a:spLocks/>
                </p:cNvSpPr>
                <p:nvPr/>
              </p:nvSpPr>
              <p:spPr bwMode="auto">
                <a:xfrm>
                  <a:off x="5035550" y="4319588"/>
                  <a:ext cx="9525" cy="1587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8"/>
                    </a:cxn>
                    <a:cxn ang="0">
                      <a:pos x="1" y="10"/>
                    </a:cxn>
                    <a:cxn ang="0">
                      <a:pos x="1" y="1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3" y="1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6" h="10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3" y="1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C9A0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" name="Freeform 261"/>
                <p:cNvSpPr>
                  <a:spLocks/>
                </p:cNvSpPr>
                <p:nvPr/>
              </p:nvSpPr>
              <p:spPr bwMode="auto">
                <a:xfrm>
                  <a:off x="5037138" y="4319588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2" y="11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8" y="11"/>
                    </a:cxn>
                    <a:cxn ang="0">
                      <a:pos x="10" y="10"/>
                    </a:cxn>
                    <a:cxn ang="0">
                      <a:pos x="11" y="8"/>
                    </a:cxn>
                    <a:cxn ang="0">
                      <a:pos x="11" y="6"/>
                    </a:cxn>
                    <a:cxn ang="0">
                      <a:pos x="11" y="6"/>
                    </a:cxn>
                    <a:cxn ang="0">
                      <a:pos x="11" y="4"/>
                    </a:cxn>
                    <a:cxn ang="0">
                      <a:pos x="10" y="2"/>
                    </a:cxn>
                    <a:cxn ang="0">
                      <a:pos x="8" y="1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1" h="12">
                      <a:moveTo>
                        <a:pt x="6" y="0"/>
                      </a:move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11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8" y="11"/>
                      </a:lnTo>
                      <a:lnTo>
                        <a:pt x="10" y="10"/>
                      </a:lnTo>
                      <a:lnTo>
                        <a:pt x="11" y="8"/>
                      </a:ln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11" y="4"/>
                      </a:lnTo>
                      <a:lnTo>
                        <a:pt x="10" y="2"/>
                      </a:lnTo>
                      <a:lnTo>
                        <a:pt x="8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C9A0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" name="Freeform 262"/>
                <p:cNvSpPr>
                  <a:spLocks/>
                </p:cNvSpPr>
                <p:nvPr/>
              </p:nvSpPr>
              <p:spPr bwMode="auto">
                <a:xfrm>
                  <a:off x="5089525" y="4275138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12" y="7"/>
                    </a:cxn>
                    <a:cxn ang="0">
                      <a:pos x="12" y="9"/>
                    </a:cxn>
                    <a:cxn ang="0">
                      <a:pos x="10" y="11"/>
                    </a:cxn>
                    <a:cxn ang="0">
                      <a:pos x="9" y="12"/>
                    </a:cxn>
                    <a:cxn ang="0">
                      <a:pos x="5" y="12"/>
                    </a:cxn>
                    <a:cxn ang="0">
                      <a:pos x="5" y="12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0" y="4"/>
                    </a:cxn>
                    <a:cxn ang="0">
                      <a:pos x="1" y="2"/>
                    </a:cxn>
                    <a:cxn ang="0">
                      <a:pos x="3" y="1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9" y="1"/>
                    </a:cxn>
                    <a:cxn ang="0">
                      <a:pos x="10" y="2"/>
                    </a:cxn>
                    <a:cxn ang="0">
                      <a:pos x="12" y="4"/>
                    </a:cxn>
                    <a:cxn ang="0">
                      <a:pos x="12" y="7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2" h="12">
                      <a:moveTo>
                        <a:pt x="12" y="7"/>
                      </a:move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0" y="11"/>
                      </a:lnTo>
                      <a:lnTo>
                        <a:pt x="9" y="12"/>
                      </a:lnTo>
                      <a:lnTo>
                        <a:pt x="5" y="12"/>
                      </a:lnTo>
                      <a:lnTo>
                        <a:pt x="5" y="12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9" y="1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2" y="7"/>
                      </a:lnTo>
                      <a:lnTo>
                        <a:pt x="12" y="7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" name="Freeform 263"/>
                <p:cNvSpPr>
                  <a:spLocks/>
                </p:cNvSpPr>
                <p:nvPr/>
              </p:nvSpPr>
              <p:spPr bwMode="auto">
                <a:xfrm>
                  <a:off x="5102225" y="4351338"/>
                  <a:ext cx="19050" cy="19050"/>
                </a:xfrm>
                <a:custGeom>
                  <a:avLst/>
                  <a:gdLst/>
                  <a:ahLst/>
                  <a:cxnLst>
                    <a:cxn ang="0">
                      <a:pos x="12" y="6"/>
                    </a:cxn>
                    <a:cxn ang="0">
                      <a:pos x="12" y="6"/>
                    </a:cxn>
                    <a:cxn ang="0">
                      <a:pos x="11" y="8"/>
                    </a:cxn>
                    <a:cxn ang="0">
                      <a:pos x="10" y="10"/>
                    </a:cxn>
                    <a:cxn ang="0">
                      <a:pos x="8" y="12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4" y="12"/>
                    </a:cxn>
                    <a:cxn ang="0">
                      <a:pos x="2" y="10"/>
                    </a:cxn>
                    <a:cxn ang="0">
                      <a:pos x="1" y="8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4" y="1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8" y="1"/>
                    </a:cxn>
                    <a:cxn ang="0">
                      <a:pos x="10" y="2"/>
                    </a:cxn>
                    <a:cxn ang="0">
                      <a:pos x="11" y="3"/>
                    </a:cxn>
                    <a:cxn ang="0">
                      <a:pos x="12" y="6"/>
                    </a:cxn>
                    <a:cxn ang="0">
                      <a:pos x="12" y="6"/>
                    </a:cxn>
                  </a:cxnLst>
                  <a:rect l="0" t="0" r="r" b="b"/>
                  <a:pathLst>
                    <a:path w="12" h="12">
                      <a:moveTo>
                        <a:pt x="12" y="6"/>
                      </a:moveTo>
                      <a:lnTo>
                        <a:pt x="12" y="6"/>
                      </a:lnTo>
                      <a:lnTo>
                        <a:pt x="11" y="8"/>
                      </a:lnTo>
                      <a:lnTo>
                        <a:pt x="10" y="10"/>
                      </a:lnTo>
                      <a:lnTo>
                        <a:pt x="8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4" y="12"/>
                      </a:lnTo>
                      <a:lnTo>
                        <a:pt x="2" y="10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1" y="3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8" y="1"/>
                      </a:lnTo>
                      <a:lnTo>
                        <a:pt x="10" y="2"/>
                      </a:lnTo>
                      <a:lnTo>
                        <a:pt x="11" y="3"/>
                      </a:lnTo>
                      <a:lnTo>
                        <a:pt x="12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" name="Freeform 264"/>
                <p:cNvSpPr>
                  <a:spLocks/>
                </p:cNvSpPr>
                <p:nvPr/>
              </p:nvSpPr>
              <p:spPr bwMode="auto">
                <a:xfrm>
                  <a:off x="5018088" y="4387850"/>
                  <a:ext cx="3175" cy="11113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4"/>
                    </a:cxn>
                    <a:cxn ang="0">
                      <a:pos x="0" y="4"/>
                    </a:cxn>
                  </a:cxnLst>
                  <a:rect l="0" t="0" r="r" b="b"/>
                  <a:pathLst>
                    <a:path w="2" h="7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7"/>
                      </a:lnTo>
                      <a:lnTo>
                        <a:pt x="0" y="7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" name="Freeform 265"/>
                <p:cNvSpPr>
                  <a:spLocks/>
                </p:cNvSpPr>
                <p:nvPr/>
              </p:nvSpPr>
              <p:spPr bwMode="auto">
                <a:xfrm>
                  <a:off x="5018088" y="4386263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2" y="1"/>
                    </a:cxn>
                    <a:cxn ang="0">
                      <a:pos x="2" y="1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2" y="11"/>
                    </a:cxn>
                    <a:cxn ang="0">
                      <a:pos x="4" y="12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8" y="11"/>
                    </a:cxn>
                    <a:cxn ang="0">
                      <a:pos x="9" y="10"/>
                    </a:cxn>
                    <a:cxn ang="0">
                      <a:pos x="11" y="8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1" y="3"/>
                    </a:cxn>
                    <a:cxn ang="0">
                      <a:pos x="9" y="1"/>
                    </a:cxn>
                    <a:cxn ang="0">
                      <a:pos x="8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1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1"/>
                      </a:lnTo>
                      <a:lnTo>
                        <a:pt x="2" y="1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2" y="11"/>
                      </a:lnTo>
                      <a:lnTo>
                        <a:pt x="4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8" y="11"/>
                      </a:lnTo>
                      <a:lnTo>
                        <a:pt x="9" y="10"/>
                      </a:lnTo>
                      <a:lnTo>
                        <a:pt x="11" y="8"/>
                      </a:lnTo>
                      <a:lnTo>
                        <a:pt x="11" y="5"/>
                      </a:lnTo>
                      <a:lnTo>
                        <a:pt x="11" y="5"/>
                      </a:lnTo>
                      <a:lnTo>
                        <a:pt x="11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6AC4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42" name="组合 541"/>
            <p:cNvGrpSpPr/>
            <p:nvPr userDrawn="1"/>
          </p:nvGrpSpPr>
          <p:grpSpPr>
            <a:xfrm rot="21165275">
              <a:off x="6243027" y="1671228"/>
              <a:ext cx="476823" cy="473454"/>
              <a:chOff x="3049588" y="3665538"/>
              <a:chExt cx="1076325" cy="1065213"/>
            </a:xfrm>
          </p:grpSpPr>
          <p:sp>
            <p:nvSpPr>
              <p:cNvPr id="543" name="Freeform 9"/>
              <p:cNvSpPr>
                <a:spLocks/>
              </p:cNvSpPr>
              <p:nvPr/>
            </p:nvSpPr>
            <p:spPr bwMode="auto">
              <a:xfrm>
                <a:off x="3049588" y="3665538"/>
                <a:ext cx="1076325" cy="1065213"/>
              </a:xfrm>
              <a:custGeom>
                <a:avLst/>
                <a:gdLst/>
                <a:ahLst/>
                <a:cxnLst>
                  <a:cxn ang="0">
                    <a:pos x="512" y="671"/>
                  </a:cxn>
                  <a:cxn ang="0">
                    <a:pos x="462" y="660"/>
                  </a:cxn>
                  <a:cxn ang="0">
                    <a:pos x="388" y="637"/>
                  </a:cxn>
                  <a:cxn ang="0">
                    <a:pos x="295" y="605"/>
                  </a:cxn>
                  <a:cxn ang="0">
                    <a:pos x="246" y="583"/>
                  </a:cxn>
                  <a:cxn ang="0">
                    <a:pos x="198" y="559"/>
                  </a:cxn>
                  <a:cxn ang="0">
                    <a:pos x="151" y="531"/>
                  </a:cxn>
                  <a:cxn ang="0">
                    <a:pos x="108" y="501"/>
                  </a:cxn>
                  <a:cxn ang="0">
                    <a:pos x="70" y="467"/>
                  </a:cxn>
                  <a:cxn ang="0">
                    <a:pos x="38" y="430"/>
                  </a:cxn>
                  <a:cxn ang="0">
                    <a:pos x="20" y="400"/>
                  </a:cxn>
                  <a:cxn ang="0">
                    <a:pos x="11" y="379"/>
                  </a:cxn>
                  <a:cxn ang="0">
                    <a:pos x="4" y="357"/>
                  </a:cxn>
                  <a:cxn ang="0">
                    <a:pos x="1" y="333"/>
                  </a:cxn>
                  <a:cxn ang="0">
                    <a:pos x="0" y="310"/>
                  </a:cxn>
                  <a:cxn ang="0">
                    <a:pos x="1" y="297"/>
                  </a:cxn>
                  <a:cxn ang="0">
                    <a:pos x="8" y="253"/>
                  </a:cxn>
                  <a:cxn ang="0">
                    <a:pos x="21" y="215"/>
                  </a:cxn>
                  <a:cxn ang="0">
                    <a:pos x="37" y="184"/>
                  </a:cxn>
                  <a:cxn ang="0">
                    <a:pos x="57" y="160"/>
                  </a:cxn>
                  <a:cxn ang="0">
                    <a:pos x="79" y="142"/>
                  </a:cxn>
                  <a:cxn ang="0">
                    <a:pos x="104" y="130"/>
                  </a:cxn>
                  <a:cxn ang="0">
                    <a:pos x="131" y="124"/>
                  </a:cxn>
                  <a:cxn ang="0">
                    <a:pos x="160" y="123"/>
                  </a:cxn>
                  <a:cxn ang="0">
                    <a:pos x="188" y="126"/>
                  </a:cxn>
                  <a:cxn ang="0">
                    <a:pos x="217" y="133"/>
                  </a:cxn>
                  <a:cxn ang="0">
                    <a:pos x="245" y="145"/>
                  </a:cxn>
                  <a:cxn ang="0">
                    <a:pos x="273" y="160"/>
                  </a:cxn>
                  <a:cxn ang="0">
                    <a:pos x="298" y="178"/>
                  </a:cxn>
                  <a:cxn ang="0">
                    <a:pos x="323" y="198"/>
                  </a:cxn>
                  <a:cxn ang="0">
                    <a:pos x="344" y="220"/>
                  </a:cxn>
                  <a:cxn ang="0">
                    <a:pos x="361" y="244"/>
                  </a:cxn>
                  <a:cxn ang="0">
                    <a:pos x="360" y="234"/>
                  </a:cxn>
                  <a:cxn ang="0">
                    <a:pos x="356" y="187"/>
                  </a:cxn>
                  <a:cxn ang="0">
                    <a:pos x="359" y="144"/>
                  </a:cxn>
                  <a:cxn ang="0">
                    <a:pos x="367" y="97"/>
                  </a:cxn>
                  <a:cxn ang="0">
                    <a:pos x="376" y="75"/>
                  </a:cxn>
                  <a:cxn ang="0">
                    <a:pos x="386" y="55"/>
                  </a:cxn>
                  <a:cxn ang="0">
                    <a:pos x="400" y="36"/>
                  </a:cxn>
                  <a:cxn ang="0">
                    <a:pos x="418" y="21"/>
                  </a:cxn>
                  <a:cxn ang="0">
                    <a:pos x="440" y="9"/>
                  </a:cxn>
                  <a:cxn ang="0">
                    <a:pos x="468" y="2"/>
                  </a:cxn>
                  <a:cxn ang="0">
                    <a:pos x="498" y="0"/>
                  </a:cxn>
                  <a:cxn ang="0">
                    <a:pos x="515" y="1"/>
                  </a:cxn>
                  <a:cxn ang="0">
                    <a:pos x="548" y="6"/>
                  </a:cxn>
                  <a:cxn ang="0">
                    <a:pos x="578" y="16"/>
                  </a:cxn>
                  <a:cxn ang="0">
                    <a:pos x="604" y="31"/>
                  </a:cxn>
                  <a:cxn ang="0">
                    <a:pos x="628" y="50"/>
                  </a:cxn>
                  <a:cxn ang="0">
                    <a:pos x="647" y="74"/>
                  </a:cxn>
                  <a:cxn ang="0">
                    <a:pos x="661" y="103"/>
                  </a:cxn>
                  <a:cxn ang="0">
                    <a:pos x="672" y="137"/>
                  </a:cxn>
                  <a:cxn ang="0">
                    <a:pos x="677" y="178"/>
                  </a:cxn>
                  <a:cxn ang="0">
                    <a:pos x="677" y="224"/>
                  </a:cxn>
                  <a:cxn ang="0">
                    <a:pos x="671" y="275"/>
                  </a:cxn>
                  <a:cxn ang="0">
                    <a:pos x="659" y="333"/>
                  </a:cxn>
                  <a:cxn ang="0">
                    <a:pos x="639" y="397"/>
                  </a:cxn>
                  <a:cxn ang="0">
                    <a:pos x="613" y="467"/>
                  </a:cxn>
                  <a:cxn ang="0">
                    <a:pos x="579" y="544"/>
                  </a:cxn>
                  <a:cxn ang="0">
                    <a:pos x="536" y="627"/>
                  </a:cxn>
                  <a:cxn ang="0">
                    <a:pos x="512" y="671"/>
                  </a:cxn>
                </a:cxnLst>
                <a:rect l="0" t="0" r="r" b="b"/>
                <a:pathLst>
                  <a:path w="678" h="671">
                    <a:moveTo>
                      <a:pt x="512" y="671"/>
                    </a:moveTo>
                    <a:lnTo>
                      <a:pt x="512" y="671"/>
                    </a:lnTo>
                    <a:lnTo>
                      <a:pt x="489" y="666"/>
                    </a:lnTo>
                    <a:lnTo>
                      <a:pt x="462" y="660"/>
                    </a:lnTo>
                    <a:lnTo>
                      <a:pt x="428" y="650"/>
                    </a:lnTo>
                    <a:lnTo>
                      <a:pt x="388" y="637"/>
                    </a:lnTo>
                    <a:lnTo>
                      <a:pt x="344" y="623"/>
                    </a:lnTo>
                    <a:lnTo>
                      <a:pt x="295" y="605"/>
                    </a:lnTo>
                    <a:lnTo>
                      <a:pt x="271" y="594"/>
                    </a:lnTo>
                    <a:lnTo>
                      <a:pt x="246" y="583"/>
                    </a:lnTo>
                    <a:lnTo>
                      <a:pt x="222" y="572"/>
                    </a:lnTo>
                    <a:lnTo>
                      <a:pt x="198" y="559"/>
                    </a:lnTo>
                    <a:lnTo>
                      <a:pt x="174" y="545"/>
                    </a:lnTo>
                    <a:lnTo>
                      <a:pt x="151" y="531"/>
                    </a:lnTo>
                    <a:lnTo>
                      <a:pt x="129" y="517"/>
                    </a:lnTo>
                    <a:lnTo>
                      <a:pt x="108" y="501"/>
                    </a:lnTo>
                    <a:lnTo>
                      <a:pt x="88" y="484"/>
                    </a:lnTo>
                    <a:lnTo>
                      <a:pt x="70" y="467"/>
                    </a:lnTo>
                    <a:lnTo>
                      <a:pt x="53" y="449"/>
                    </a:lnTo>
                    <a:lnTo>
                      <a:pt x="38" y="430"/>
                    </a:lnTo>
                    <a:lnTo>
                      <a:pt x="25" y="410"/>
                    </a:lnTo>
                    <a:lnTo>
                      <a:pt x="20" y="400"/>
                    </a:lnTo>
                    <a:lnTo>
                      <a:pt x="16" y="390"/>
                    </a:lnTo>
                    <a:lnTo>
                      <a:pt x="11" y="379"/>
                    </a:lnTo>
                    <a:lnTo>
                      <a:pt x="7" y="367"/>
                    </a:lnTo>
                    <a:lnTo>
                      <a:pt x="4" y="357"/>
                    </a:lnTo>
                    <a:lnTo>
                      <a:pt x="2" y="345"/>
                    </a:lnTo>
                    <a:lnTo>
                      <a:pt x="1" y="333"/>
                    </a:lnTo>
                    <a:lnTo>
                      <a:pt x="0" y="322"/>
                    </a:lnTo>
                    <a:lnTo>
                      <a:pt x="0" y="310"/>
                    </a:lnTo>
                    <a:lnTo>
                      <a:pt x="1" y="297"/>
                    </a:lnTo>
                    <a:lnTo>
                      <a:pt x="1" y="297"/>
                    </a:lnTo>
                    <a:lnTo>
                      <a:pt x="4" y="274"/>
                    </a:lnTo>
                    <a:lnTo>
                      <a:pt x="8" y="253"/>
                    </a:lnTo>
                    <a:lnTo>
                      <a:pt x="13" y="233"/>
                    </a:lnTo>
                    <a:lnTo>
                      <a:pt x="21" y="215"/>
                    </a:lnTo>
                    <a:lnTo>
                      <a:pt x="28" y="199"/>
                    </a:lnTo>
                    <a:lnTo>
                      <a:pt x="37" y="184"/>
                    </a:lnTo>
                    <a:lnTo>
                      <a:pt x="46" y="171"/>
                    </a:lnTo>
                    <a:lnTo>
                      <a:pt x="57" y="160"/>
                    </a:lnTo>
                    <a:lnTo>
                      <a:pt x="67" y="150"/>
                    </a:lnTo>
                    <a:lnTo>
                      <a:pt x="79" y="142"/>
                    </a:lnTo>
                    <a:lnTo>
                      <a:pt x="92" y="135"/>
                    </a:lnTo>
                    <a:lnTo>
                      <a:pt x="104" y="130"/>
                    </a:lnTo>
                    <a:lnTo>
                      <a:pt x="117" y="127"/>
                    </a:lnTo>
                    <a:lnTo>
                      <a:pt x="131" y="124"/>
                    </a:lnTo>
                    <a:lnTo>
                      <a:pt x="145" y="123"/>
                    </a:lnTo>
                    <a:lnTo>
                      <a:pt x="160" y="123"/>
                    </a:lnTo>
                    <a:lnTo>
                      <a:pt x="173" y="124"/>
                    </a:lnTo>
                    <a:lnTo>
                      <a:pt x="188" y="126"/>
                    </a:lnTo>
                    <a:lnTo>
                      <a:pt x="203" y="129"/>
                    </a:lnTo>
                    <a:lnTo>
                      <a:pt x="217" y="133"/>
                    </a:lnTo>
                    <a:lnTo>
                      <a:pt x="232" y="139"/>
                    </a:lnTo>
                    <a:lnTo>
                      <a:pt x="245" y="145"/>
                    </a:lnTo>
                    <a:lnTo>
                      <a:pt x="259" y="151"/>
                    </a:lnTo>
                    <a:lnTo>
                      <a:pt x="273" y="160"/>
                    </a:lnTo>
                    <a:lnTo>
                      <a:pt x="286" y="168"/>
                    </a:lnTo>
                    <a:lnTo>
                      <a:pt x="298" y="178"/>
                    </a:lnTo>
                    <a:lnTo>
                      <a:pt x="311" y="187"/>
                    </a:lnTo>
                    <a:lnTo>
                      <a:pt x="323" y="198"/>
                    </a:lnTo>
                    <a:lnTo>
                      <a:pt x="333" y="208"/>
                    </a:lnTo>
                    <a:lnTo>
                      <a:pt x="344" y="220"/>
                    </a:lnTo>
                    <a:lnTo>
                      <a:pt x="352" y="232"/>
                    </a:lnTo>
                    <a:lnTo>
                      <a:pt x="361" y="244"/>
                    </a:lnTo>
                    <a:lnTo>
                      <a:pt x="361" y="244"/>
                    </a:lnTo>
                    <a:lnTo>
                      <a:pt x="360" y="234"/>
                    </a:lnTo>
                    <a:lnTo>
                      <a:pt x="356" y="205"/>
                    </a:lnTo>
                    <a:lnTo>
                      <a:pt x="356" y="187"/>
                    </a:lnTo>
                    <a:lnTo>
                      <a:pt x="356" y="166"/>
                    </a:lnTo>
                    <a:lnTo>
                      <a:pt x="359" y="144"/>
                    </a:lnTo>
                    <a:lnTo>
                      <a:pt x="362" y="121"/>
                    </a:lnTo>
                    <a:lnTo>
                      <a:pt x="367" y="97"/>
                    </a:lnTo>
                    <a:lnTo>
                      <a:pt x="370" y="87"/>
                    </a:lnTo>
                    <a:lnTo>
                      <a:pt x="376" y="75"/>
                    </a:lnTo>
                    <a:lnTo>
                      <a:pt x="380" y="64"/>
                    </a:lnTo>
                    <a:lnTo>
                      <a:pt x="386" y="55"/>
                    </a:lnTo>
                    <a:lnTo>
                      <a:pt x="392" y="45"/>
                    </a:lnTo>
                    <a:lnTo>
                      <a:pt x="400" y="36"/>
                    </a:lnTo>
                    <a:lnTo>
                      <a:pt x="409" y="28"/>
                    </a:lnTo>
                    <a:lnTo>
                      <a:pt x="418" y="21"/>
                    </a:lnTo>
                    <a:lnTo>
                      <a:pt x="428" y="15"/>
                    </a:lnTo>
                    <a:lnTo>
                      <a:pt x="440" y="9"/>
                    </a:lnTo>
                    <a:lnTo>
                      <a:pt x="453" y="5"/>
                    </a:lnTo>
                    <a:lnTo>
                      <a:pt x="468" y="2"/>
                    </a:lnTo>
                    <a:lnTo>
                      <a:pt x="482" y="0"/>
                    </a:lnTo>
                    <a:lnTo>
                      <a:pt x="498" y="0"/>
                    </a:lnTo>
                    <a:lnTo>
                      <a:pt x="498" y="0"/>
                    </a:lnTo>
                    <a:lnTo>
                      <a:pt x="515" y="1"/>
                    </a:lnTo>
                    <a:lnTo>
                      <a:pt x="532" y="3"/>
                    </a:lnTo>
                    <a:lnTo>
                      <a:pt x="548" y="6"/>
                    </a:lnTo>
                    <a:lnTo>
                      <a:pt x="563" y="10"/>
                    </a:lnTo>
                    <a:lnTo>
                      <a:pt x="578" y="16"/>
                    </a:lnTo>
                    <a:lnTo>
                      <a:pt x="590" y="22"/>
                    </a:lnTo>
                    <a:lnTo>
                      <a:pt x="604" y="31"/>
                    </a:lnTo>
                    <a:lnTo>
                      <a:pt x="616" y="39"/>
                    </a:lnTo>
                    <a:lnTo>
                      <a:pt x="628" y="50"/>
                    </a:lnTo>
                    <a:lnTo>
                      <a:pt x="637" y="61"/>
                    </a:lnTo>
                    <a:lnTo>
                      <a:pt x="647" y="74"/>
                    </a:lnTo>
                    <a:lnTo>
                      <a:pt x="655" y="88"/>
                    </a:lnTo>
                    <a:lnTo>
                      <a:pt x="661" y="103"/>
                    </a:lnTo>
                    <a:lnTo>
                      <a:pt x="668" y="119"/>
                    </a:lnTo>
                    <a:lnTo>
                      <a:pt x="672" y="137"/>
                    </a:lnTo>
                    <a:lnTo>
                      <a:pt x="675" y="158"/>
                    </a:lnTo>
                    <a:lnTo>
                      <a:pt x="677" y="178"/>
                    </a:lnTo>
                    <a:lnTo>
                      <a:pt x="678" y="200"/>
                    </a:lnTo>
                    <a:lnTo>
                      <a:pt x="677" y="224"/>
                    </a:lnTo>
                    <a:lnTo>
                      <a:pt x="675" y="249"/>
                    </a:lnTo>
                    <a:lnTo>
                      <a:pt x="671" y="275"/>
                    </a:lnTo>
                    <a:lnTo>
                      <a:pt x="666" y="304"/>
                    </a:lnTo>
                    <a:lnTo>
                      <a:pt x="659" y="333"/>
                    </a:lnTo>
                    <a:lnTo>
                      <a:pt x="650" y="364"/>
                    </a:lnTo>
                    <a:lnTo>
                      <a:pt x="639" y="397"/>
                    </a:lnTo>
                    <a:lnTo>
                      <a:pt x="628" y="432"/>
                    </a:lnTo>
                    <a:lnTo>
                      <a:pt x="613" y="467"/>
                    </a:lnTo>
                    <a:lnTo>
                      <a:pt x="597" y="505"/>
                    </a:lnTo>
                    <a:lnTo>
                      <a:pt x="579" y="544"/>
                    </a:lnTo>
                    <a:lnTo>
                      <a:pt x="559" y="584"/>
                    </a:lnTo>
                    <a:lnTo>
                      <a:pt x="536" y="627"/>
                    </a:lnTo>
                    <a:lnTo>
                      <a:pt x="512" y="671"/>
                    </a:lnTo>
                    <a:lnTo>
                      <a:pt x="512" y="671"/>
                    </a:lnTo>
                    <a:close/>
                  </a:path>
                </a:pathLst>
              </a:custGeom>
              <a:solidFill>
                <a:srgbClr val="FF667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0"/>
              <p:cNvSpPr>
                <a:spLocks noEditPoints="1"/>
              </p:cNvSpPr>
              <p:nvPr/>
            </p:nvSpPr>
            <p:spPr bwMode="auto">
              <a:xfrm>
                <a:off x="3092450" y="3705225"/>
                <a:ext cx="974725" cy="977900"/>
              </a:xfrm>
              <a:custGeom>
                <a:avLst/>
                <a:gdLst/>
                <a:ahLst/>
                <a:cxnLst>
                  <a:cxn ang="0">
                    <a:pos x="394" y="22"/>
                  </a:cxn>
                  <a:cxn ang="0">
                    <a:pos x="367" y="57"/>
                  </a:cxn>
                  <a:cxn ang="0">
                    <a:pos x="352" y="102"/>
                  </a:cxn>
                  <a:cxn ang="0">
                    <a:pos x="344" y="176"/>
                  </a:cxn>
                  <a:cxn ang="0">
                    <a:pos x="352" y="263"/>
                  </a:cxn>
                  <a:cxn ang="0">
                    <a:pos x="303" y="215"/>
                  </a:cxn>
                  <a:cxn ang="0">
                    <a:pos x="228" y="160"/>
                  </a:cxn>
                  <a:cxn ang="0">
                    <a:pos x="181" y="137"/>
                  </a:cxn>
                  <a:cxn ang="0">
                    <a:pos x="124" y="133"/>
                  </a:cxn>
                  <a:cxn ang="0">
                    <a:pos x="81" y="147"/>
                  </a:cxn>
                  <a:cxn ang="0">
                    <a:pos x="32" y="187"/>
                  </a:cxn>
                  <a:cxn ang="0">
                    <a:pos x="10" y="227"/>
                  </a:cxn>
                  <a:cxn ang="0">
                    <a:pos x="1" y="295"/>
                  </a:cxn>
                  <a:cxn ang="0">
                    <a:pos x="22" y="361"/>
                  </a:cxn>
                  <a:cxn ang="0">
                    <a:pos x="53" y="406"/>
                  </a:cxn>
                  <a:cxn ang="0">
                    <a:pos x="110" y="458"/>
                  </a:cxn>
                  <a:cxn ang="0">
                    <a:pos x="197" y="513"/>
                  </a:cxn>
                  <a:cxn ang="0">
                    <a:pos x="340" y="576"/>
                  </a:cxn>
                  <a:cxn ang="0">
                    <a:pos x="462" y="614"/>
                  </a:cxn>
                  <a:cxn ang="0">
                    <a:pos x="485" y="578"/>
                  </a:cxn>
                  <a:cxn ang="0">
                    <a:pos x="544" y="455"/>
                  </a:cxn>
                  <a:cxn ang="0">
                    <a:pos x="585" y="351"/>
                  </a:cxn>
                  <a:cxn ang="0">
                    <a:pos x="606" y="264"/>
                  </a:cxn>
                  <a:cxn ang="0">
                    <a:pos x="614" y="193"/>
                  </a:cxn>
                  <a:cxn ang="0">
                    <a:pos x="611" y="137"/>
                  </a:cxn>
                  <a:cxn ang="0">
                    <a:pos x="588" y="68"/>
                  </a:cxn>
                  <a:cxn ang="0">
                    <a:pos x="561" y="35"/>
                  </a:cxn>
                  <a:cxn ang="0">
                    <a:pos x="522" y="11"/>
                  </a:cxn>
                  <a:cxn ang="0">
                    <a:pos x="480" y="0"/>
                  </a:cxn>
                  <a:cxn ang="0">
                    <a:pos x="440" y="2"/>
                  </a:cxn>
                  <a:cxn ang="0">
                    <a:pos x="412" y="11"/>
                  </a:cxn>
                  <a:cxn ang="0">
                    <a:pos x="357" y="240"/>
                  </a:cxn>
                  <a:cxn ang="0">
                    <a:pos x="355" y="140"/>
                  </a:cxn>
                  <a:cxn ang="0">
                    <a:pos x="372" y="67"/>
                  </a:cxn>
                  <a:cxn ang="0">
                    <a:pos x="393" y="35"/>
                  </a:cxn>
                  <a:cxn ang="0">
                    <a:pos x="415" y="18"/>
                  </a:cxn>
                  <a:cxn ang="0">
                    <a:pos x="450" y="10"/>
                  </a:cxn>
                  <a:cxn ang="0">
                    <a:pos x="489" y="11"/>
                  </a:cxn>
                  <a:cxn ang="0">
                    <a:pos x="529" y="24"/>
                  </a:cxn>
                  <a:cxn ang="0">
                    <a:pos x="563" y="50"/>
                  </a:cxn>
                  <a:cxn ang="0">
                    <a:pos x="587" y="83"/>
                  </a:cxn>
                  <a:cxn ang="0">
                    <a:pos x="606" y="157"/>
                  </a:cxn>
                  <a:cxn ang="0">
                    <a:pos x="605" y="217"/>
                  </a:cxn>
                  <a:cxn ang="0">
                    <a:pos x="590" y="301"/>
                  </a:cxn>
                  <a:cxn ang="0">
                    <a:pos x="556" y="406"/>
                  </a:cxn>
                  <a:cxn ang="0">
                    <a:pos x="499" y="533"/>
                  </a:cxn>
                  <a:cxn ang="0">
                    <a:pos x="436" y="599"/>
                  </a:cxn>
                  <a:cxn ang="0">
                    <a:pos x="298" y="551"/>
                  </a:cxn>
                  <a:cxn ang="0">
                    <a:pos x="160" y="481"/>
                  </a:cxn>
                  <a:cxn ang="0">
                    <a:pos x="98" y="437"/>
                  </a:cxn>
                  <a:cxn ang="0">
                    <a:pos x="48" y="386"/>
                  </a:cxn>
                  <a:cxn ang="0">
                    <a:pos x="20" y="339"/>
                  </a:cxn>
                  <a:cxn ang="0">
                    <a:pos x="9" y="281"/>
                  </a:cxn>
                  <a:cxn ang="0">
                    <a:pos x="14" y="243"/>
                  </a:cxn>
                  <a:cxn ang="0">
                    <a:pos x="30" y="204"/>
                  </a:cxn>
                  <a:cxn ang="0">
                    <a:pos x="71" y="162"/>
                  </a:cxn>
                  <a:cxn ang="0">
                    <a:pos x="111" y="144"/>
                  </a:cxn>
                  <a:cxn ang="0">
                    <a:pos x="165" y="142"/>
                  </a:cxn>
                  <a:cxn ang="0">
                    <a:pos x="202" y="155"/>
                  </a:cxn>
                  <a:cxn ang="0">
                    <a:pos x="286" y="212"/>
                  </a:cxn>
                  <a:cxn ang="0">
                    <a:pos x="355" y="279"/>
                  </a:cxn>
                </a:cxnLst>
                <a:rect l="0" t="0" r="r" b="b"/>
                <a:pathLst>
                  <a:path w="614" h="616">
                    <a:moveTo>
                      <a:pt x="412" y="11"/>
                    </a:moveTo>
                    <a:lnTo>
                      <a:pt x="412" y="11"/>
                    </a:lnTo>
                    <a:lnTo>
                      <a:pt x="403" y="16"/>
                    </a:lnTo>
                    <a:lnTo>
                      <a:pt x="394" y="22"/>
                    </a:lnTo>
                    <a:lnTo>
                      <a:pt x="386" y="30"/>
                    </a:lnTo>
                    <a:lnTo>
                      <a:pt x="378" y="38"/>
                    </a:lnTo>
                    <a:lnTo>
                      <a:pt x="372" y="47"/>
                    </a:lnTo>
                    <a:lnTo>
                      <a:pt x="367" y="57"/>
                    </a:lnTo>
                    <a:lnTo>
                      <a:pt x="362" y="68"/>
                    </a:lnTo>
                    <a:lnTo>
                      <a:pt x="358" y="79"/>
                    </a:lnTo>
                    <a:lnTo>
                      <a:pt x="354" y="90"/>
                    </a:lnTo>
                    <a:lnTo>
                      <a:pt x="352" y="102"/>
                    </a:lnTo>
                    <a:lnTo>
                      <a:pt x="347" y="126"/>
                    </a:lnTo>
                    <a:lnTo>
                      <a:pt x="345" y="152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45" y="203"/>
                    </a:lnTo>
                    <a:lnTo>
                      <a:pt x="346" y="226"/>
                    </a:lnTo>
                    <a:lnTo>
                      <a:pt x="350" y="247"/>
                    </a:lnTo>
                    <a:lnTo>
                      <a:pt x="352" y="263"/>
                    </a:lnTo>
                    <a:lnTo>
                      <a:pt x="352" y="263"/>
                    </a:lnTo>
                    <a:lnTo>
                      <a:pt x="336" y="246"/>
                    </a:lnTo>
                    <a:lnTo>
                      <a:pt x="320" y="231"/>
                    </a:lnTo>
                    <a:lnTo>
                      <a:pt x="303" y="215"/>
                    </a:lnTo>
                    <a:lnTo>
                      <a:pt x="285" y="201"/>
                    </a:lnTo>
                    <a:lnTo>
                      <a:pt x="267" y="187"/>
                    </a:lnTo>
                    <a:lnTo>
                      <a:pt x="247" y="174"/>
                    </a:lnTo>
                    <a:lnTo>
                      <a:pt x="228" y="160"/>
                    </a:lnTo>
                    <a:lnTo>
                      <a:pt x="207" y="148"/>
                    </a:lnTo>
                    <a:lnTo>
                      <a:pt x="207" y="148"/>
                    </a:lnTo>
                    <a:lnTo>
                      <a:pt x="194" y="142"/>
                    </a:lnTo>
                    <a:lnTo>
                      <a:pt x="181" y="137"/>
                    </a:lnTo>
                    <a:lnTo>
                      <a:pt x="167" y="134"/>
                    </a:lnTo>
                    <a:lnTo>
                      <a:pt x="153" y="132"/>
                    </a:lnTo>
                    <a:lnTo>
                      <a:pt x="139" y="132"/>
                    </a:lnTo>
                    <a:lnTo>
                      <a:pt x="124" y="133"/>
                    </a:lnTo>
                    <a:lnTo>
                      <a:pt x="109" y="136"/>
                    </a:lnTo>
                    <a:lnTo>
                      <a:pt x="95" y="141"/>
                    </a:lnTo>
                    <a:lnTo>
                      <a:pt x="95" y="141"/>
                    </a:lnTo>
                    <a:lnTo>
                      <a:pt x="81" y="147"/>
                    </a:lnTo>
                    <a:lnTo>
                      <a:pt x="67" y="155"/>
                    </a:lnTo>
                    <a:lnTo>
                      <a:pt x="54" y="164"/>
                    </a:lnTo>
                    <a:lnTo>
                      <a:pt x="43" y="175"/>
                    </a:lnTo>
                    <a:lnTo>
                      <a:pt x="32" y="187"/>
                    </a:lnTo>
                    <a:lnTo>
                      <a:pt x="23" y="199"/>
                    </a:lnTo>
                    <a:lnTo>
                      <a:pt x="16" y="213"/>
                    </a:lnTo>
                    <a:lnTo>
                      <a:pt x="10" y="227"/>
                    </a:lnTo>
                    <a:lnTo>
                      <a:pt x="10" y="227"/>
                    </a:lnTo>
                    <a:lnTo>
                      <a:pt x="4" y="244"/>
                    </a:lnTo>
                    <a:lnTo>
                      <a:pt x="2" y="261"/>
                    </a:lnTo>
                    <a:lnTo>
                      <a:pt x="0" y="278"/>
                    </a:lnTo>
                    <a:lnTo>
                      <a:pt x="1" y="295"/>
                    </a:lnTo>
                    <a:lnTo>
                      <a:pt x="3" y="312"/>
                    </a:lnTo>
                    <a:lnTo>
                      <a:pt x="8" y="329"/>
                    </a:lnTo>
                    <a:lnTo>
                      <a:pt x="14" y="345"/>
                    </a:lnTo>
                    <a:lnTo>
                      <a:pt x="22" y="361"/>
                    </a:lnTo>
                    <a:lnTo>
                      <a:pt x="22" y="361"/>
                    </a:lnTo>
                    <a:lnTo>
                      <a:pt x="31" y="376"/>
                    </a:lnTo>
                    <a:lnTo>
                      <a:pt x="41" y="391"/>
                    </a:lnTo>
                    <a:lnTo>
                      <a:pt x="53" y="406"/>
                    </a:lnTo>
                    <a:lnTo>
                      <a:pt x="66" y="420"/>
                    </a:lnTo>
                    <a:lnTo>
                      <a:pt x="80" y="432"/>
                    </a:lnTo>
                    <a:lnTo>
                      <a:pt x="94" y="445"/>
                    </a:lnTo>
                    <a:lnTo>
                      <a:pt x="110" y="458"/>
                    </a:lnTo>
                    <a:lnTo>
                      <a:pt x="126" y="469"/>
                    </a:lnTo>
                    <a:lnTo>
                      <a:pt x="143" y="481"/>
                    </a:lnTo>
                    <a:lnTo>
                      <a:pt x="161" y="493"/>
                    </a:lnTo>
                    <a:lnTo>
                      <a:pt x="197" y="513"/>
                    </a:lnTo>
                    <a:lnTo>
                      <a:pt x="233" y="532"/>
                    </a:lnTo>
                    <a:lnTo>
                      <a:pt x="270" y="549"/>
                    </a:lnTo>
                    <a:lnTo>
                      <a:pt x="306" y="564"/>
                    </a:lnTo>
                    <a:lnTo>
                      <a:pt x="340" y="576"/>
                    </a:lnTo>
                    <a:lnTo>
                      <a:pt x="372" y="588"/>
                    </a:lnTo>
                    <a:lnTo>
                      <a:pt x="399" y="596"/>
                    </a:lnTo>
                    <a:lnTo>
                      <a:pt x="443" y="610"/>
                    </a:lnTo>
                    <a:lnTo>
                      <a:pt x="462" y="614"/>
                    </a:lnTo>
                    <a:lnTo>
                      <a:pt x="465" y="616"/>
                    </a:lnTo>
                    <a:lnTo>
                      <a:pt x="467" y="612"/>
                    </a:lnTo>
                    <a:lnTo>
                      <a:pt x="467" y="612"/>
                    </a:lnTo>
                    <a:lnTo>
                      <a:pt x="485" y="578"/>
                    </a:lnTo>
                    <a:lnTo>
                      <a:pt x="502" y="546"/>
                    </a:lnTo>
                    <a:lnTo>
                      <a:pt x="518" y="514"/>
                    </a:lnTo>
                    <a:lnTo>
                      <a:pt x="532" y="484"/>
                    </a:lnTo>
                    <a:lnTo>
                      <a:pt x="544" y="455"/>
                    </a:lnTo>
                    <a:lnTo>
                      <a:pt x="556" y="427"/>
                    </a:lnTo>
                    <a:lnTo>
                      <a:pt x="567" y="401"/>
                    </a:lnTo>
                    <a:lnTo>
                      <a:pt x="576" y="375"/>
                    </a:lnTo>
                    <a:lnTo>
                      <a:pt x="585" y="351"/>
                    </a:lnTo>
                    <a:lnTo>
                      <a:pt x="591" y="327"/>
                    </a:lnTo>
                    <a:lnTo>
                      <a:pt x="597" y="305"/>
                    </a:lnTo>
                    <a:lnTo>
                      <a:pt x="603" y="284"/>
                    </a:lnTo>
                    <a:lnTo>
                      <a:pt x="606" y="264"/>
                    </a:lnTo>
                    <a:lnTo>
                      <a:pt x="610" y="245"/>
                    </a:lnTo>
                    <a:lnTo>
                      <a:pt x="612" y="226"/>
                    </a:lnTo>
                    <a:lnTo>
                      <a:pt x="613" y="209"/>
                    </a:lnTo>
                    <a:lnTo>
                      <a:pt x="614" y="193"/>
                    </a:lnTo>
                    <a:lnTo>
                      <a:pt x="614" y="177"/>
                    </a:lnTo>
                    <a:lnTo>
                      <a:pt x="614" y="163"/>
                    </a:lnTo>
                    <a:lnTo>
                      <a:pt x="613" y="150"/>
                    </a:lnTo>
                    <a:lnTo>
                      <a:pt x="611" y="137"/>
                    </a:lnTo>
                    <a:lnTo>
                      <a:pt x="609" y="124"/>
                    </a:lnTo>
                    <a:lnTo>
                      <a:pt x="604" y="103"/>
                    </a:lnTo>
                    <a:lnTo>
                      <a:pt x="596" y="84"/>
                    </a:lnTo>
                    <a:lnTo>
                      <a:pt x="588" y="68"/>
                    </a:lnTo>
                    <a:lnTo>
                      <a:pt x="579" y="55"/>
                    </a:lnTo>
                    <a:lnTo>
                      <a:pt x="570" y="44"/>
                    </a:lnTo>
                    <a:lnTo>
                      <a:pt x="570" y="44"/>
                    </a:lnTo>
                    <a:lnTo>
                      <a:pt x="561" y="35"/>
                    </a:lnTo>
                    <a:lnTo>
                      <a:pt x="553" y="28"/>
                    </a:lnTo>
                    <a:lnTo>
                      <a:pt x="542" y="21"/>
                    </a:lnTo>
                    <a:lnTo>
                      <a:pt x="533" y="16"/>
                    </a:lnTo>
                    <a:lnTo>
                      <a:pt x="522" y="11"/>
                    </a:lnTo>
                    <a:lnTo>
                      <a:pt x="513" y="8"/>
                    </a:lnTo>
                    <a:lnTo>
                      <a:pt x="502" y="4"/>
                    </a:lnTo>
                    <a:lnTo>
                      <a:pt x="490" y="2"/>
                    </a:lnTo>
                    <a:lnTo>
                      <a:pt x="480" y="0"/>
                    </a:lnTo>
                    <a:lnTo>
                      <a:pt x="469" y="0"/>
                    </a:lnTo>
                    <a:lnTo>
                      <a:pt x="460" y="0"/>
                    </a:lnTo>
                    <a:lnTo>
                      <a:pt x="449" y="1"/>
                    </a:lnTo>
                    <a:lnTo>
                      <a:pt x="440" y="2"/>
                    </a:lnTo>
                    <a:lnTo>
                      <a:pt x="430" y="4"/>
                    </a:lnTo>
                    <a:lnTo>
                      <a:pt x="421" y="8"/>
                    </a:lnTo>
                    <a:lnTo>
                      <a:pt x="412" y="11"/>
                    </a:lnTo>
                    <a:lnTo>
                      <a:pt x="412" y="11"/>
                    </a:lnTo>
                    <a:close/>
                    <a:moveTo>
                      <a:pt x="362" y="275"/>
                    </a:moveTo>
                    <a:lnTo>
                      <a:pt x="362" y="275"/>
                    </a:lnTo>
                    <a:lnTo>
                      <a:pt x="360" y="265"/>
                    </a:lnTo>
                    <a:lnTo>
                      <a:pt x="357" y="240"/>
                    </a:lnTo>
                    <a:lnTo>
                      <a:pt x="354" y="205"/>
                    </a:lnTo>
                    <a:lnTo>
                      <a:pt x="354" y="183"/>
                    </a:lnTo>
                    <a:lnTo>
                      <a:pt x="354" y="162"/>
                    </a:lnTo>
                    <a:lnTo>
                      <a:pt x="355" y="140"/>
                    </a:lnTo>
                    <a:lnTo>
                      <a:pt x="357" y="118"/>
                    </a:lnTo>
                    <a:lnTo>
                      <a:pt x="361" y="97"/>
                    </a:lnTo>
                    <a:lnTo>
                      <a:pt x="368" y="76"/>
                    </a:lnTo>
                    <a:lnTo>
                      <a:pt x="372" y="67"/>
                    </a:lnTo>
                    <a:lnTo>
                      <a:pt x="376" y="57"/>
                    </a:lnTo>
                    <a:lnTo>
                      <a:pt x="381" y="50"/>
                    </a:lnTo>
                    <a:lnTo>
                      <a:pt x="387" y="42"/>
                    </a:lnTo>
                    <a:lnTo>
                      <a:pt x="393" y="35"/>
                    </a:lnTo>
                    <a:lnTo>
                      <a:pt x="399" y="29"/>
                    </a:lnTo>
                    <a:lnTo>
                      <a:pt x="408" y="24"/>
                    </a:lnTo>
                    <a:lnTo>
                      <a:pt x="415" y="18"/>
                    </a:lnTo>
                    <a:lnTo>
                      <a:pt x="415" y="18"/>
                    </a:lnTo>
                    <a:lnTo>
                      <a:pt x="424" y="15"/>
                    </a:lnTo>
                    <a:lnTo>
                      <a:pt x="432" y="13"/>
                    </a:lnTo>
                    <a:lnTo>
                      <a:pt x="441" y="11"/>
                    </a:lnTo>
                    <a:lnTo>
                      <a:pt x="450" y="10"/>
                    </a:lnTo>
                    <a:lnTo>
                      <a:pt x="460" y="9"/>
                    </a:lnTo>
                    <a:lnTo>
                      <a:pt x="469" y="9"/>
                    </a:lnTo>
                    <a:lnTo>
                      <a:pt x="480" y="9"/>
                    </a:lnTo>
                    <a:lnTo>
                      <a:pt x="489" y="11"/>
                    </a:lnTo>
                    <a:lnTo>
                      <a:pt x="500" y="12"/>
                    </a:lnTo>
                    <a:lnTo>
                      <a:pt x="509" y="15"/>
                    </a:lnTo>
                    <a:lnTo>
                      <a:pt x="519" y="18"/>
                    </a:lnTo>
                    <a:lnTo>
                      <a:pt x="529" y="24"/>
                    </a:lnTo>
                    <a:lnTo>
                      <a:pt x="538" y="29"/>
                    </a:lnTo>
                    <a:lnTo>
                      <a:pt x="548" y="34"/>
                    </a:lnTo>
                    <a:lnTo>
                      <a:pt x="556" y="42"/>
                    </a:lnTo>
                    <a:lnTo>
                      <a:pt x="563" y="50"/>
                    </a:lnTo>
                    <a:lnTo>
                      <a:pt x="563" y="50"/>
                    </a:lnTo>
                    <a:lnTo>
                      <a:pt x="572" y="58"/>
                    </a:lnTo>
                    <a:lnTo>
                      <a:pt x="579" y="70"/>
                    </a:lnTo>
                    <a:lnTo>
                      <a:pt x="587" y="83"/>
                    </a:lnTo>
                    <a:lnTo>
                      <a:pt x="593" y="98"/>
                    </a:lnTo>
                    <a:lnTo>
                      <a:pt x="598" y="116"/>
                    </a:lnTo>
                    <a:lnTo>
                      <a:pt x="603" y="135"/>
                    </a:lnTo>
                    <a:lnTo>
                      <a:pt x="606" y="157"/>
                    </a:lnTo>
                    <a:lnTo>
                      <a:pt x="606" y="181"/>
                    </a:lnTo>
                    <a:lnTo>
                      <a:pt x="606" y="181"/>
                    </a:lnTo>
                    <a:lnTo>
                      <a:pt x="606" y="198"/>
                    </a:lnTo>
                    <a:lnTo>
                      <a:pt x="605" y="217"/>
                    </a:lnTo>
                    <a:lnTo>
                      <a:pt x="603" y="236"/>
                    </a:lnTo>
                    <a:lnTo>
                      <a:pt x="600" y="257"/>
                    </a:lnTo>
                    <a:lnTo>
                      <a:pt x="595" y="278"/>
                    </a:lnTo>
                    <a:lnTo>
                      <a:pt x="590" y="301"/>
                    </a:lnTo>
                    <a:lnTo>
                      <a:pt x="584" y="325"/>
                    </a:lnTo>
                    <a:lnTo>
                      <a:pt x="575" y="351"/>
                    </a:lnTo>
                    <a:lnTo>
                      <a:pt x="567" y="377"/>
                    </a:lnTo>
                    <a:lnTo>
                      <a:pt x="556" y="406"/>
                    </a:lnTo>
                    <a:lnTo>
                      <a:pt x="544" y="436"/>
                    </a:lnTo>
                    <a:lnTo>
                      <a:pt x="531" y="466"/>
                    </a:lnTo>
                    <a:lnTo>
                      <a:pt x="516" y="499"/>
                    </a:lnTo>
                    <a:lnTo>
                      <a:pt x="499" y="533"/>
                    </a:lnTo>
                    <a:lnTo>
                      <a:pt x="481" y="569"/>
                    </a:lnTo>
                    <a:lnTo>
                      <a:pt x="461" y="606"/>
                    </a:lnTo>
                    <a:lnTo>
                      <a:pt x="461" y="606"/>
                    </a:lnTo>
                    <a:lnTo>
                      <a:pt x="436" y="599"/>
                    </a:lnTo>
                    <a:lnTo>
                      <a:pt x="391" y="585"/>
                    </a:lnTo>
                    <a:lnTo>
                      <a:pt x="362" y="575"/>
                    </a:lnTo>
                    <a:lnTo>
                      <a:pt x="332" y="564"/>
                    </a:lnTo>
                    <a:lnTo>
                      <a:pt x="298" y="551"/>
                    </a:lnTo>
                    <a:lnTo>
                      <a:pt x="264" y="536"/>
                    </a:lnTo>
                    <a:lnTo>
                      <a:pt x="229" y="519"/>
                    </a:lnTo>
                    <a:lnTo>
                      <a:pt x="194" y="501"/>
                    </a:lnTo>
                    <a:lnTo>
                      <a:pt x="160" y="481"/>
                    </a:lnTo>
                    <a:lnTo>
                      <a:pt x="143" y="470"/>
                    </a:lnTo>
                    <a:lnTo>
                      <a:pt x="127" y="460"/>
                    </a:lnTo>
                    <a:lnTo>
                      <a:pt x="111" y="448"/>
                    </a:lnTo>
                    <a:lnTo>
                      <a:pt x="98" y="437"/>
                    </a:lnTo>
                    <a:lnTo>
                      <a:pt x="84" y="424"/>
                    </a:lnTo>
                    <a:lnTo>
                      <a:pt x="70" y="411"/>
                    </a:lnTo>
                    <a:lnTo>
                      <a:pt x="58" y="398"/>
                    </a:lnTo>
                    <a:lnTo>
                      <a:pt x="48" y="386"/>
                    </a:lnTo>
                    <a:lnTo>
                      <a:pt x="38" y="372"/>
                    </a:lnTo>
                    <a:lnTo>
                      <a:pt x="30" y="357"/>
                    </a:lnTo>
                    <a:lnTo>
                      <a:pt x="30" y="357"/>
                    </a:lnTo>
                    <a:lnTo>
                      <a:pt x="20" y="339"/>
                    </a:lnTo>
                    <a:lnTo>
                      <a:pt x="14" y="320"/>
                    </a:lnTo>
                    <a:lnTo>
                      <a:pt x="11" y="300"/>
                    </a:lnTo>
                    <a:lnTo>
                      <a:pt x="10" y="290"/>
                    </a:lnTo>
                    <a:lnTo>
                      <a:pt x="9" y="281"/>
                    </a:lnTo>
                    <a:lnTo>
                      <a:pt x="9" y="281"/>
                    </a:lnTo>
                    <a:lnTo>
                      <a:pt x="10" y="268"/>
                    </a:lnTo>
                    <a:lnTo>
                      <a:pt x="11" y="255"/>
                    </a:lnTo>
                    <a:lnTo>
                      <a:pt x="14" y="243"/>
                    </a:lnTo>
                    <a:lnTo>
                      <a:pt x="18" y="230"/>
                    </a:lnTo>
                    <a:lnTo>
                      <a:pt x="18" y="230"/>
                    </a:lnTo>
                    <a:lnTo>
                      <a:pt x="23" y="216"/>
                    </a:lnTo>
                    <a:lnTo>
                      <a:pt x="30" y="204"/>
                    </a:lnTo>
                    <a:lnTo>
                      <a:pt x="38" y="192"/>
                    </a:lnTo>
                    <a:lnTo>
                      <a:pt x="49" y="180"/>
                    </a:lnTo>
                    <a:lnTo>
                      <a:pt x="59" y="171"/>
                    </a:lnTo>
                    <a:lnTo>
                      <a:pt x="71" y="162"/>
                    </a:lnTo>
                    <a:lnTo>
                      <a:pt x="84" y="155"/>
                    </a:lnTo>
                    <a:lnTo>
                      <a:pt x="98" y="148"/>
                    </a:lnTo>
                    <a:lnTo>
                      <a:pt x="98" y="148"/>
                    </a:lnTo>
                    <a:lnTo>
                      <a:pt x="111" y="144"/>
                    </a:lnTo>
                    <a:lnTo>
                      <a:pt x="125" y="141"/>
                    </a:lnTo>
                    <a:lnTo>
                      <a:pt x="139" y="140"/>
                    </a:lnTo>
                    <a:lnTo>
                      <a:pt x="153" y="140"/>
                    </a:lnTo>
                    <a:lnTo>
                      <a:pt x="165" y="142"/>
                    </a:lnTo>
                    <a:lnTo>
                      <a:pt x="178" y="145"/>
                    </a:lnTo>
                    <a:lnTo>
                      <a:pt x="191" y="150"/>
                    </a:lnTo>
                    <a:lnTo>
                      <a:pt x="202" y="155"/>
                    </a:lnTo>
                    <a:lnTo>
                      <a:pt x="202" y="155"/>
                    </a:lnTo>
                    <a:lnTo>
                      <a:pt x="225" y="169"/>
                    </a:lnTo>
                    <a:lnTo>
                      <a:pt x="246" y="182"/>
                    </a:lnTo>
                    <a:lnTo>
                      <a:pt x="266" y="197"/>
                    </a:lnTo>
                    <a:lnTo>
                      <a:pt x="286" y="212"/>
                    </a:lnTo>
                    <a:lnTo>
                      <a:pt x="304" y="228"/>
                    </a:lnTo>
                    <a:lnTo>
                      <a:pt x="322" y="245"/>
                    </a:lnTo>
                    <a:lnTo>
                      <a:pt x="339" y="261"/>
                    </a:lnTo>
                    <a:lnTo>
                      <a:pt x="355" y="279"/>
                    </a:lnTo>
                    <a:lnTo>
                      <a:pt x="364" y="290"/>
                    </a:lnTo>
                    <a:lnTo>
                      <a:pt x="362" y="275"/>
                    </a:lnTo>
                    <a:close/>
                  </a:path>
                </a:pathLst>
              </a:custGeom>
              <a:solidFill>
                <a:srgbClr val="AE306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1"/>
              <p:cNvSpPr>
                <a:spLocks noEditPoints="1"/>
              </p:cNvSpPr>
              <p:nvPr/>
            </p:nvSpPr>
            <p:spPr bwMode="auto">
              <a:xfrm>
                <a:off x="3135313" y="3743325"/>
                <a:ext cx="881063" cy="912813"/>
              </a:xfrm>
              <a:custGeom>
                <a:avLst/>
                <a:gdLst/>
                <a:ahLst/>
                <a:cxnLst>
                  <a:cxn ang="0">
                    <a:pos x="382" y="13"/>
                  </a:cxn>
                  <a:cxn ang="0">
                    <a:pos x="359" y="51"/>
                  </a:cxn>
                  <a:cxn ang="0">
                    <a:pos x="346" y="108"/>
                  </a:cxn>
                  <a:cxn ang="0">
                    <a:pos x="340" y="204"/>
                  </a:cxn>
                  <a:cxn ang="0">
                    <a:pos x="344" y="293"/>
                  </a:cxn>
                  <a:cxn ang="0">
                    <a:pos x="263" y="219"/>
                  </a:cxn>
                  <a:cxn ang="0">
                    <a:pos x="188" y="170"/>
                  </a:cxn>
                  <a:cxn ang="0">
                    <a:pos x="119" y="149"/>
                  </a:cxn>
                  <a:cxn ang="0">
                    <a:pos x="60" y="157"/>
                  </a:cxn>
                  <a:cxn ang="0">
                    <a:pos x="38" y="171"/>
                  </a:cxn>
                  <a:cxn ang="0">
                    <a:pos x="16" y="198"/>
                  </a:cxn>
                  <a:cxn ang="0">
                    <a:pos x="3" y="233"/>
                  </a:cxn>
                  <a:cxn ang="0">
                    <a:pos x="1" y="288"/>
                  </a:cxn>
                  <a:cxn ang="0">
                    <a:pos x="14" y="331"/>
                  </a:cxn>
                  <a:cxn ang="0">
                    <a:pos x="57" y="385"/>
                  </a:cxn>
                  <a:cxn ang="0">
                    <a:pos x="119" y="435"/>
                  </a:cxn>
                  <a:cxn ang="0">
                    <a:pos x="252" y="506"/>
                  </a:cxn>
                  <a:cxn ang="0">
                    <a:pos x="405" y="566"/>
                  </a:cxn>
                  <a:cxn ang="0">
                    <a:pos x="433" y="570"/>
                  </a:cxn>
                  <a:cxn ang="0">
                    <a:pos x="518" y="351"/>
                  </a:cxn>
                  <a:cxn ang="0">
                    <a:pos x="552" y="197"/>
                  </a:cxn>
                  <a:cxn ang="0">
                    <a:pos x="548" y="96"/>
                  </a:cxn>
                  <a:cxn ang="0">
                    <a:pos x="521" y="38"/>
                  </a:cxn>
                  <a:cxn ang="0">
                    <a:pos x="500" y="19"/>
                  </a:cxn>
                  <a:cxn ang="0">
                    <a:pos x="460" y="3"/>
                  </a:cxn>
                  <a:cxn ang="0">
                    <a:pos x="398" y="5"/>
                  </a:cxn>
                  <a:cxn ang="0">
                    <a:pos x="350" y="271"/>
                  </a:cxn>
                  <a:cxn ang="0">
                    <a:pos x="351" y="136"/>
                  </a:cxn>
                  <a:cxn ang="0">
                    <a:pos x="366" y="55"/>
                  </a:cxn>
                  <a:cxn ang="0">
                    <a:pos x="385" y="22"/>
                  </a:cxn>
                  <a:cxn ang="0">
                    <a:pos x="400" y="12"/>
                  </a:cxn>
                  <a:cxn ang="0">
                    <a:pos x="446" y="9"/>
                  </a:cxn>
                  <a:cxn ang="0">
                    <a:pos x="481" y="18"/>
                  </a:cxn>
                  <a:cxn ang="0">
                    <a:pos x="514" y="43"/>
                  </a:cxn>
                  <a:cxn ang="0">
                    <a:pos x="532" y="74"/>
                  </a:cxn>
                  <a:cxn ang="0">
                    <a:pos x="546" y="136"/>
                  </a:cxn>
                  <a:cxn ang="0">
                    <a:pos x="545" y="189"/>
                  </a:cxn>
                  <a:cxn ang="0">
                    <a:pos x="532" y="269"/>
                  </a:cxn>
                  <a:cxn ang="0">
                    <a:pos x="504" y="369"/>
                  </a:cxn>
                  <a:cxn ang="0">
                    <a:pos x="426" y="564"/>
                  </a:cxn>
                  <a:cxn ang="0">
                    <a:pos x="315" y="524"/>
                  </a:cxn>
                  <a:cxn ang="0">
                    <a:pos x="172" y="456"/>
                  </a:cxn>
                  <a:cxn ang="0">
                    <a:pos x="89" y="402"/>
                  </a:cxn>
                  <a:cxn ang="0">
                    <a:pos x="39" y="353"/>
                  </a:cxn>
                  <a:cxn ang="0">
                    <a:pos x="11" y="300"/>
                  </a:cxn>
                  <a:cxn ang="0">
                    <a:pos x="8" y="267"/>
                  </a:cxn>
                  <a:cxn ang="0">
                    <a:pos x="22" y="203"/>
                  </a:cxn>
                  <a:cxn ang="0">
                    <a:pos x="63" y="165"/>
                  </a:cxn>
                  <a:cxn ang="0">
                    <a:pos x="98" y="157"/>
                  </a:cxn>
                  <a:cxn ang="0">
                    <a:pos x="160" y="168"/>
                  </a:cxn>
                  <a:cxn ang="0">
                    <a:pos x="235" y="207"/>
                  </a:cxn>
                  <a:cxn ang="0">
                    <a:pos x="322" y="282"/>
                  </a:cxn>
                </a:cxnLst>
                <a:rect l="0" t="0" r="r" b="b"/>
                <a:pathLst>
                  <a:path w="555" h="575">
                    <a:moveTo>
                      <a:pt x="398" y="5"/>
                    </a:moveTo>
                    <a:lnTo>
                      <a:pt x="398" y="5"/>
                    </a:lnTo>
                    <a:lnTo>
                      <a:pt x="389" y="8"/>
                    </a:lnTo>
                    <a:lnTo>
                      <a:pt x="382" y="13"/>
                    </a:lnTo>
                    <a:lnTo>
                      <a:pt x="374" y="21"/>
                    </a:lnTo>
                    <a:lnTo>
                      <a:pt x="368" y="29"/>
                    </a:lnTo>
                    <a:lnTo>
                      <a:pt x="363" y="40"/>
                    </a:lnTo>
                    <a:lnTo>
                      <a:pt x="359" y="51"/>
                    </a:lnTo>
                    <a:lnTo>
                      <a:pt x="354" y="64"/>
                    </a:lnTo>
                    <a:lnTo>
                      <a:pt x="351" y="78"/>
                    </a:lnTo>
                    <a:lnTo>
                      <a:pt x="348" y="93"/>
                    </a:lnTo>
                    <a:lnTo>
                      <a:pt x="346" y="108"/>
                    </a:lnTo>
                    <a:lnTo>
                      <a:pt x="342" y="139"/>
                    </a:lnTo>
                    <a:lnTo>
                      <a:pt x="341" y="172"/>
                    </a:lnTo>
                    <a:lnTo>
                      <a:pt x="340" y="204"/>
                    </a:lnTo>
                    <a:lnTo>
                      <a:pt x="340" y="204"/>
                    </a:lnTo>
                    <a:lnTo>
                      <a:pt x="341" y="231"/>
                    </a:lnTo>
                    <a:lnTo>
                      <a:pt x="341" y="256"/>
                    </a:lnTo>
                    <a:lnTo>
                      <a:pt x="344" y="293"/>
                    </a:lnTo>
                    <a:lnTo>
                      <a:pt x="344" y="293"/>
                    </a:lnTo>
                    <a:lnTo>
                      <a:pt x="324" y="272"/>
                    </a:lnTo>
                    <a:lnTo>
                      <a:pt x="304" y="253"/>
                    </a:lnTo>
                    <a:lnTo>
                      <a:pt x="283" y="235"/>
                    </a:lnTo>
                    <a:lnTo>
                      <a:pt x="263" y="219"/>
                    </a:lnTo>
                    <a:lnTo>
                      <a:pt x="244" y="204"/>
                    </a:lnTo>
                    <a:lnTo>
                      <a:pt x="225" y="191"/>
                    </a:lnTo>
                    <a:lnTo>
                      <a:pt x="206" y="180"/>
                    </a:lnTo>
                    <a:lnTo>
                      <a:pt x="188" y="170"/>
                    </a:lnTo>
                    <a:lnTo>
                      <a:pt x="170" y="162"/>
                    </a:lnTo>
                    <a:lnTo>
                      <a:pt x="152" y="155"/>
                    </a:lnTo>
                    <a:lnTo>
                      <a:pt x="135" y="151"/>
                    </a:lnTo>
                    <a:lnTo>
                      <a:pt x="119" y="149"/>
                    </a:lnTo>
                    <a:lnTo>
                      <a:pt x="103" y="148"/>
                    </a:lnTo>
                    <a:lnTo>
                      <a:pt x="88" y="149"/>
                    </a:lnTo>
                    <a:lnTo>
                      <a:pt x="74" y="152"/>
                    </a:lnTo>
                    <a:lnTo>
                      <a:pt x="60" y="157"/>
                    </a:lnTo>
                    <a:lnTo>
                      <a:pt x="60" y="157"/>
                    </a:lnTo>
                    <a:lnTo>
                      <a:pt x="52" y="160"/>
                    </a:lnTo>
                    <a:lnTo>
                      <a:pt x="44" y="166"/>
                    </a:lnTo>
                    <a:lnTo>
                      <a:pt x="38" y="171"/>
                    </a:lnTo>
                    <a:lnTo>
                      <a:pt x="31" y="176"/>
                    </a:lnTo>
                    <a:lnTo>
                      <a:pt x="25" y="183"/>
                    </a:lnTo>
                    <a:lnTo>
                      <a:pt x="20" y="190"/>
                    </a:lnTo>
                    <a:lnTo>
                      <a:pt x="16" y="198"/>
                    </a:lnTo>
                    <a:lnTo>
                      <a:pt x="11" y="205"/>
                    </a:lnTo>
                    <a:lnTo>
                      <a:pt x="8" y="215"/>
                    </a:lnTo>
                    <a:lnTo>
                      <a:pt x="5" y="223"/>
                    </a:lnTo>
                    <a:lnTo>
                      <a:pt x="3" y="233"/>
                    </a:lnTo>
                    <a:lnTo>
                      <a:pt x="1" y="243"/>
                    </a:lnTo>
                    <a:lnTo>
                      <a:pt x="0" y="254"/>
                    </a:lnTo>
                    <a:lnTo>
                      <a:pt x="0" y="264"/>
                    </a:lnTo>
                    <a:lnTo>
                      <a:pt x="1" y="288"/>
                    </a:lnTo>
                    <a:lnTo>
                      <a:pt x="1" y="288"/>
                    </a:lnTo>
                    <a:lnTo>
                      <a:pt x="3" y="302"/>
                    </a:lnTo>
                    <a:lnTo>
                      <a:pt x="7" y="317"/>
                    </a:lnTo>
                    <a:lnTo>
                      <a:pt x="14" y="331"/>
                    </a:lnTo>
                    <a:lnTo>
                      <a:pt x="22" y="345"/>
                    </a:lnTo>
                    <a:lnTo>
                      <a:pt x="32" y="359"/>
                    </a:lnTo>
                    <a:lnTo>
                      <a:pt x="44" y="372"/>
                    </a:lnTo>
                    <a:lnTo>
                      <a:pt x="57" y="385"/>
                    </a:lnTo>
                    <a:lnTo>
                      <a:pt x="71" y="399"/>
                    </a:lnTo>
                    <a:lnTo>
                      <a:pt x="86" y="410"/>
                    </a:lnTo>
                    <a:lnTo>
                      <a:pt x="102" y="423"/>
                    </a:lnTo>
                    <a:lnTo>
                      <a:pt x="119" y="435"/>
                    </a:lnTo>
                    <a:lnTo>
                      <a:pt x="137" y="446"/>
                    </a:lnTo>
                    <a:lnTo>
                      <a:pt x="174" y="468"/>
                    </a:lnTo>
                    <a:lnTo>
                      <a:pt x="214" y="488"/>
                    </a:lnTo>
                    <a:lnTo>
                      <a:pt x="252" y="506"/>
                    </a:lnTo>
                    <a:lnTo>
                      <a:pt x="289" y="523"/>
                    </a:lnTo>
                    <a:lnTo>
                      <a:pt x="324" y="536"/>
                    </a:lnTo>
                    <a:lnTo>
                      <a:pt x="355" y="548"/>
                    </a:lnTo>
                    <a:lnTo>
                      <a:pt x="405" y="566"/>
                    </a:lnTo>
                    <a:lnTo>
                      <a:pt x="427" y="574"/>
                    </a:lnTo>
                    <a:lnTo>
                      <a:pt x="431" y="575"/>
                    </a:lnTo>
                    <a:lnTo>
                      <a:pt x="433" y="570"/>
                    </a:lnTo>
                    <a:lnTo>
                      <a:pt x="433" y="570"/>
                    </a:lnTo>
                    <a:lnTo>
                      <a:pt x="460" y="509"/>
                    </a:lnTo>
                    <a:lnTo>
                      <a:pt x="484" y="452"/>
                    </a:lnTo>
                    <a:lnTo>
                      <a:pt x="503" y="399"/>
                    </a:lnTo>
                    <a:lnTo>
                      <a:pt x="518" y="351"/>
                    </a:lnTo>
                    <a:lnTo>
                      <a:pt x="531" y="307"/>
                    </a:lnTo>
                    <a:lnTo>
                      <a:pt x="541" y="266"/>
                    </a:lnTo>
                    <a:lnTo>
                      <a:pt x="548" y="229"/>
                    </a:lnTo>
                    <a:lnTo>
                      <a:pt x="552" y="197"/>
                    </a:lnTo>
                    <a:lnTo>
                      <a:pt x="555" y="167"/>
                    </a:lnTo>
                    <a:lnTo>
                      <a:pt x="555" y="140"/>
                    </a:lnTo>
                    <a:lnTo>
                      <a:pt x="552" y="117"/>
                    </a:lnTo>
                    <a:lnTo>
                      <a:pt x="548" y="96"/>
                    </a:lnTo>
                    <a:lnTo>
                      <a:pt x="543" y="78"/>
                    </a:lnTo>
                    <a:lnTo>
                      <a:pt x="536" y="62"/>
                    </a:lnTo>
                    <a:lnTo>
                      <a:pt x="529" y="49"/>
                    </a:lnTo>
                    <a:lnTo>
                      <a:pt x="521" y="38"/>
                    </a:lnTo>
                    <a:lnTo>
                      <a:pt x="521" y="38"/>
                    </a:lnTo>
                    <a:lnTo>
                      <a:pt x="514" y="30"/>
                    </a:lnTo>
                    <a:lnTo>
                      <a:pt x="507" y="25"/>
                    </a:lnTo>
                    <a:lnTo>
                      <a:pt x="500" y="19"/>
                    </a:lnTo>
                    <a:lnTo>
                      <a:pt x="492" y="14"/>
                    </a:lnTo>
                    <a:lnTo>
                      <a:pt x="485" y="10"/>
                    </a:lnTo>
                    <a:lnTo>
                      <a:pt x="477" y="7"/>
                    </a:lnTo>
                    <a:lnTo>
                      <a:pt x="460" y="3"/>
                    </a:lnTo>
                    <a:lnTo>
                      <a:pt x="444" y="1"/>
                    </a:lnTo>
                    <a:lnTo>
                      <a:pt x="428" y="0"/>
                    </a:lnTo>
                    <a:lnTo>
                      <a:pt x="413" y="2"/>
                    </a:lnTo>
                    <a:lnTo>
                      <a:pt x="398" y="5"/>
                    </a:lnTo>
                    <a:lnTo>
                      <a:pt x="398" y="5"/>
                    </a:lnTo>
                    <a:close/>
                    <a:moveTo>
                      <a:pt x="353" y="305"/>
                    </a:moveTo>
                    <a:lnTo>
                      <a:pt x="353" y="305"/>
                    </a:lnTo>
                    <a:lnTo>
                      <a:pt x="350" y="271"/>
                    </a:lnTo>
                    <a:lnTo>
                      <a:pt x="349" y="229"/>
                    </a:lnTo>
                    <a:lnTo>
                      <a:pt x="349" y="184"/>
                    </a:lnTo>
                    <a:lnTo>
                      <a:pt x="349" y="159"/>
                    </a:lnTo>
                    <a:lnTo>
                      <a:pt x="351" y="136"/>
                    </a:lnTo>
                    <a:lnTo>
                      <a:pt x="353" y="114"/>
                    </a:lnTo>
                    <a:lnTo>
                      <a:pt x="356" y="93"/>
                    </a:lnTo>
                    <a:lnTo>
                      <a:pt x="361" y="73"/>
                    </a:lnTo>
                    <a:lnTo>
                      <a:pt x="366" y="55"/>
                    </a:lnTo>
                    <a:lnTo>
                      <a:pt x="372" y="39"/>
                    </a:lnTo>
                    <a:lnTo>
                      <a:pt x="377" y="32"/>
                    </a:lnTo>
                    <a:lnTo>
                      <a:pt x="381" y="27"/>
                    </a:lnTo>
                    <a:lnTo>
                      <a:pt x="385" y="22"/>
                    </a:lnTo>
                    <a:lnTo>
                      <a:pt x="389" y="18"/>
                    </a:lnTo>
                    <a:lnTo>
                      <a:pt x="395" y="14"/>
                    </a:lnTo>
                    <a:lnTo>
                      <a:pt x="400" y="12"/>
                    </a:lnTo>
                    <a:lnTo>
                      <a:pt x="400" y="12"/>
                    </a:lnTo>
                    <a:lnTo>
                      <a:pt x="407" y="11"/>
                    </a:lnTo>
                    <a:lnTo>
                      <a:pt x="417" y="9"/>
                    </a:lnTo>
                    <a:lnTo>
                      <a:pt x="431" y="8"/>
                    </a:lnTo>
                    <a:lnTo>
                      <a:pt x="446" y="9"/>
                    </a:lnTo>
                    <a:lnTo>
                      <a:pt x="455" y="10"/>
                    </a:lnTo>
                    <a:lnTo>
                      <a:pt x="463" y="12"/>
                    </a:lnTo>
                    <a:lnTo>
                      <a:pt x="472" y="14"/>
                    </a:lnTo>
                    <a:lnTo>
                      <a:pt x="481" y="18"/>
                    </a:lnTo>
                    <a:lnTo>
                      <a:pt x="490" y="23"/>
                    </a:lnTo>
                    <a:lnTo>
                      <a:pt x="498" y="28"/>
                    </a:lnTo>
                    <a:lnTo>
                      <a:pt x="507" y="36"/>
                    </a:lnTo>
                    <a:lnTo>
                      <a:pt x="514" y="43"/>
                    </a:lnTo>
                    <a:lnTo>
                      <a:pt x="514" y="43"/>
                    </a:lnTo>
                    <a:lnTo>
                      <a:pt x="521" y="51"/>
                    </a:lnTo>
                    <a:lnTo>
                      <a:pt x="527" y="62"/>
                    </a:lnTo>
                    <a:lnTo>
                      <a:pt x="532" y="74"/>
                    </a:lnTo>
                    <a:lnTo>
                      <a:pt x="538" y="86"/>
                    </a:lnTo>
                    <a:lnTo>
                      <a:pt x="541" y="101"/>
                    </a:lnTo>
                    <a:lnTo>
                      <a:pt x="544" y="117"/>
                    </a:lnTo>
                    <a:lnTo>
                      <a:pt x="546" y="136"/>
                    </a:lnTo>
                    <a:lnTo>
                      <a:pt x="546" y="156"/>
                    </a:lnTo>
                    <a:lnTo>
                      <a:pt x="546" y="156"/>
                    </a:lnTo>
                    <a:lnTo>
                      <a:pt x="546" y="172"/>
                    </a:lnTo>
                    <a:lnTo>
                      <a:pt x="545" y="189"/>
                    </a:lnTo>
                    <a:lnTo>
                      <a:pt x="543" y="207"/>
                    </a:lnTo>
                    <a:lnTo>
                      <a:pt x="541" y="226"/>
                    </a:lnTo>
                    <a:lnTo>
                      <a:pt x="536" y="247"/>
                    </a:lnTo>
                    <a:lnTo>
                      <a:pt x="532" y="269"/>
                    </a:lnTo>
                    <a:lnTo>
                      <a:pt x="527" y="292"/>
                    </a:lnTo>
                    <a:lnTo>
                      <a:pt x="521" y="316"/>
                    </a:lnTo>
                    <a:lnTo>
                      <a:pt x="513" y="342"/>
                    </a:lnTo>
                    <a:lnTo>
                      <a:pt x="504" y="369"/>
                    </a:lnTo>
                    <a:lnTo>
                      <a:pt x="494" y="398"/>
                    </a:lnTo>
                    <a:lnTo>
                      <a:pt x="484" y="428"/>
                    </a:lnTo>
                    <a:lnTo>
                      <a:pt x="457" y="493"/>
                    </a:lnTo>
                    <a:lnTo>
                      <a:pt x="426" y="564"/>
                    </a:lnTo>
                    <a:lnTo>
                      <a:pt x="426" y="564"/>
                    </a:lnTo>
                    <a:lnTo>
                      <a:pt x="398" y="554"/>
                    </a:lnTo>
                    <a:lnTo>
                      <a:pt x="347" y="535"/>
                    </a:lnTo>
                    <a:lnTo>
                      <a:pt x="315" y="524"/>
                    </a:lnTo>
                    <a:lnTo>
                      <a:pt x="281" y="509"/>
                    </a:lnTo>
                    <a:lnTo>
                      <a:pt x="245" y="493"/>
                    </a:lnTo>
                    <a:lnTo>
                      <a:pt x="208" y="475"/>
                    </a:lnTo>
                    <a:lnTo>
                      <a:pt x="172" y="456"/>
                    </a:lnTo>
                    <a:lnTo>
                      <a:pt x="136" y="435"/>
                    </a:lnTo>
                    <a:lnTo>
                      <a:pt x="120" y="424"/>
                    </a:lnTo>
                    <a:lnTo>
                      <a:pt x="104" y="413"/>
                    </a:lnTo>
                    <a:lnTo>
                      <a:pt x="89" y="402"/>
                    </a:lnTo>
                    <a:lnTo>
                      <a:pt x="75" y="389"/>
                    </a:lnTo>
                    <a:lnTo>
                      <a:pt x="61" y="378"/>
                    </a:lnTo>
                    <a:lnTo>
                      <a:pt x="49" y="365"/>
                    </a:lnTo>
                    <a:lnTo>
                      <a:pt x="39" y="353"/>
                    </a:lnTo>
                    <a:lnTo>
                      <a:pt x="29" y="341"/>
                    </a:lnTo>
                    <a:lnTo>
                      <a:pt x="22" y="327"/>
                    </a:lnTo>
                    <a:lnTo>
                      <a:pt x="16" y="314"/>
                    </a:lnTo>
                    <a:lnTo>
                      <a:pt x="11" y="300"/>
                    </a:lnTo>
                    <a:lnTo>
                      <a:pt x="9" y="287"/>
                    </a:lnTo>
                    <a:lnTo>
                      <a:pt x="9" y="287"/>
                    </a:lnTo>
                    <a:lnTo>
                      <a:pt x="8" y="267"/>
                    </a:lnTo>
                    <a:lnTo>
                      <a:pt x="8" y="267"/>
                    </a:lnTo>
                    <a:lnTo>
                      <a:pt x="9" y="249"/>
                    </a:lnTo>
                    <a:lnTo>
                      <a:pt x="11" y="233"/>
                    </a:lnTo>
                    <a:lnTo>
                      <a:pt x="16" y="217"/>
                    </a:lnTo>
                    <a:lnTo>
                      <a:pt x="22" y="203"/>
                    </a:lnTo>
                    <a:lnTo>
                      <a:pt x="30" y="191"/>
                    </a:lnTo>
                    <a:lnTo>
                      <a:pt x="40" y="181"/>
                    </a:lnTo>
                    <a:lnTo>
                      <a:pt x="50" y="171"/>
                    </a:lnTo>
                    <a:lnTo>
                      <a:pt x="63" y="165"/>
                    </a:lnTo>
                    <a:lnTo>
                      <a:pt x="63" y="165"/>
                    </a:lnTo>
                    <a:lnTo>
                      <a:pt x="74" y="160"/>
                    </a:lnTo>
                    <a:lnTo>
                      <a:pt x="85" y="158"/>
                    </a:lnTo>
                    <a:lnTo>
                      <a:pt x="98" y="157"/>
                    </a:lnTo>
                    <a:lnTo>
                      <a:pt x="112" y="157"/>
                    </a:lnTo>
                    <a:lnTo>
                      <a:pt x="127" y="159"/>
                    </a:lnTo>
                    <a:lnTo>
                      <a:pt x="143" y="163"/>
                    </a:lnTo>
                    <a:lnTo>
                      <a:pt x="160" y="168"/>
                    </a:lnTo>
                    <a:lnTo>
                      <a:pt x="176" y="174"/>
                    </a:lnTo>
                    <a:lnTo>
                      <a:pt x="196" y="184"/>
                    </a:lnTo>
                    <a:lnTo>
                      <a:pt x="215" y="194"/>
                    </a:lnTo>
                    <a:lnTo>
                      <a:pt x="235" y="207"/>
                    </a:lnTo>
                    <a:lnTo>
                      <a:pt x="256" y="223"/>
                    </a:lnTo>
                    <a:lnTo>
                      <a:pt x="277" y="240"/>
                    </a:lnTo>
                    <a:lnTo>
                      <a:pt x="299" y="260"/>
                    </a:lnTo>
                    <a:lnTo>
                      <a:pt x="322" y="282"/>
                    </a:lnTo>
                    <a:lnTo>
                      <a:pt x="346" y="308"/>
                    </a:lnTo>
                    <a:lnTo>
                      <a:pt x="354" y="317"/>
                    </a:lnTo>
                    <a:lnTo>
                      <a:pt x="353" y="305"/>
                    </a:lnTo>
                    <a:close/>
                  </a:path>
                </a:pathLst>
              </a:custGeom>
              <a:solidFill>
                <a:srgbClr val="FFD29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2"/>
              <p:cNvSpPr>
                <a:spLocks noEditPoints="1"/>
              </p:cNvSpPr>
              <p:nvPr/>
            </p:nvSpPr>
            <p:spPr bwMode="auto">
              <a:xfrm>
                <a:off x="3197225" y="3786188"/>
                <a:ext cx="765175" cy="835025"/>
              </a:xfrm>
              <a:custGeom>
                <a:avLst/>
                <a:gdLst/>
                <a:ahLst/>
                <a:cxnLst>
                  <a:cxn ang="0">
                    <a:pos x="362" y="10"/>
                  </a:cxn>
                  <a:cxn ang="0">
                    <a:pos x="335" y="48"/>
                  </a:cxn>
                  <a:cxn ang="0">
                    <a:pos x="321" y="107"/>
                  </a:cxn>
                  <a:cxn ang="0">
                    <a:pos x="314" y="208"/>
                  </a:cxn>
                  <a:cxn ang="0">
                    <a:pos x="320" y="315"/>
                  </a:cxn>
                  <a:cxn ang="0">
                    <a:pos x="221" y="231"/>
                  </a:cxn>
                  <a:cxn ang="0">
                    <a:pos x="147" y="186"/>
                  </a:cxn>
                  <a:cxn ang="0">
                    <a:pos x="92" y="171"/>
                  </a:cxn>
                  <a:cxn ang="0">
                    <a:pos x="54" y="176"/>
                  </a:cxn>
                  <a:cxn ang="0">
                    <a:pos x="23" y="199"/>
                  </a:cxn>
                  <a:cxn ang="0">
                    <a:pos x="2" y="256"/>
                  </a:cxn>
                  <a:cxn ang="0">
                    <a:pos x="3" y="297"/>
                  </a:cxn>
                  <a:cxn ang="0">
                    <a:pos x="32" y="341"/>
                  </a:cxn>
                  <a:cxn ang="0">
                    <a:pos x="82" y="385"/>
                  </a:cxn>
                  <a:cxn ang="0">
                    <a:pos x="218" y="460"/>
                  </a:cxn>
                  <a:cxn ang="0">
                    <a:pos x="361" y="518"/>
                  </a:cxn>
                  <a:cxn ang="0">
                    <a:pos x="387" y="523"/>
                  </a:cxn>
                  <a:cxn ang="0">
                    <a:pos x="460" y="303"/>
                  </a:cxn>
                  <a:cxn ang="0">
                    <a:pos x="482" y="157"/>
                  </a:cxn>
                  <a:cxn ang="0">
                    <a:pos x="472" y="69"/>
                  </a:cxn>
                  <a:cxn ang="0">
                    <a:pos x="450" y="27"/>
                  </a:cxn>
                  <a:cxn ang="0">
                    <a:pos x="428" y="7"/>
                  </a:cxn>
                  <a:cxn ang="0">
                    <a:pos x="391" y="0"/>
                  </a:cxn>
                  <a:cxn ang="0">
                    <a:pos x="329" y="325"/>
                  </a:cxn>
                  <a:cxn ang="0">
                    <a:pos x="323" y="201"/>
                  </a:cxn>
                  <a:cxn ang="0">
                    <a:pos x="332" y="90"/>
                  </a:cxn>
                  <a:cxn ang="0">
                    <a:pos x="350" y="36"/>
                  </a:cxn>
                  <a:cxn ang="0">
                    <a:pos x="374" y="12"/>
                  </a:cxn>
                  <a:cxn ang="0">
                    <a:pos x="399" y="9"/>
                  </a:cxn>
                  <a:cxn ang="0">
                    <a:pos x="431" y="19"/>
                  </a:cxn>
                  <a:cxn ang="0">
                    <a:pos x="449" y="39"/>
                  </a:cxn>
                  <a:cxn ang="0">
                    <a:pos x="468" y="87"/>
                  </a:cxn>
                  <a:cxn ang="0">
                    <a:pos x="473" y="146"/>
                  </a:cxn>
                  <a:cxn ang="0">
                    <a:pos x="468" y="221"/>
                  </a:cxn>
                  <a:cxn ang="0">
                    <a:pos x="431" y="378"/>
                  </a:cxn>
                  <a:cxn ang="0">
                    <a:pos x="381" y="516"/>
                  </a:cxn>
                  <a:cxn ang="0">
                    <a:pos x="247" y="462"/>
                  </a:cxn>
                  <a:cxn ang="0">
                    <a:pos x="116" y="396"/>
                  </a:cxn>
                  <a:cxn ang="0">
                    <a:pos x="50" y="347"/>
                  </a:cxn>
                  <a:cxn ang="0">
                    <a:pos x="17" y="307"/>
                  </a:cxn>
                  <a:cxn ang="0">
                    <a:pos x="8" y="278"/>
                  </a:cxn>
                  <a:cxn ang="0">
                    <a:pos x="13" y="243"/>
                  </a:cxn>
                  <a:cxn ang="0">
                    <a:pos x="38" y="196"/>
                  </a:cxn>
                  <a:cxn ang="0">
                    <a:pos x="68" y="180"/>
                  </a:cxn>
                  <a:cxn ang="0">
                    <a:pos x="119" y="184"/>
                  </a:cxn>
                  <a:cxn ang="0">
                    <a:pos x="183" y="215"/>
                  </a:cxn>
                  <a:cxn ang="0">
                    <a:pos x="258" y="271"/>
                  </a:cxn>
                  <a:cxn ang="0">
                    <a:pos x="330" y="337"/>
                  </a:cxn>
                </a:cxnLst>
                <a:rect l="0" t="0" r="r" b="b"/>
                <a:pathLst>
                  <a:path w="482" h="526">
                    <a:moveTo>
                      <a:pt x="380" y="1"/>
                    </a:moveTo>
                    <a:lnTo>
                      <a:pt x="380" y="1"/>
                    </a:lnTo>
                    <a:lnTo>
                      <a:pt x="370" y="4"/>
                    </a:lnTo>
                    <a:lnTo>
                      <a:pt x="362" y="10"/>
                    </a:lnTo>
                    <a:lnTo>
                      <a:pt x="353" y="17"/>
                    </a:lnTo>
                    <a:lnTo>
                      <a:pt x="347" y="25"/>
                    </a:lnTo>
                    <a:lnTo>
                      <a:pt x="341" y="36"/>
                    </a:lnTo>
                    <a:lnTo>
                      <a:pt x="335" y="48"/>
                    </a:lnTo>
                    <a:lnTo>
                      <a:pt x="330" y="61"/>
                    </a:lnTo>
                    <a:lnTo>
                      <a:pt x="327" y="75"/>
                    </a:lnTo>
                    <a:lnTo>
                      <a:pt x="324" y="91"/>
                    </a:lnTo>
                    <a:lnTo>
                      <a:pt x="321" y="107"/>
                    </a:lnTo>
                    <a:lnTo>
                      <a:pt x="316" y="140"/>
                    </a:lnTo>
                    <a:lnTo>
                      <a:pt x="314" y="174"/>
                    </a:lnTo>
                    <a:lnTo>
                      <a:pt x="314" y="208"/>
                    </a:lnTo>
                    <a:lnTo>
                      <a:pt x="314" y="208"/>
                    </a:lnTo>
                    <a:lnTo>
                      <a:pt x="314" y="242"/>
                    </a:lnTo>
                    <a:lnTo>
                      <a:pt x="316" y="271"/>
                    </a:lnTo>
                    <a:lnTo>
                      <a:pt x="320" y="315"/>
                    </a:lnTo>
                    <a:lnTo>
                      <a:pt x="320" y="315"/>
                    </a:lnTo>
                    <a:lnTo>
                      <a:pt x="292" y="289"/>
                    </a:lnTo>
                    <a:lnTo>
                      <a:pt x="268" y="267"/>
                    </a:lnTo>
                    <a:lnTo>
                      <a:pt x="243" y="248"/>
                    </a:lnTo>
                    <a:lnTo>
                      <a:pt x="221" y="231"/>
                    </a:lnTo>
                    <a:lnTo>
                      <a:pt x="201" y="216"/>
                    </a:lnTo>
                    <a:lnTo>
                      <a:pt x="181" y="204"/>
                    </a:lnTo>
                    <a:lnTo>
                      <a:pt x="163" y="194"/>
                    </a:lnTo>
                    <a:lnTo>
                      <a:pt x="147" y="186"/>
                    </a:lnTo>
                    <a:lnTo>
                      <a:pt x="131" y="180"/>
                    </a:lnTo>
                    <a:lnTo>
                      <a:pt x="117" y="176"/>
                    </a:lnTo>
                    <a:lnTo>
                      <a:pt x="104" y="173"/>
                    </a:lnTo>
                    <a:lnTo>
                      <a:pt x="92" y="171"/>
                    </a:lnTo>
                    <a:lnTo>
                      <a:pt x="81" y="171"/>
                    </a:lnTo>
                    <a:lnTo>
                      <a:pt x="71" y="172"/>
                    </a:lnTo>
                    <a:lnTo>
                      <a:pt x="62" y="173"/>
                    </a:lnTo>
                    <a:lnTo>
                      <a:pt x="54" y="176"/>
                    </a:lnTo>
                    <a:lnTo>
                      <a:pt x="54" y="176"/>
                    </a:lnTo>
                    <a:lnTo>
                      <a:pt x="42" y="181"/>
                    </a:lnTo>
                    <a:lnTo>
                      <a:pt x="33" y="190"/>
                    </a:lnTo>
                    <a:lnTo>
                      <a:pt x="23" y="199"/>
                    </a:lnTo>
                    <a:lnTo>
                      <a:pt x="16" y="211"/>
                    </a:lnTo>
                    <a:lnTo>
                      <a:pt x="9" y="225"/>
                    </a:lnTo>
                    <a:lnTo>
                      <a:pt x="5" y="239"/>
                    </a:lnTo>
                    <a:lnTo>
                      <a:pt x="2" y="256"/>
                    </a:lnTo>
                    <a:lnTo>
                      <a:pt x="0" y="275"/>
                    </a:lnTo>
                    <a:lnTo>
                      <a:pt x="0" y="275"/>
                    </a:lnTo>
                    <a:lnTo>
                      <a:pt x="1" y="286"/>
                    </a:lnTo>
                    <a:lnTo>
                      <a:pt x="3" y="297"/>
                    </a:lnTo>
                    <a:lnTo>
                      <a:pt x="7" y="308"/>
                    </a:lnTo>
                    <a:lnTo>
                      <a:pt x="14" y="319"/>
                    </a:lnTo>
                    <a:lnTo>
                      <a:pt x="22" y="330"/>
                    </a:lnTo>
                    <a:lnTo>
                      <a:pt x="32" y="341"/>
                    </a:lnTo>
                    <a:lnTo>
                      <a:pt x="42" y="352"/>
                    </a:lnTo>
                    <a:lnTo>
                      <a:pt x="55" y="363"/>
                    </a:lnTo>
                    <a:lnTo>
                      <a:pt x="69" y="374"/>
                    </a:lnTo>
                    <a:lnTo>
                      <a:pt x="82" y="385"/>
                    </a:lnTo>
                    <a:lnTo>
                      <a:pt x="114" y="405"/>
                    </a:lnTo>
                    <a:lnTo>
                      <a:pt x="148" y="424"/>
                    </a:lnTo>
                    <a:lnTo>
                      <a:pt x="183" y="442"/>
                    </a:lnTo>
                    <a:lnTo>
                      <a:pt x="218" y="460"/>
                    </a:lnTo>
                    <a:lnTo>
                      <a:pt x="253" y="475"/>
                    </a:lnTo>
                    <a:lnTo>
                      <a:pt x="286" y="488"/>
                    </a:lnTo>
                    <a:lnTo>
                      <a:pt x="315" y="501"/>
                    </a:lnTo>
                    <a:lnTo>
                      <a:pt x="361" y="518"/>
                    </a:lnTo>
                    <a:lnTo>
                      <a:pt x="382" y="525"/>
                    </a:lnTo>
                    <a:lnTo>
                      <a:pt x="386" y="526"/>
                    </a:lnTo>
                    <a:lnTo>
                      <a:pt x="387" y="523"/>
                    </a:lnTo>
                    <a:lnTo>
                      <a:pt x="387" y="523"/>
                    </a:lnTo>
                    <a:lnTo>
                      <a:pt x="412" y="461"/>
                    </a:lnTo>
                    <a:lnTo>
                      <a:pt x="432" y="404"/>
                    </a:lnTo>
                    <a:lnTo>
                      <a:pt x="448" y="351"/>
                    </a:lnTo>
                    <a:lnTo>
                      <a:pt x="460" y="303"/>
                    </a:lnTo>
                    <a:lnTo>
                      <a:pt x="470" y="261"/>
                    </a:lnTo>
                    <a:lnTo>
                      <a:pt x="476" y="221"/>
                    </a:lnTo>
                    <a:lnTo>
                      <a:pt x="481" y="188"/>
                    </a:lnTo>
                    <a:lnTo>
                      <a:pt x="482" y="157"/>
                    </a:lnTo>
                    <a:lnTo>
                      <a:pt x="482" y="130"/>
                    </a:lnTo>
                    <a:lnTo>
                      <a:pt x="479" y="106"/>
                    </a:lnTo>
                    <a:lnTo>
                      <a:pt x="476" y="86"/>
                    </a:lnTo>
                    <a:lnTo>
                      <a:pt x="472" y="69"/>
                    </a:lnTo>
                    <a:lnTo>
                      <a:pt x="467" y="55"/>
                    </a:lnTo>
                    <a:lnTo>
                      <a:pt x="461" y="42"/>
                    </a:lnTo>
                    <a:lnTo>
                      <a:pt x="456" y="33"/>
                    </a:lnTo>
                    <a:lnTo>
                      <a:pt x="450" y="27"/>
                    </a:lnTo>
                    <a:lnTo>
                      <a:pt x="450" y="27"/>
                    </a:lnTo>
                    <a:lnTo>
                      <a:pt x="443" y="19"/>
                    </a:lnTo>
                    <a:lnTo>
                      <a:pt x="436" y="13"/>
                    </a:lnTo>
                    <a:lnTo>
                      <a:pt x="428" y="7"/>
                    </a:lnTo>
                    <a:lnTo>
                      <a:pt x="419" y="3"/>
                    </a:lnTo>
                    <a:lnTo>
                      <a:pt x="410" y="1"/>
                    </a:lnTo>
                    <a:lnTo>
                      <a:pt x="400" y="0"/>
                    </a:lnTo>
                    <a:lnTo>
                      <a:pt x="391" y="0"/>
                    </a:lnTo>
                    <a:lnTo>
                      <a:pt x="380" y="1"/>
                    </a:lnTo>
                    <a:lnTo>
                      <a:pt x="380" y="1"/>
                    </a:lnTo>
                    <a:close/>
                    <a:moveTo>
                      <a:pt x="329" y="325"/>
                    </a:moveTo>
                    <a:lnTo>
                      <a:pt x="329" y="325"/>
                    </a:lnTo>
                    <a:lnTo>
                      <a:pt x="327" y="311"/>
                    </a:lnTo>
                    <a:lnTo>
                      <a:pt x="325" y="276"/>
                    </a:lnTo>
                    <a:lnTo>
                      <a:pt x="323" y="229"/>
                    </a:lnTo>
                    <a:lnTo>
                      <a:pt x="323" y="201"/>
                    </a:lnTo>
                    <a:lnTo>
                      <a:pt x="324" y="173"/>
                    </a:lnTo>
                    <a:lnTo>
                      <a:pt x="325" y="144"/>
                    </a:lnTo>
                    <a:lnTo>
                      <a:pt x="328" y="115"/>
                    </a:lnTo>
                    <a:lnTo>
                      <a:pt x="332" y="90"/>
                    </a:lnTo>
                    <a:lnTo>
                      <a:pt x="338" y="66"/>
                    </a:lnTo>
                    <a:lnTo>
                      <a:pt x="342" y="55"/>
                    </a:lnTo>
                    <a:lnTo>
                      <a:pt x="345" y="45"/>
                    </a:lnTo>
                    <a:lnTo>
                      <a:pt x="350" y="36"/>
                    </a:lnTo>
                    <a:lnTo>
                      <a:pt x="356" y="28"/>
                    </a:lnTo>
                    <a:lnTo>
                      <a:pt x="361" y="21"/>
                    </a:lnTo>
                    <a:lnTo>
                      <a:pt x="367" y="16"/>
                    </a:lnTo>
                    <a:lnTo>
                      <a:pt x="374" y="12"/>
                    </a:lnTo>
                    <a:lnTo>
                      <a:pt x="382" y="10"/>
                    </a:lnTo>
                    <a:lnTo>
                      <a:pt x="382" y="10"/>
                    </a:lnTo>
                    <a:lnTo>
                      <a:pt x="391" y="9"/>
                    </a:lnTo>
                    <a:lnTo>
                      <a:pt x="399" y="9"/>
                    </a:lnTo>
                    <a:lnTo>
                      <a:pt x="407" y="10"/>
                    </a:lnTo>
                    <a:lnTo>
                      <a:pt x="416" y="12"/>
                    </a:lnTo>
                    <a:lnTo>
                      <a:pt x="423" y="15"/>
                    </a:lnTo>
                    <a:lnTo>
                      <a:pt x="431" y="19"/>
                    </a:lnTo>
                    <a:lnTo>
                      <a:pt x="437" y="24"/>
                    </a:lnTo>
                    <a:lnTo>
                      <a:pt x="443" y="32"/>
                    </a:lnTo>
                    <a:lnTo>
                      <a:pt x="443" y="32"/>
                    </a:lnTo>
                    <a:lnTo>
                      <a:pt x="449" y="39"/>
                    </a:lnTo>
                    <a:lnTo>
                      <a:pt x="454" y="48"/>
                    </a:lnTo>
                    <a:lnTo>
                      <a:pt x="459" y="58"/>
                    </a:lnTo>
                    <a:lnTo>
                      <a:pt x="464" y="71"/>
                    </a:lnTo>
                    <a:lnTo>
                      <a:pt x="468" y="87"/>
                    </a:lnTo>
                    <a:lnTo>
                      <a:pt x="471" y="104"/>
                    </a:lnTo>
                    <a:lnTo>
                      <a:pt x="473" y="124"/>
                    </a:lnTo>
                    <a:lnTo>
                      <a:pt x="473" y="146"/>
                    </a:lnTo>
                    <a:lnTo>
                      <a:pt x="473" y="146"/>
                    </a:lnTo>
                    <a:lnTo>
                      <a:pt x="473" y="166"/>
                    </a:lnTo>
                    <a:lnTo>
                      <a:pt x="472" y="188"/>
                    </a:lnTo>
                    <a:lnTo>
                      <a:pt x="472" y="188"/>
                    </a:lnTo>
                    <a:lnTo>
                      <a:pt x="468" y="221"/>
                    </a:lnTo>
                    <a:lnTo>
                      <a:pt x="461" y="257"/>
                    </a:lnTo>
                    <a:lnTo>
                      <a:pt x="453" y="296"/>
                    </a:lnTo>
                    <a:lnTo>
                      <a:pt x="443" y="336"/>
                    </a:lnTo>
                    <a:lnTo>
                      <a:pt x="431" y="378"/>
                    </a:lnTo>
                    <a:lnTo>
                      <a:pt x="416" y="423"/>
                    </a:lnTo>
                    <a:lnTo>
                      <a:pt x="400" y="468"/>
                    </a:lnTo>
                    <a:lnTo>
                      <a:pt x="381" y="516"/>
                    </a:lnTo>
                    <a:lnTo>
                      <a:pt x="381" y="516"/>
                    </a:lnTo>
                    <a:lnTo>
                      <a:pt x="355" y="506"/>
                    </a:lnTo>
                    <a:lnTo>
                      <a:pt x="307" y="488"/>
                    </a:lnTo>
                    <a:lnTo>
                      <a:pt x="277" y="476"/>
                    </a:lnTo>
                    <a:lnTo>
                      <a:pt x="247" y="462"/>
                    </a:lnTo>
                    <a:lnTo>
                      <a:pt x="214" y="447"/>
                    </a:lnTo>
                    <a:lnTo>
                      <a:pt x="180" y="431"/>
                    </a:lnTo>
                    <a:lnTo>
                      <a:pt x="147" y="414"/>
                    </a:lnTo>
                    <a:lnTo>
                      <a:pt x="116" y="396"/>
                    </a:lnTo>
                    <a:lnTo>
                      <a:pt x="87" y="377"/>
                    </a:lnTo>
                    <a:lnTo>
                      <a:pt x="74" y="368"/>
                    </a:lnTo>
                    <a:lnTo>
                      <a:pt x="61" y="357"/>
                    </a:lnTo>
                    <a:lnTo>
                      <a:pt x="50" y="347"/>
                    </a:lnTo>
                    <a:lnTo>
                      <a:pt x="39" y="338"/>
                    </a:lnTo>
                    <a:lnTo>
                      <a:pt x="31" y="327"/>
                    </a:lnTo>
                    <a:lnTo>
                      <a:pt x="23" y="318"/>
                    </a:lnTo>
                    <a:lnTo>
                      <a:pt x="17" y="307"/>
                    </a:lnTo>
                    <a:lnTo>
                      <a:pt x="13" y="298"/>
                    </a:lnTo>
                    <a:lnTo>
                      <a:pt x="9" y="288"/>
                    </a:lnTo>
                    <a:lnTo>
                      <a:pt x="8" y="278"/>
                    </a:lnTo>
                    <a:lnTo>
                      <a:pt x="8" y="278"/>
                    </a:lnTo>
                    <a:lnTo>
                      <a:pt x="8" y="275"/>
                    </a:lnTo>
                    <a:lnTo>
                      <a:pt x="8" y="275"/>
                    </a:lnTo>
                    <a:lnTo>
                      <a:pt x="10" y="258"/>
                    </a:lnTo>
                    <a:lnTo>
                      <a:pt x="13" y="243"/>
                    </a:lnTo>
                    <a:lnTo>
                      <a:pt x="18" y="228"/>
                    </a:lnTo>
                    <a:lnTo>
                      <a:pt x="23" y="216"/>
                    </a:lnTo>
                    <a:lnTo>
                      <a:pt x="29" y="204"/>
                    </a:lnTo>
                    <a:lnTo>
                      <a:pt x="38" y="196"/>
                    </a:lnTo>
                    <a:lnTo>
                      <a:pt x="46" y="189"/>
                    </a:lnTo>
                    <a:lnTo>
                      <a:pt x="57" y="183"/>
                    </a:lnTo>
                    <a:lnTo>
                      <a:pt x="57" y="183"/>
                    </a:lnTo>
                    <a:lnTo>
                      <a:pt x="68" y="180"/>
                    </a:lnTo>
                    <a:lnTo>
                      <a:pt x="79" y="179"/>
                    </a:lnTo>
                    <a:lnTo>
                      <a:pt x="92" y="179"/>
                    </a:lnTo>
                    <a:lnTo>
                      <a:pt x="105" y="181"/>
                    </a:lnTo>
                    <a:lnTo>
                      <a:pt x="119" y="184"/>
                    </a:lnTo>
                    <a:lnTo>
                      <a:pt x="134" y="190"/>
                    </a:lnTo>
                    <a:lnTo>
                      <a:pt x="150" y="197"/>
                    </a:lnTo>
                    <a:lnTo>
                      <a:pt x="166" y="206"/>
                    </a:lnTo>
                    <a:lnTo>
                      <a:pt x="183" y="215"/>
                    </a:lnTo>
                    <a:lnTo>
                      <a:pt x="201" y="227"/>
                    </a:lnTo>
                    <a:lnTo>
                      <a:pt x="220" y="240"/>
                    </a:lnTo>
                    <a:lnTo>
                      <a:pt x="239" y="254"/>
                    </a:lnTo>
                    <a:lnTo>
                      <a:pt x="258" y="271"/>
                    </a:lnTo>
                    <a:lnTo>
                      <a:pt x="279" y="288"/>
                    </a:lnTo>
                    <a:lnTo>
                      <a:pt x="299" y="308"/>
                    </a:lnTo>
                    <a:lnTo>
                      <a:pt x="322" y="328"/>
                    </a:lnTo>
                    <a:lnTo>
                      <a:pt x="330" y="337"/>
                    </a:lnTo>
                    <a:lnTo>
                      <a:pt x="329" y="325"/>
                    </a:lnTo>
                    <a:close/>
                  </a:path>
                </a:pathLst>
              </a:custGeom>
              <a:solidFill>
                <a:srgbClr val="B6EBF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3" name="组合 702"/>
            <p:cNvGrpSpPr/>
            <p:nvPr userDrawn="1"/>
          </p:nvGrpSpPr>
          <p:grpSpPr>
            <a:xfrm rot="2312312">
              <a:off x="7895736" y="1688753"/>
              <a:ext cx="329808" cy="311854"/>
              <a:chOff x="992188" y="1649413"/>
              <a:chExt cx="1017588" cy="906463"/>
            </a:xfrm>
          </p:grpSpPr>
          <p:sp>
            <p:nvSpPr>
              <p:cNvPr id="704" name="Freeform 266"/>
              <p:cNvSpPr>
                <a:spLocks/>
              </p:cNvSpPr>
              <p:nvPr/>
            </p:nvSpPr>
            <p:spPr bwMode="auto">
              <a:xfrm>
                <a:off x="992188" y="1649413"/>
                <a:ext cx="1017588" cy="906463"/>
              </a:xfrm>
              <a:custGeom>
                <a:avLst/>
                <a:gdLst/>
                <a:ahLst/>
                <a:cxnLst>
                  <a:cxn ang="0">
                    <a:pos x="641" y="562"/>
                  </a:cxn>
                  <a:cxn ang="0">
                    <a:pos x="564" y="569"/>
                  </a:cxn>
                  <a:cxn ang="0">
                    <a:pos x="482" y="571"/>
                  </a:cxn>
                  <a:cxn ang="0">
                    <a:pos x="385" y="569"/>
                  </a:cxn>
                  <a:cxn ang="0">
                    <a:pos x="308" y="561"/>
                  </a:cxn>
                  <a:cxn ang="0">
                    <a:pos x="257" y="554"/>
                  </a:cxn>
                  <a:cxn ang="0">
                    <a:pos x="207" y="542"/>
                  </a:cxn>
                  <a:cxn ang="0">
                    <a:pos x="160" y="527"/>
                  </a:cxn>
                  <a:cxn ang="0">
                    <a:pos x="118" y="508"/>
                  </a:cxn>
                  <a:cxn ang="0">
                    <a:pos x="81" y="485"/>
                  </a:cxn>
                  <a:cxn ang="0">
                    <a:pos x="50" y="457"/>
                  </a:cxn>
                  <a:cxn ang="0">
                    <a:pos x="38" y="441"/>
                  </a:cxn>
                  <a:cxn ang="0">
                    <a:pos x="19" y="409"/>
                  </a:cxn>
                  <a:cxn ang="0">
                    <a:pos x="6" y="379"/>
                  </a:cxn>
                  <a:cxn ang="0">
                    <a:pos x="1" y="353"/>
                  </a:cxn>
                  <a:cxn ang="0">
                    <a:pos x="1" y="328"/>
                  </a:cxn>
                  <a:cxn ang="0">
                    <a:pos x="5" y="306"/>
                  </a:cxn>
                  <a:cxn ang="0">
                    <a:pos x="14" y="287"/>
                  </a:cxn>
                  <a:cxn ang="0">
                    <a:pos x="28" y="271"/>
                  </a:cxn>
                  <a:cxn ang="0">
                    <a:pos x="44" y="257"/>
                  </a:cxn>
                  <a:cxn ang="0">
                    <a:pos x="64" y="246"/>
                  </a:cxn>
                  <a:cxn ang="0">
                    <a:pos x="85" y="237"/>
                  </a:cxn>
                  <a:cxn ang="0">
                    <a:pos x="109" y="231"/>
                  </a:cxn>
                  <a:cxn ang="0">
                    <a:pos x="133" y="228"/>
                  </a:cxn>
                  <a:cxn ang="0">
                    <a:pos x="157" y="227"/>
                  </a:cxn>
                  <a:cxn ang="0">
                    <a:pos x="181" y="229"/>
                  </a:cxn>
                  <a:cxn ang="0">
                    <a:pos x="204" y="233"/>
                  </a:cxn>
                  <a:cxn ang="0">
                    <a:pos x="226" y="239"/>
                  </a:cxn>
                  <a:cxn ang="0">
                    <a:pos x="222" y="235"/>
                  </a:cxn>
                  <a:cxn ang="0">
                    <a:pos x="208" y="210"/>
                  </a:cxn>
                  <a:cxn ang="0">
                    <a:pos x="198" y="184"/>
                  </a:cxn>
                  <a:cxn ang="0">
                    <a:pos x="190" y="154"/>
                  </a:cxn>
                  <a:cxn ang="0">
                    <a:pos x="190" y="120"/>
                  </a:cxn>
                  <a:cxn ang="0">
                    <a:pos x="193" y="101"/>
                  </a:cxn>
                  <a:cxn ang="0">
                    <a:pos x="201" y="83"/>
                  </a:cxn>
                  <a:cxn ang="0">
                    <a:pos x="210" y="64"/>
                  </a:cxn>
                  <a:cxn ang="0">
                    <a:pos x="224" y="44"/>
                  </a:cxn>
                  <a:cxn ang="0">
                    <a:pos x="242" y="25"/>
                  </a:cxn>
                  <a:cxn ang="0">
                    <a:pos x="253" y="17"/>
                  </a:cxn>
                  <a:cxn ang="0">
                    <a:pos x="275" y="5"/>
                  </a:cxn>
                  <a:cxn ang="0">
                    <a:pos x="299" y="0"/>
                  </a:cxn>
                  <a:cxn ang="0">
                    <a:pos x="325" y="2"/>
                  </a:cxn>
                  <a:cxn ang="0">
                    <a:pos x="352" y="11"/>
                  </a:cxn>
                  <a:cxn ang="0">
                    <a:pos x="380" y="26"/>
                  </a:cxn>
                  <a:cxn ang="0">
                    <a:pos x="408" y="48"/>
                  </a:cxn>
                  <a:cxn ang="0">
                    <a:pos x="437" y="76"/>
                  </a:cxn>
                  <a:cxn ang="0">
                    <a:pos x="464" y="110"/>
                  </a:cxn>
                  <a:cxn ang="0">
                    <a:pos x="493" y="150"/>
                  </a:cxn>
                  <a:cxn ang="0">
                    <a:pos x="519" y="198"/>
                  </a:cxn>
                  <a:cxn ang="0">
                    <a:pos x="546" y="251"/>
                  </a:cxn>
                  <a:cxn ang="0">
                    <a:pos x="570" y="309"/>
                  </a:cxn>
                  <a:cxn ang="0">
                    <a:pos x="594" y="375"/>
                  </a:cxn>
                  <a:cxn ang="0">
                    <a:pos x="614" y="446"/>
                  </a:cxn>
                  <a:cxn ang="0">
                    <a:pos x="633" y="522"/>
                  </a:cxn>
                  <a:cxn ang="0">
                    <a:pos x="641" y="562"/>
                  </a:cxn>
                </a:cxnLst>
                <a:rect l="0" t="0" r="r" b="b"/>
                <a:pathLst>
                  <a:path w="641" h="571">
                    <a:moveTo>
                      <a:pt x="641" y="562"/>
                    </a:moveTo>
                    <a:lnTo>
                      <a:pt x="641" y="562"/>
                    </a:lnTo>
                    <a:lnTo>
                      <a:pt x="620" y="564"/>
                    </a:lnTo>
                    <a:lnTo>
                      <a:pt x="564" y="569"/>
                    </a:lnTo>
                    <a:lnTo>
                      <a:pt x="526" y="570"/>
                    </a:lnTo>
                    <a:lnTo>
                      <a:pt x="482" y="571"/>
                    </a:lnTo>
                    <a:lnTo>
                      <a:pt x="435" y="571"/>
                    </a:lnTo>
                    <a:lnTo>
                      <a:pt x="385" y="569"/>
                    </a:lnTo>
                    <a:lnTo>
                      <a:pt x="334" y="564"/>
                    </a:lnTo>
                    <a:lnTo>
                      <a:pt x="308" y="561"/>
                    </a:lnTo>
                    <a:lnTo>
                      <a:pt x="282" y="558"/>
                    </a:lnTo>
                    <a:lnTo>
                      <a:pt x="257" y="554"/>
                    </a:lnTo>
                    <a:lnTo>
                      <a:pt x="231" y="549"/>
                    </a:lnTo>
                    <a:lnTo>
                      <a:pt x="207" y="542"/>
                    </a:lnTo>
                    <a:lnTo>
                      <a:pt x="184" y="535"/>
                    </a:lnTo>
                    <a:lnTo>
                      <a:pt x="160" y="527"/>
                    </a:lnTo>
                    <a:lnTo>
                      <a:pt x="138" y="519"/>
                    </a:lnTo>
                    <a:lnTo>
                      <a:pt x="118" y="508"/>
                    </a:lnTo>
                    <a:lnTo>
                      <a:pt x="99" y="498"/>
                    </a:lnTo>
                    <a:lnTo>
                      <a:pt x="81" y="485"/>
                    </a:lnTo>
                    <a:lnTo>
                      <a:pt x="64" y="472"/>
                    </a:lnTo>
                    <a:lnTo>
                      <a:pt x="50" y="457"/>
                    </a:lnTo>
                    <a:lnTo>
                      <a:pt x="38" y="441"/>
                    </a:lnTo>
                    <a:lnTo>
                      <a:pt x="38" y="441"/>
                    </a:lnTo>
                    <a:lnTo>
                      <a:pt x="27" y="425"/>
                    </a:lnTo>
                    <a:lnTo>
                      <a:pt x="19" y="409"/>
                    </a:lnTo>
                    <a:lnTo>
                      <a:pt x="11" y="394"/>
                    </a:lnTo>
                    <a:lnTo>
                      <a:pt x="6" y="379"/>
                    </a:lnTo>
                    <a:lnTo>
                      <a:pt x="3" y="365"/>
                    </a:lnTo>
                    <a:lnTo>
                      <a:pt x="1" y="353"/>
                    </a:lnTo>
                    <a:lnTo>
                      <a:pt x="0" y="340"/>
                    </a:lnTo>
                    <a:lnTo>
                      <a:pt x="1" y="328"/>
                    </a:lnTo>
                    <a:lnTo>
                      <a:pt x="2" y="317"/>
                    </a:lnTo>
                    <a:lnTo>
                      <a:pt x="5" y="306"/>
                    </a:lnTo>
                    <a:lnTo>
                      <a:pt x="9" y="297"/>
                    </a:lnTo>
                    <a:lnTo>
                      <a:pt x="14" y="287"/>
                    </a:lnTo>
                    <a:lnTo>
                      <a:pt x="21" y="278"/>
                    </a:lnTo>
                    <a:lnTo>
                      <a:pt x="28" y="271"/>
                    </a:lnTo>
                    <a:lnTo>
                      <a:pt x="36" y="264"/>
                    </a:lnTo>
                    <a:lnTo>
                      <a:pt x="44" y="257"/>
                    </a:lnTo>
                    <a:lnTo>
                      <a:pt x="54" y="251"/>
                    </a:lnTo>
                    <a:lnTo>
                      <a:pt x="64" y="246"/>
                    </a:lnTo>
                    <a:lnTo>
                      <a:pt x="75" y="241"/>
                    </a:lnTo>
                    <a:lnTo>
                      <a:pt x="85" y="237"/>
                    </a:lnTo>
                    <a:lnTo>
                      <a:pt x="97" y="234"/>
                    </a:lnTo>
                    <a:lnTo>
                      <a:pt x="109" y="231"/>
                    </a:lnTo>
                    <a:lnTo>
                      <a:pt x="120" y="229"/>
                    </a:lnTo>
                    <a:lnTo>
                      <a:pt x="133" y="228"/>
                    </a:lnTo>
                    <a:lnTo>
                      <a:pt x="145" y="227"/>
                    </a:lnTo>
                    <a:lnTo>
                      <a:pt x="157" y="227"/>
                    </a:lnTo>
                    <a:lnTo>
                      <a:pt x="169" y="228"/>
                    </a:lnTo>
                    <a:lnTo>
                      <a:pt x="181" y="229"/>
                    </a:lnTo>
                    <a:lnTo>
                      <a:pt x="192" y="231"/>
                    </a:lnTo>
                    <a:lnTo>
                      <a:pt x="204" y="233"/>
                    </a:lnTo>
                    <a:lnTo>
                      <a:pt x="216" y="236"/>
                    </a:lnTo>
                    <a:lnTo>
                      <a:pt x="226" y="239"/>
                    </a:lnTo>
                    <a:lnTo>
                      <a:pt x="226" y="239"/>
                    </a:lnTo>
                    <a:lnTo>
                      <a:pt x="222" y="235"/>
                    </a:lnTo>
                    <a:lnTo>
                      <a:pt x="213" y="220"/>
                    </a:lnTo>
                    <a:lnTo>
                      <a:pt x="208" y="210"/>
                    </a:lnTo>
                    <a:lnTo>
                      <a:pt x="203" y="198"/>
                    </a:lnTo>
                    <a:lnTo>
                      <a:pt x="198" y="184"/>
                    </a:lnTo>
                    <a:lnTo>
                      <a:pt x="193" y="169"/>
                    </a:lnTo>
                    <a:lnTo>
                      <a:pt x="190" y="154"/>
                    </a:lnTo>
                    <a:lnTo>
                      <a:pt x="189" y="137"/>
                    </a:lnTo>
                    <a:lnTo>
                      <a:pt x="190" y="120"/>
                    </a:lnTo>
                    <a:lnTo>
                      <a:pt x="191" y="110"/>
                    </a:lnTo>
                    <a:lnTo>
                      <a:pt x="193" y="101"/>
                    </a:lnTo>
                    <a:lnTo>
                      <a:pt x="196" y="91"/>
                    </a:lnTo>
                    <a:lnTo>
                      <a:pt x="201" y="83"/>
                    </a:lnTo>
                    <a:lnTo>
                      <a:pt x="205" y="73"/>
                    </a:lnTo>
                    <a:lnTo>
                      <a:pt x="210" y="64"/>
                    </a:lnTo>
                    <a:lnTo>
                      <a:pt x="217" y="54"/>
                    </a:lnTo>
                    <a:lnTo>
                      <a:pt x="224" y="44"/>
                    </a:lnTo>
                    <a:lnTo>
                      <a:pt x="232" y="35"/>
                    </a:lnTo>
                    <a:lnTo>
                      <a:pt x="242" y="25"/>
                    </a:lnTo>
                    <a:lnTo>
                      <a:pt x="242" y="25"/>
                    </a:lnTo>
                    <a:lnTo>
                      <a:pt x="253" y="17"/>
                    </a:lnTo>
                    <a:lnTo>
                      <a:pt x="263" y="11"/>
                    </a:lnTo>
                    <a:lnTo>
                      <a:pt x="275" y="5"/>
                    </a:lnTo>
                    <a:lnTo>
                      <a:pt x="286" y="2"/>
                    </a:lnTo>
                    <a:lnTo>
                      <a:pt x="299" y="0"/>
                    </a:lnTo>
                    <a:lnTo>
                      <a:pt x="312" y="1"/>
                    </a:lnTo>
                    <a:lnTo>
                      <a:pt x="325" y="2"/>
                    </a:lnTo>
                    <a:lnTo>
                      <a:pt x="338" y="5"/>
                    </a:lnTo>
                    <a:lnTo>
                      <a:pt x="352" y="11"/>
                    </a:lnTo>
                    <a:lnTo>
                      <a:pt x="366" y="18"/>
                    </a:lnTo>
                    <a:lnTo>
                      <a:pt x="380" y="26"/>
                    </a:lnTo>
                    <a:lnTo>
                      <a:pt x="393" y="36"/>
                    </a:lnTo>
                    <a:lnTo>
                      <a:pt x="408" y="48"/>
                    </a:lnTo>
                    <a:lnTo>
                      <a:pt x="422" y="61"/>
                    </a:lnTo>
                    <a:lnTo>
                      <a:pt x="437" y="76"/>
                    </a:lnTo>
                    <a:lnTo>
                      <a:pt x="451" y="92"/>
                    </a:lnTo>
                    <a:lnTo>
                      <a:pt x="464" y="110"/>
                    </a:lnTo>
                    <a:lnTo>
                      <a:pt x="479" y="130"/>
                    </a:lnTo>
                    <a:lnTo>
                      <a:pt x="493" y="150"/>
                    </a:lnTo>
                    <a:lnTo>
                      <a:pt x="507" y="174"/>
                    </a:lnTo>
                    <a:lnTo>
                      <a:pt x="519" y="198"/>
                    </a:lnTo>
                    <a:lnTo>
                      <a:pt x="533" y="223"/>
                    </a:lnTo>
                    <a:lnTo>
                      <a:pt x="546" y="251"/>
                    </a:lnTo>
                    <a:lnTo>
                      <a:pt x="559" y="280"/>
                    </a:lnTo>
                    <a:lnTo>
                      <a:pt x="570" y="309"/>
                    </a:lnTo>
                    <a:lnTo>
                      <a:pt x="582" y="341"/>
                    </a:lnTo>
                    <a:lnTo>
                      <a:pt x="594" y="375"/>
                    </a:lnTo>
                    <a:lnTo>
                      <a:pt x="604" y="409"/>
                    </a:lnTo>
                    <a:lnTo>
                      <a:pt x="614" y="446"/>
                    </a:lnTo>
                    <a:lnTo>
                      <a:pt x="623" y="483"/>
                    </a:lnTo>
                    <a:lnTo>
                      <a:pt x="633" y="522"/>
                    </a:lnTo>
                    <a:lnTo>
                      <a:pt x="641" y="562"/>
                    </a:lnTo>
                    <a:lnTo>
                      <a:pt x="641" y="562"/>
                    </a:lnTo>
                    <a:close/>
                  </a:path>
                </a:pathLst>
              </a:custGeom>
              <a:solidFill>
                <a:srgbClr val="83D2C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267"/>
              <p:cNvSpPr>
                <a:spLocks/>
              </p:cNvSpPr>
              <p:nvPr/>
            </p:nvSpPr>
            <p:spPr bwMode="auto">
              <a:xfrm>
                <a:off x="1025525" y="2120900"/>
                <a:ext cx="57150" cy="53975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0" y="29"/>
                  </a:cxn>
                  <a:cxn ang="0">
                    <a:pos x="27" y="31"/>
                  </a:cxn>
                  <a:cxn ang="0">
                    <a:pos x="24" y="33"/>
                  </a:cxn>
                  <a:cxn ang="0">
                    <a:pos x="21" y="34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15" y="34"/>
                  </a:cxn>
                  <a:cxn ang="0">
                    <a:pos x="10" y="33"/>
                  </a:cxn>
                  <a:cxn ang="0">
                    <a:pos x="8" y="31"/>
                  </a:cxn>
                  <a:cxn ang="0">
                    <a:pos x="5" y="29"/>
                  </a:cxn>
                  <a:cxn ang="0">
                    <a:pos x="3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13"/>
                  </a:cxn>
                  <a:cxn ang="0">
                    <a:pos x="1" y="10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0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3"/>
                  </a:cxn>
                  <a:cxn ang="0">
                    <a:pos x="30" y="5"/>
                  </a:cxn>
                  <a:cxn ang="0">
                    <a:pos x="33" y="7"/>
                  </a:cxn>
                  <a:cxn ang="0">
                    <a:pos x="34" y="10"/>
                  </a:cxn>
                  <a:cxn ang="0">
                    <a:pos x="35" y="13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4">
                    <a:moveTo>
                      <a:pt x="36" y="18"/>
                    </a:moveTo>
                    <a:lnTo>
                      <a:pt x="36" y="18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0" y="29"/>
                    </a:lnTo>
                    <a:lnTo>
                      <a:pt x="27" y="31"/>
                    </a:lnTo>
                    <a:lnTo>
                      <a:pt x="24" y="33"/>
                    </a:lnTo>
                    <a:lnTo>
                      <a:pt x="21" y="34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5" y="34"/>
                    </a:lnTo>
                    <a:lnTo>
                      <a:pt x="10" y="33"/>
                    </a:lnTo>
                    <a:lnTo>
                      <a:pt x="8" y="31"/>
                    </a:lnTo>
                    <a:lnTo>
                      <a:pt x="5" y="29"/>
                    </a:lnTo>
                    <a:lnTo>
                      <a:pt x="3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3"/>
                    </a:lnTo>
                    <a:lnTo>
                      <a:pt x="1" y="10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0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3"/>
                    </a:lnTo>
                    <a:lnTo>
                      <a:pt x="30" y="5"/>
                    </a:lnTo>
                    <a:lnTo>
                      <a:pt x="33" y="7"/>
                    </a:lnTo>
                    <a:lnTo>
                      <a:pt x="34" y="10"/>
                    </a:lnTo>
                    <a:lnTo>
                      <a:pt x="35" y="13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268"/>
              <p:cNvSpPr>
                <a:spLocks/>
              </p:cNvSpPr>
              <p:nvPr/>
            </p:nvSpPr>
            <p:spPr bwMode="auto">
              <a:xfrm>
                <a:off x="1195388" y="2054225"/>
                <a:ext cx="55563" cy="55563"/>
              </a:xfrm>
              <a:custGeom>
                <a:avLst/>
                <a:gdLst/>
                <a:ahLst/>
                <a:cxnLst>
                  <a:cxn ang="0">
                    <a:pos x="35" y="17"/>
                  </a:cxn>
                  <a:cxn ang="0">
                    <a:pos x="35" y="17"/>
                  </a:cxn>
                  <a:cxn ang="0">
                    <a:pos x="35" y="21"/>
                  </a:cxn>
                  <a:cxn ang="0">
                    <a:pos x="34" y="25"/>
                  </a:cxn>
                  <a:cxn ang="0">
                    <a:pos x="32" y="28"/>
                  </a:cxn>
                  <a:cxn ang="0">
                    <a:pos x="30" y="30"/>
                  </a:cxn>
                  <a:cxn ang="0">
                    <a:pos x="27" y="32"/>
                  </a:cxn>
                  <a:cxn ang="0">
                    <a:pos x="24" y="34"/>
                  </a:cxn>
                  <a:cxn ang="0">
                    <a:pos x="21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2"/>
                  </a:cxn>
                  <a:cxn ang="0">
                    <a:pos x="5" y="30"/>
                  </a:cxn>
                  <a:cxn ang="0">
                    <a:pos x="3" y="28"/>
                  </a:cxn>
                  <a:cxn ang="0">
                    <a:pos x="1" y="25"/>
                  </a:cxn>
                  <a:cxn ang="0">
                    <a:pos x="0" y="21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5" y="4"/>
                  </a:cxn>
                  <a:cxn ang="0">
                    <a:pos x="7" y="2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2"/>
                  </a:cxn>
                  <a:cxn ang="0">
                    <a:pos x="30" y="4"/>
                  </a:cxn>
                  <a:cxn ang="0">
                    <a:pos x="32" y="8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17"/>
                  </a:cxn>
                </a:cxnLst>
                <a:rect l="0" t="0" r="r" b="b"/>
                <a:pathLst>
                  <a:path w="35" h="35">
                    <a:moveTo>
                      <a:pt x="35" y="17"/>
                    </a:moveTo>
                    <a:lnTo>
                      <a:pt x="35" y="17"/>
                    </a:lnTo>
                    <a:lnTo>
                      <a:pt x="35" y="21"/>
                    </a:lnTo>
                    <a:lnTo>
                      <a:pt x="34" y="25"/>
                    </a:lnTo>
                    <a:lnTo>
                      <a:pt x="32" y="28"/>
                    </a:lnTo>
                    <a:lnTo>
                      <a:pt x="30" y="30"/>
                    </a:lnTo>
                    <a:lnTo>
                      <a:pt x="27" y="32"/>
                    </a:lnTo>
                    <a:lnTo>
                      <a:pt x="24" y="34"/>
                    </a:lnTo>
                    <a:lnTo>
                      <a:pt x="21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2"/>
                    </a:lnTo>
                    <a:lnTo>
                      <a:pt x="5" y="30"/>
                    </a:lnTo>
                    <a:lnTo>
                      <a:pt x="3" y="28"/>
                    </a:lnTo>
                    <a:lnTo>
                      <a:pt x="1" y="25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2"/>
                    </a:lnTo>
                    <a:lnTo>
                      <a:pt x="30" y="4"/>
                    </a:lnTo>
                    <a:lnTo>
                      <a:pt x="32" y="8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269"/>
              <p:cNvSpPr>
                <a:spLocks/>
              </p:cNvSpPr>
              <p:nvPr/>
            </p:nvSpPr>
            <p:spPr bwMode="auto">
              <a:xfrm>
                <a:off x="1203325" y="2214563"/>
                <a:ext cx="57150" cy="55563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3" y="27"/>
                  </a:cxn>
                  <a:cxn ang="0">
                    <a:pos x="31" y="29"/>
                  </a:cxn>
                  <a:cxn ang="0">
                    <a:pos x="29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8" y="32"/>
                  </a:cxn>
                  <a:cxn ang="0">
                    <a:pos x="5" y="29"/>
                  </a:cxn>
                  <a:cxn ang="0">
                    <a:pos x="3" y="27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2" y="10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5" y="1"/>
                  </a:cxn>
                  <a:cxn ang="0">
                    <a:pos x="29" y="3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5" y="10"/>
                  </a:cxn>
                  <a:cxn ang="0">
                    <a:pos x="36" y="14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5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3" y="27"/>
                    </a:lnTo>
                    <a:lnTo>
                      <a:pt x="31" y="29"/>
                    </a:lnTo>
                    <a:lnTo>
                      <a:pt x="29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3" y="27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1"/>
                    </a:lnTo>
                    <a:lnTo>
                      <a:pt x="29" y="3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5" y="10"/>
                    </a:lnTo>
                    <a:lnTo>
                      <a:pt x="36" y="14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270"/>
              <p:cNvSpPr>
                <a:spLocks/>
              </p:cNvSpPr>
              <p:nvPr/>
            </p:nvSpPr>
            <p:spPr bwMode="auto">
              <a:xfrm>
                <a:off x="1031875" y="2308225"/>
                <a:ext cx="53975" cy="55563"/>
              </a:xfrm>
              <a:custGeom>
                <a:avLst/>
                <a:gdLst/>
                <a:ahLst/>
                <a:cxnLst>
                  <a:cxn ang="0">
                    <a:pos x="34" y="18"/>
                  </a:cxn>
                  <a:cxn ang="0">
                    <a:pos x="34" y="18"/>
                  </a:cxn>
                  <a:cxn ang="0">
                    <a:pos x="34" y="14"/>
                  </a:cxn>
                  <a:cxn ang="0">
                    <a:pos x="33" y="11"/>
                  </a:cxn>
                  <a:cxn ang="0">
                    <a:pos x="32" y="8"/>
                  </a:cxn>
                  <a:cxn ang="0">
                    <a:pos x="30" y="5"/>
                  </a:cxn>
                  <a:cxn ang="0">
                    <a:pos x="26" y="3"/>
                  </a:cxn>
                  <a:cxn ang="0">
                    <a:pos x="23" y="1"/>
                  </a:cxn>
                  <a:cxn ang="0">
                    <a:pos x="20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  <a:cxn ang="0">
                    <a:pos x="6" y="3"/>
                  </a:cxn>
                  <a:cxn ang="0">
                    <a:pos x="3" y="6"/>
                  </a:cxn>
                  <a:cxn ang="0">
                    <a:pos x="0" y="11"/>
                  </a:cxn>
                  <a:cxn ang="0">
                    <a:pos x="19" y="35"/>
                  </a:cxn>
                  <a:cxn ang="0">
                    <a:pos x="19" y="35"/>
                  </a:cxn>
                  <a:cxn ang="0">
                    <a:pos x="25" y="33"/>
                  </a:cxn>
                  <a:cxn ang="0">
                    <a:pos x="30" y="29"/>
                  </a:cxn>
                  <a:cxn ang="0">
                    <a:pos x="33" y="23"/>
                  </a:cxn>
                  <a:cxn ang="0">
                    <a:pos x="34" y="18"/>
                  </a:cxn>
                  <a:cxn ang="0">
                    <a:pos x="34" y="18"/>
                  </a:cxn>
                </a:cxnLst>
                <a:rect l="0" t="0" r="r" b="b"/>
                <a:pathLst>
                  <a:path w="34" h="35">
                    <a:moveTo>
                      <a:pt x="34" y="18"/>
                    </a:moveTo>
                    <a:lnTo>
                      <a:pt x="34" y="18"/>
                    </a:lnTo>
                    <a:lnTo>
                      <a:pt x="34" y="14"/>
                    </a:lnTo>
                    <a:lnTo>
                      <a:pt x="33" y="11"/>
                    </a:lnTo>
                    <a:lnTo>
                      <a:pt x="32" y="8"/>
                    </a:lnTo>
                    <a:lnTo>
                      <a:pt x="30" y="5"/>
                    </a:lnTo>
                    <a:lnTo>
                      <a:pt x="26" y="3"/>
                    </a:lnTo>
                    <a:lnTo>
                      <a:pt x="23" y="1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11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25" y="33"/>
                    </a:lnTo>
                    <a:lnTo>
                      <a:pt x="30" y="29"/>
                    </a:lnTo>
                    <a:lnTo>
                      <a:pt x="33" y="23"/>
                    </a:lnTo>
                    <a:lnTo>
                      <a:pt x="34" y="18"/>
                    </a:lnTo>
                    <a:lnTo>
                      <a:pt x="34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271"/>
              <p:cNvSpPr>
                <a:spLocks/>
              </p:cNvSpPr>
              <p:nvPr/>
            </p:nvSpPr>
            <p:spPr bwMode="auto">
              <a:xfrm>
                <a:off x="1189038" y="2360613"/>
                <a:ext cx="57150" cy="55563"/>
              </a:xfrm>
              <a:custGeom>
                <a:avLst/>
                <a:gdLst/>
                <a:ahLst/>
                <a:cxnLst>
                  <a:cxn ang="0">
                    <a:pos x="36" y="17"/>
                  </a:cxn>
                  <a:cxn ang="0">
                    <a:pos x="36" y="17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1" y="34"/>
                  </a:cxn>
                  <a:cxn ang="0">
                    <a:pos x="9" y="32"/>
                  </a:cxn>
                  <a:cxn ang="0">
                    <a:pos x="6" y="30"/>
                  </a:cxn>
                  <a:cxn ang="0">
                    <a:pos x="4" y="27"/>
                  </a:cxn>
                  <a:cxn ang="0">
                    <a:pos x="2" y="24"/>
                  </a:cxn>
                  <a:cxn ang="0">
                    <a:pos x="0" y="21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2" y="11"/>
                  </a:cxn>
                  <a:cxn ang="0">
                    <a:pos x="4" y="7"/>
                  </a:cxn>
                  <a:cxn ang="0">
                    <a:pos x="6" y="4"/>
                  </a:cxn>
                  <a:cxn ang="0">
                    <a:pos x="9" y="2"/>
                  </a:cxn>
                  <a:cxn ang="0">
                    <a:pos x="11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5" y="1"/>
                  </a:cxn>
                  <a:cxn ang="0">
                    <a:pos x="28" y="2"/>
                  </a:cxn>
                  <a:cxn ang="0">
                    <a:pos x="31" y="4"/>
                  </a:cxn>
                  <a:cxn ang="0">
                    <a:pos x="33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7"/>
                  </a:cxn>
                  <a:cxn ang="0">
                    <a:pos x="36" y="17"/>
                  </a:cxn>
                </a:cxnLst>
                <a:rect l="0" t="0" r="r" b="b"/>
                <a:pathLst>
                  <a:path w="36" h="35">
                    <a:moveTo>
                      <a:pt x="36" y="17"/>
                    </a:moveTo>
                    <a:lnTo>
                      <a:pt x="36" y="17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1" y="34"/>
                    </a:lnTo>
                    <a:lnTo>
                      <a:pt x="9" y="32"/>
                    </a:lnTo>
                    <a:lnTo>
                      <a:pt x="6" y="30"/>
                    </a:lnTo>
                    <a:lnTo>
                      <a:pt x="4" y="27"/>
                    </a:lnTo>
                    <a:lnTo>
                      <a:pt x="2" y="24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2" y="11"/>
                    </a:lnTo>
                    <a:lnTo>
                      <a:pt x="4" y="7"/>
                    </a:lnTo>
                    <a:lnTo>
                      <a:pt x="6" y="4"/>
                    </a:lnTo>
                    <a:lnTo>
                      <a:pt x="9" y="2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1"/>
                    </a:lnTo>
                    <a:lnTo>
                      <a:pt x="28" y="2"/>
                    </a:lnTo>
                    <a:lnTo>
                      <a:pt x="31" y="4"/>
                    </a:lnTo>
                    <a:lnTo>
                      <a:pt x="33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7"/>
                    </a:lnTo>
                    <a:lnTo>
                      <a:pt x="36" y="17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272"/>
              <p:cNvSpPr>
                <a:spLocks/>
              </p:cNvSpPr>
              <p:nvPr/>
            </p:nvSpPr>
            <p:spPr bwMode="auto">
              <a:xfrm>
                <a:off x="1382713" y="2360613"/>
                <a:ext cx="55563" cy="55563"/>
              </a:xfrm>
              <a:custGeom>
                <a:avLst/>
                <a:gdLst/>
                <a:ahLst/>
                <a:cxnLst>
                  <a:cxn ang="0">
                    <a:pos x="35" y="17"/>
                  </a:cxn>
                  <a:cxn ang="0">
                    <a:pos x="35" y="17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1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4" y="35"/>
                  </a:cxn>
                  <a:cxn ang="0">
                    <a:pos x="11" y="34"/>
                  </a:cxn>
                  <a:cxn ang="0">
                    <a:pos x="8" y="32"/>
                  </a:cxn>
                  <a:cxn ang="0">
                    <a:pos x="6" y="30"/>
                  </a:cxn>
                  <a:cxn ang="0">
                    <a:pos x="3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3" y="7"/>
                  </a:cxn>
                  <a:cxn ang="0">
                    <a:pos x="6" y="4"/>
                  </a:cxn>
                  <a:cxn ang="0">
                    <a:pos x="8" y="2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5" y="1"/>
                  </a:cxn>
                  <a:cxn ang="0">
                    <a:pos x="28" y="2"/>
                  </a:cxn>
                  <a:cxn ang="0">
                    <a:pos x="31" y="4"/>
                  </a:cxn>
                  <a:cxn ang="0">
                    <a:pos x="33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17"/>
                  </a:cxn>
                </a:cxnLst>
                <a:rect l="0" t="0" r="r" b="b"/>
                <a:pathLst>
                  <a:path w="35" h="35">
                    <a:moveTo>
                      <a:pt x="35" y="17"/>
                    </a:moveTo>
                    <a:lnTo>
                      <a:pt x="35" y="17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1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8" y="32"/>
                    </a:lnTo>
                    <a:lnTo>
                      <a:pt x="6" y="30"/>
                    </a:lnTo>
                    <a:lnTo>
                      <a:pt x="3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1"/>
                    </a:lnTo>
                    <a:lnTo>
                      <a:pt x="28" y="2"/>
                    </a:lnTo>
                    <a:lnTo>
                      <a:pt x="31" y="4"/>
                    </a:lnTo>
                    <a:lnTo>
                      <a:pt x="33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273"/>
              <p:cNvSpPr>
                <a:spLocks/>
              </p:cNvSpPr>
              <p:nvPr/>
            </p:nvSpPr>
            <p:spPr bwMode="auto">
              <a:xfrm>
                <a:off x="1373188" y="2152650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2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1" y="30"/>
                  </a:cxn>
                  <a:cxn ang="0">
                    <a:pos x="27" y="32"/>
                  </a:cxn>
                  <a:cxn ang="0">
                    <a:pos x="25" y="35"/>
                  </a:cxn>
                  <a:cxn ang="0">
                    <a:pos x="21" y="3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2" y="35"/>
                  </a:cxn>
                  <a:cxn ang="0">
                    <a:pos x="8" y="32"/>
                  </a:cxn>
                  <a:cxn ang="0">
                    <a:pos x="5" y="30"/>
                  </a:cxn>
                  <a:cxn ang="0">
                    <a:pos x="3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2" y="11"/>
                  </a:cxn>
                  <a:cxn ang="0">
                    <a:pos x="3" y="8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5" y="1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1"/>
                  </a:cxn>
                  <a:cxn ang="0">
                    <a:pos x="25" y="2"/>
                  </a:cxn>
                  <a:cxn ang="0">
                    <a:pos x="27" y="3"/>
                  </a:cxn>
                  <a:cxn ang="0">
                    <a:pos x="31" y="5"/>
                  </a:cxn>
                  <a:cxn ang="0">
                    <a:pos x="33" y="8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1" y="30"/>
                    </a:lnTo>
                    <a:lnTo>
                      <a:pt x="27" y="32"/>
                    </a:lnTo>
                    <a:lnTo>
                      <a:pt x="25" y="35"/>
                    </a:lnTo>
                    <a:lnTo>
                      <a:pt x="21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2" y="35"/>
                    </a:lnTo>
                    <a:lnTo>
                      <a:pt x="8" y="32"/>
                    </a:lnTo>
                    <a:lnTo>
                      <a:pt x="5" y="30"/>
                    </a:lnTo>
                    <a:lnTo>
                      <a:pt x="3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2" y="2"/>
                    </a:lnTo>
                    <a:lnTo>
                      <a:pt x="15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1"/>
                    </a:lnTo>
                    <a:lnTo>
                      <a:pt x="25" y="2"/>
                    </a:lnTo>
                    <a:lnTo>
                      <a:pt x="27" y="3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274"/>
              <p:cNvSpPr>
                <a:spLocks/>
              </p:cNvSpPr>
              <p:nvPr/>
            </p:nvSpPr>
            <p:spPr bwMode="auto">
              <a:xfrm>
                <a:off x="1500188" y="2497138"/>
                <a:ext cx="55563" cy="55563"/>
              </a:xfrm>
              <a:custGeom>
                <a:avLst/>
                <a:gdLst/>
                <a:ahLst/>
                <a:cxnLst>
                  <a:cxn ang="0">
                    <a:pos x="35" y="18"/>
                  </a:cxn>
                  <a:cxn ang="0">
                    <a:pos x="35" y="18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29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4" y="35"/>
                  </a:cxn>
                  <a:cxn ang="0">
                    <a:pos x="11" y="34"/>
                  </a:cxn>
                  <a:cxn ang="0">
                    <a:pos x="8" y="32"/>
                  </a:cxn>
                  <a:cxn ang="0">
                    <a:pos x="6" y="29"/>
                  </a:cxn>
                  <a:cxn ang="0">
                    <a:pos x="4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1" y="10"/>
                  </a:cxn>
                  <a:cxn ang="0">
                    <a:pos x="4" y="7"/>
                  </a:cxn>
                  <a:cxn ang="0">
                    <a:pos x="6" y="5"/>
                  </a:cxn>
                  <a:cxn ang="0">
                    <a:pos x="8" y="3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4" y="10"/>
                  </a:cxn>
                  <a:cxn ang="0">
                    <a:pos x="35" y="14"/>
                  </a:cxn>
                  <a:cxn ang="0">
                    <a:pos x="35" y="18"/>
                  </a:cxn>
                  <a:cxn ang="0">
                    <a:pos x="35" y="18"/>
                  </a:cxn>
                </a:cxnLst>
                <a:rect l="0" t="0" r="r" b="b"/>
                <a:pathLst>
                  <a:path w="35" h="35">
                    <a:moveTo>
                      <a:pt x="35" y="18"/>
                    </a:moveTo>
                    <a:lnTo>
                      <a:pt x="35" y="18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29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8" y="32"/>
                    </a:lnTo>
                    <a:lnTo>
                      <a:pt x="6" y="29"/>
                    </a:lnTo>
                    <a:lnTo>
                      <a:pt x="4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1" y="10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4" y="10"/>
                    </a:lnTo>
                    <a:lnTo>
                      <a:pt x="35" y="14"/>
                    </a:lnTo>
                    <a:lnTo>
                      <a:pt x="35" y="18"/>
                    </a:lnTo>
                    <a:lnTo>
                      <a:pt x="35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275"/>
              <p:cNvSpPr>
                <a:spLocks/>
              </p:cNvSpPr>
              <p:nvPr/>
            </p:nvSpPr>
            <p:spPr bwMode="auto">
              <a:xfrm>
                <a:off x="1655763" y="2351088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3" y="27"/>
                  </a:cxn>
                  <a:cxn ang="0">
                    <a:pos x="30" y="30"/>
                  </a:cxn>
                  <a:cxn ang="0">
                    <a:pos x="27" y="32"/>
                  </a:cxn>
                  <a:cxn ang="0">
                    <a:pos x="25" y="33"/>
                  </a:cxn>
                  <a:cxn ang="0">
                    <a:pos x="21" y="35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1" y="33"/>
                  </a:cxn>
                  <a:cxn ang="0">
                    <a:pos x="8" y="32"/>
                  </a:cxn>
                  <a:cxn ang="0">
                    <a:pos x="5" y="30"/>
                  </a:cxn>
                  <a:cxn ang="0">
                    <a:pos x="3" y="27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3"/>
                  </a:cxn>
                  <a:cxn ang="0">
                    <a:pos x="2" y="10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1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5" y="1"/>
                  </a:cxn>
                  <a:cxn ang="0">
                    <a:pos x="27" y="3"/>
                  </a:cxn>
                  <a:cxn ang="0">
                    <a:pos x="30" y="5"/>
                  </a:cxn>
                  <a:cxn ang="0">
                    <a:pos x="33" y="7"/>
                  </a:cxn>
                  <a:cxn ang="0">
                    <a:pos x="35" y="10"/>
                  </a:cxn>
                  <a:cxn ang="0">
                    <a:pos x="36" y="13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3" y="27"/>
                    </a:lnTo>
                    <a:lnTo>
                      <a:pt x="30" y="30"/>
                    </a:lnTo>
                    <a:lnTo>
                      <a:pt x="27" y="32"/>
                    </a:lnTo>
                    <a:lnTo>
                      <a:pt x="25" y="33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1" y="33"/>
                    </a:lnTo>
                    <a:lnTo>
                      <a:pt x="8" y="32"/>
                    </a:lnTo>
                    <a:lnTo>
                      <a:pt x="5" y="30"/>
                    </a:lnTo>
                    <a:lnTo>
                      <a:pt x="3" y="27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3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1"/>
                    </a:lnTo>
                    <a:lnTo>
                      <a:pt x="27" y="3"/>
                    </a:lnTo>
                    <a:lnTo>
                      <a:pt x="30" y="5"/>
                    </a:lnTo>
                    <a:lnTo>
                      <a:pt x="33" y="7"/>
                    </a:lnTo>
                    <a:lnTo>
                      <a:pt x="35" y="10"/>
                    </a:lnTo>
                    <a:lnTo>
                      <a:pt x="36" y="13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276"/>
              <p:cNvSpPr>
                <a:spLocks/>
              </p:cNvSpPr>
              <p:nvPr/>
            </p:nvSpPr>
            <p:spPr bwMode="auto">
              <a:xfrm>
                <a:off x="1560513" y="2195513"/>
                <a:ext cx="57150" cy="55563"/>
              </a:xfrm>
              <a:custGeom>
                <a:avLst/>
                <a:gdLst/>
                <a:ahLst/>
                <a:cxnLst>
                  <a:cxn ang="0">
                    <a:pos x="36" y="17"/>
                  </a:cxn>
                  <a:cxn ang="0">
                    <a:pos x="36" y="17"/>
                  </a:cxn>
                  <a:cxn ang="0">
                    <a:pos x="36" y="21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6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9" y="32"/>
                  </a:cxn>
                  <a:cxn ang="0">
                    <a:pos x="6" y="30"/>
                  </a:cxn>
                  <a:cxn ang="0">
                    <a:pos x="4" y="28"/>
                  </a:cxn>
                  <a:cxn ang="0">
                    <a:pos x="3" y="25"/>
                  </a:cxn>
                  <a:cxn ang="0">
                    <a:pos x="2" y="21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2" y="14"/>
                  </a:cxn>
                  <a:cxn ang="0">
                    <a:pos x="3" y="11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9" y="2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6" y="1"/>
                  </a:cxn>
                  <a:cxn ang="0">
                    <a:pos x="28" y="2"/>
                  </a:cxn>
                  <a:cxn ang="0">
                    <a:pos x="31" y="4"/>
                  </a:cxn>
                  <a:cxn ang="0">
                    <a:pos x="33" y="8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7"/>
                  </a:cxn>
                  <a:cxn ang="0">
                    <a:pos x="36" y="17"/>
                  </a:cxn>
                </a:cxnLst>
                <a:rect l="0" t="0" r="r" b="b"/>
                <a:pathLst>
                  <a:path w="36" h="35">
                    <a:moveTo>
                      <a:pt x="36" y="17"/>
                    </a:moveTo>
                    <a:lnTo>
                      <a:pt x="36" y="17"/>
                    </a:lnTo>
                    <a:lnTo>
                      <a:pt x="36" y="21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6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9" y="32"/>
                    </a:lnTo>
                    <a:lnTo>
                      <a:pt x="6" y="30"/>
                    </a:lnTo>
                    <a:lnTo>
                      <a:pt x="4" y="28"/>
                    </a:lnTo>
                    <a:lnTo>
                      <a:pt x="3" y="25"/>
                    </a:lnTo>
                    <a:lnTo>
                      <a:pt x="2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4"/>
                    </a:lnTo>
                    <a:lnTo>
                      <a:pt x="3" y="11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9" y="2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6" y="1"/>
                    </a:lnTo>
                    <a:lnTo>
                      <a:pt x="28" y="2"/>
                    </a:lnTo>
                    <a:lnTo>
                      <a:pt x="31" y="4"/>
                    </a:lnTo>
                    <a:lnTo>
                      <a:pt x="33" y="8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7"/>
                    </a:lnTo>
                    <a:lnTo>
                      <a:pt x="36" y="17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277"/>
              <p:cNvSpPr>
                <a:spLocks/>
              </p:cNvSpPr>
              <p:nvPr/>
            </p:nvSpPr>
            <p:spPr bwMode="auto">
              <a:xfrm>
                <a:off x="1438275" y="1963738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2"/>
                  </a:cxn>
                  <a:cxn ang="0">
                    <a:pos x="35" y="25"/>
                  </a:cxn>
                  <a:cxn ang="0">
                    <a:pos x="33" y="29"/>
                  </a:cxn>
                  <a:cxn ang="0">
                    <a:pos x="31" y="31"/>
                  </a:cxn>
                  <a:cxn ang="0">
                    <a:pos x="29" y="33"/>
                  </a:cxn>
                  <a:cxn ang="0">
                    <a:pos x="26" y="35"/>
                  </a:cxn>
                  <a:cxn ang="0">
                    <a:pos x="22" y="3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6"/>
                  </a:cxn>
                  <a:cxn ang="0">
                    <a:pos x="12" y="35"/>
                  </a:cxn>
                  <a:cxn ang="0">
                    <a:pos x="9" y="33"/>
                  </a:cxn>
                  <a:cxn ang="0">
                    <a:pos x="5" y="31"/>
                  </a:cxn>
                  <a:cxn ang="0">
                    <a:pos x="3" y="29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5"/>
                  </a:cxn>
                  <a:cxn ang="0">
                    <a:pos x="2" y="12"/>
                  </a:cxn>
                  <a:cxn ang="0">
                    <a:pos x="3" y="8"/>
                  </a:cxn>
                  <a:cxn ang="0">
                    <a:pos x="5" y="5"/>
                  </a:cxn>
                  <a:cxn ang="0">
                    <a:pos x="9" y="3"/>
                  </a:cxn>
                  <a:cxn ang="0">
                    <a:pos x="12" y="2"/>
                  </a:cxn>
                  <a:cxn ang="0">
                    <a:pos x="15" y="1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1"/>
                  </a:cxn>
                  <a:cxn ang="0">
                    <a:pos x="26" y="2"/>
                  </a:cxn>
                  <a:cxn ang="0">
                    <a:pos x="29" y="3"/>
                  </a:cxn>
                  <a:cxn ang="0">
                    <a:pos x="31" y="5"/>
                  </a:cxn>
                  <a:cxn ang="0">
                    <a:pos x="33" y="8"/>
                  </a:cxn>
                  <a:cxn ang="0">
                    <a:pos x="35" y="12"/>
                  </a:cxn>
                  <a:cxn ang="0">
                    <a:pos x="36" y="15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3" y="29"/>
                    </a:lnTo>
                    <a:lnTo>
                      <a:pt x="31" y="31"/>
                    </a:lnTo>
                    <a:lnTo>
                      <a:pt x="29" y="33"/>
                    </a:lnTo>
                    <a:lnTo>
                      <a:pt x="26" y="35"/>
                    </a:lnTo>
                    <a:lnTo>
                      <a:pt x="22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6"/>
                    </a:lnTo>
                    <a:lnTo>
                      <a:pt x="12" y="35"/>
                    </a:lnTo>
                    <a:lnTo>
                      <a:pt x="9" y="33"/>
                    </a:lnTo>
                    <a:lnTo>
                      <a:pt x="5" y="31"/>
                    </a:lnTo>
                    <a:lnTo>
                      <a:pt x="3" y="29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2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5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29" y="3"/>
                    </a:lnTo>
                    <a:lnTo>
                      <a:pt x="31" y="5"/>
                    </a:lnTo>
                    <a:lnTo>
                      <a:pt x="33" y="8"/>
                    </a:lnTo>
                    <a:lnTo>
                      <a:pt x="35" y="12"/>
                    </a:lnTo>
                    <a:lnTo>
                      <a:pt x="36" y="15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278"/>
              <p:cNvSpPr>
                <a:spLocks/>
              </p:cNvSpPr>
              <p:nvPr/>
            </p:nvSpPr>
            <p:spPr bwMode="auto">
              <a:xfrm>
                <a:off x="1290638" y="1884363"/>
                <a:ext cx="46038" cy="55563"/>
              </a:xfrm>
              <a:custGeom>
                <a:avLst/>
                <a:gdLst/>
                <a:ahLst/>
                <a:cxnLst>
                  <a:cxn ang="0">
                    <a:pos x="29" y="18"/>
                  </a:cxn>
                  <a:cxn ang="0">
                    <a:pos x="29" y="18"/>
                  </a:cxn>
                  <a:cxn ang="0">
                    <a:pos x="29" y="14"/>
                  </a:cxn>
                  <a:cxn ang="0">
                    <a:pos x="28" y="11"/>
                  </a:cxn>
                  <a:cxn ang="0">
                    <a:pos x="25" y="8"/>
                  </a:cxn>
                  <a:cxn ang="0">
                    <a:pos x="23" y="6"/>
                  </a:cxn>
                  <a:cxn ang="0">
                    <a:pos x="20" y="3"/>
                  </a:cxn>
                  <a:cxn ang="0">
                    <a:pos x="18" y="1"/>
                  </a:cxn>
                  <a:cxn ang="0">
                    <a:pos x="14" y="0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4" y="1"/>
                  </a:cxn>
                  <a:cxn ang="0">
                    <a:pos x="0" y="3"/>
                  </a:cxn>
                  <a:cxn ang="0">
                    <a:pos x="10" y="35"/>
                  </a:cxn>
                  <a:cxn ang="0">
                    <a:pos x="11" y="35"/>
                  </a:cxn>
                  <a:cxn ang="0">
                    <a:pos x="11" y="35"/>
                  </a:cxn>
                  <a:cxn ang="0">
                    <a:pos x="14" y="35"/>
                  </a:cxn>
                  <a:cxn ang="0">
                    <a:pos x="18" y="34"/>
                  </a:cxn>
                  <a:cxn ang="0">
                    <a:pos x="20" y="32"/>
                  </a:cxn>
                  <a:cxn ang="0">
                    <a:pos x="23" y="30"/>
                  </a:cxn>
                  <a:cxn ang="0">
                    <a:pos x="25" y="28"/>
                  </a:cxn>
                  <a:cxn ang="0">
                    <a:pos x="28" y="25"/>
                  </a:cxn>
                  <a:cxn ang="0">
                    <a:pos x="29" y="21"/>
                  </a:cxn>
                  <a:cxn ang="0">
                    <a:pos x="29" y="18"/>
                  </a:cxn>
                  <a:cxn ang="0">
                    <a:pos x="29" y="18"/>
                  </a:cxn>
                </a:cxnLst>
                <a:rect l="0" t="0" r="r" b="b"/>
                <a:pathLst>
                  <a:path w="29" h="35">
                    <a:moveTo>
                      <a:pt x="29" y="18"/>
                    </a:moveTo>
                    <a:lnTo>
                      <a:pt x="29" y="18"/>
                    </a:lnTo>
                    <a:lnTo>
                      <a:pt x="29" y="14"/>
                    </a:lnTo>
                    <a:lnTo>
                      <a:pt x="28" y="11"/>
                    </a:lnTo>
                    <a:lnTo>
                      <a:pt x="25" y="8"/>
                    </a:lnTo>
                    <a:lnTo>
                      <a:pt x="23" y="6"/>
                    </a:lnTo>
                    <a:lnTo>
                      <a:pt x="20" y="3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10" y="35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4" y="35"/>
                    </a:lnTo>
                    <a:lnTo>
                      <a:pt x="18" y="34"/>
                    </a:lnTo>
                    <a:lnTo>
                      <a:pt x="20" y="32"/>
                    </a:lnTo>
                    <a:lnTo>
                      <a:pt x="23" y="30"/>
                    </a:lnTo>
                    <a:lnTo>
                      <a:pt x="25" y="28"/>
                    </a:lnTo>
                    <a:lnTo>
                      <a:pt x="28" y="25"/>
                    </a:lnTo>
                    <a:lnTo>
                      <a:pt x="29" y="21"/>
                    </a:lnTo>
                    <a:lnTo>
                      <a:pt x="29" y="18"/>
                    </a:lnTo>
                    <a:lnTo>
                      <a:pt x="29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279"/>
              <p:cNvSpPr>
                <a:spLocks/>
              </p:cNvSpPr>
              <p:nvPr/>
            </p:nvSpPr>
            <p:spPr bwMode="auto">
              <a:xfrm>
                <a:off x="1365250" y="1733550"/>
                <a:ext cx="55563" cy="57150"/>
              </a:xfrm>
              <a:custGeom>
                <a:avLst/>
                <a:gdLst/>
                <a:ahLst/>
                <a:cxnLst>
                  <a:cxn ang="0">
                    <a:pos x="35" y="18"/>
                  </a:cxn>
                  <a:cxn ang="0">
                    <a:pos x="35" y="18"/>
                  </a:cxn>
                  <a:cxn ang="0">
                    <a:pos x="35" y="21"/>
                  </a:cxn>
                  <a:cxn ang="0">
                    <a:pos x="33" y="24"/>
                  </a:cxn>
                  <a:cxn ang="0">
                    <a:pos x="31" y="27"/>
                  </a:cxn>
                  <a:cxn ang="0">
                    <a:pos x="29" y="31"/>
                  </a:cxn>
                  <a:cxn ang="0">
                    <a:pos x="27" y="33"/>
                  </a:cxn>
                  <a:cxn ang="0">
                    <a:pos x="24" y="34"/>
                  </a:cxn>
                  <a:cxn ang="0">
                    <a:pos x="21" y="35"/>
                  </a:cxn>
                  <a:cxn ang="0">
                    <a:pos x="17" y="36"/>
                  </a:cxn>
                  <a:cxn ang="0">
                    <a:pos x="17" y="36"/>
                  </a:cxn>
                  <a:cxn ang="0">
                    <a:pos x="13" y="35"/>
                  </a:cxn>
                  <a:cxn ang="0">
                    <a:pos x="10" y="34"/>
                  </a:cxn>
                  <a:cxn ang="0">
                    <a:pos x="7" y="33"/>
                  </a:cxn>
                  <a:cxn ang="0">
                    <a:pos x="5" y="31"/>
                  </a:cxn>
                  <a:cxn ang="0">
                    <a:pos x="3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15"/>
                  </a:cxn>
                  <a:cxn ang="0">
                    <a:pos x="1" y="11"/>
                  </a:cxn>
                  <a:cxn ang="0">
                    <a:pos x="3" y="8"/>
                  </a:cxn>
                  <a:cxn ang="0">
                    <a:pos x="5" y="5"/>
                  </a:cxn>
                  <a:cxn ang="0">
                    <a:pos x="7" y="3"/>
                  </a:cxn>
                  <a:cxn ang="0">
                    <a:pos x="10" y="1"/>
                  </a:cxn>
                  <a:cxn ang="0">
                    <a:pos x="13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7" y="3"/>
                  </a:cxn>
                  <a:cxn ang="0">
                    <a:pos x="29" y="5"/>
                  </a:cxn>
                  <a:cxn ang="0">
                    <a:pos x="31" y="8"/>
                  </a:cxn>
                  <a:cxn ang="0">
                    <a:pos x="33" y="11"/>
                  </a:cxn>
                  <a:cxn ang="0">
                    <a:pos x="35" y="15"/>
                  </a:cxn>
                  <a:cxn ang="0">
                    <a:pos x="35" y="18"/>
                  </a:cxn>
                  <a:cxn ang="0">
                    <a:pos x="35" y="18"/>
                  </a:cxn>
                </a:cxnLst>
                <a:rect l="0" t="0" r="r" b="b"/>
                <a:pathLst>
                  <a:path w="35" h="36">
                    <a:moveTo>
                      <a:pt x="35" y="18"/>
                    </a:moveTo>
                    <a:lnTo>
                      <a:pt x="35" y="18"/>
                    </a:lnTo>
                    <a:lnTo>
                      <a:pt x="35" y="21"/>
                    </a:lnTo>
                    <a:lnTo>
                      <a:pt x="33" y="24"/>
                    </a:lnTo>
                    <a:lnTo>
                      <a:pt x="31" y="27"/>
                    </a:lnTo>
                    <a:lnTo>
                      <a:pt x="29" y="31"/>
                    </a:lnTo>
                    <a:lnTo>
                      <a:pt x="27" y="33"/>
                    </a:lnTo>
                    <a:lnTo>
                      <a:pt x="24" y="34"/>
                    </a:lnTo>
                    <a:lnTo>
                      <a:pt x="21" y="35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3" y="35"/>
                    </a:lnTo>
                    <a:lnTo>
                      <a:pt x="10" y="34"/>
                    </a:lnTo>
                    <a:lnTo>
                      <a:pt x="7" y="33"/>
                    </a:lnTo>
                    <a:lnTo>
                      <a:pt x="5" y="31"/>
                    </a:lnTo>
                    <a:lnTo>
                      <a:pt x="3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7" y="3"/>
                    </a:lnTo>
                    <a:lnTo>
                      <a:pt x="29" y="5"/>
                    </a:lnTo>
                    <a:lnTo>
                      <a:pt x="31" y="8"/>
                    </a:lnTo>
                    <a:lnTo>
                      <a:pt x="33" y="11"/>
                    </a:lnTo>
                    <a:lnTo>
                      <a:pt x="35" y="15"/>
                    </a:lnTo>
                    <a:lnTo>
                      <a:pt x="35" y="18"/>
                    </a:lnTo>
                    <a:lnTo>
                      <a:pt x="35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280"/>
              <p:cNvSpPr>
                <a:spLocks/>
              </p:cNvSpPr>
              <p:nvPr/>
            </p:nvSpPr>
            <p:spPr bwMode="auto">
              <a:xfrm>
                <a:off x="1571625" y="1679575"/>
                <a:ext cx="52388" cy="492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7"/>
                  </a:cxn>
                  <a:cxn ang="0">
                    <a:pos x="1" y="20"/>
                  </a:cxn>
                  <a:cxn ang="0">
                    <a:pos x="3" y="23"/>
                  </a:cxn>
                  <a:cxn ang="0">
                    <a:pos x="5" y="25"/>
                  </a:cxn>
                  <a:cxn ang="0">
                    <a:pos x="7" y="28"/>
                  </a:cxn>
                  <a:cxn ang="0">
                    <a:pos x="10" y="30"/>
                  </a:cxn>
                  <a:cxn ang="0">
                    <a:pos x="14" y="31"/>
                  </a:cxn>
                  <a:cxn ang="0">
                    <a:pos x="18" y="31"/>
                  </a:cxn>
                  <a:cxn ang="0">
                    <a:pos x="18" y="31"/>
                  </a:cxn>
                  <a:cxn ang="0">
                    <a:pos x="22" y="31"/>
                  </a:cxn>
                  <a:cxn ang="0">
                    <a:pos x="26" y="29"/>
                  </a:cxn>
                  <a:cxn ang="0">
                    <a:pos x="31" y="25"/>
                  </a:cxn>
                  <a:cxn ang="0">
                    <a:pos x="33" y="22"/>
                  </a:cxn>
                  <a:cxn ang="0">
                    <a:pos x="5" y="0"/>
                  </a:cxn>
                </a:cxnLst>
                <a:rect l="0" t="0" r="r" b="b"/>
                <a:pathLst>
                  <a:path w="33" h="31"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3"/>
                    </a:lnTo>
                    <a:lnTo>
                      <a:pt x="5" y="25"/>
                    </a:lnTo>
                    <a:lnTo>
                      <a:pt x="7" y="28"/>
                    </a:lnTo>
                    <a:lnTo>
                      <a:pt x="10" y="30"/>
                    </a:lnTo>
                    <a:lnTo>
                      <a:pt x="14" y="31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2" y="31"/>
                    </a:lnTo>
                    <a:lnTo>
                      <a:pt x="26" y="29"/>
                    </a:lnTo>
                    <a:lnTo>
                      <a:pt x="31" y="25"/>
                    </a:lnTo>
                    <a:lnTo>
                      <a:pt x="33" y="2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281"/>
              <p:cNvSpPr>
                <a:spLocks/>
              </p:cNvSpPr>
              <p:nvPr/>
            </p:nvSpPr>
            <p:spPr bwMode="auto">
              <a:xfrm>
                <a:off x="1547813" y="1819275"/>
                <a:ext cx="55563" cy="55563"/>
              </a:xfrm>
              <a:custGeom>
                <a:avLst/>
                <a:gdLst/>
                <a:ahLst/>
                <a:cxnLst>
                  <a:cxn ang="0">
                    <a:pos x="35" y="17"/>
                  </a:cxn>
                  <a:cxn ang="0">
                    <a:pos x="35" y="17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4" y="34"/>
                  </a:cxn>
                  <a:cxn ang="0">
                    <a:pos x="21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4" y="35"/>
                  </a:cxn>
                  <a:cxn ang="0">
                    <a:pos x="11" y="34"/>
                  </a:cxn>
                  <a:cxn ang="0">
                    <a:pos x="7" y="32"/>
                  </a:cxn>
                  <a:cxn ang="0">
                    <a:pos x="5" y="30"/>
                  </a:cxn>
                  <a:cxn ang="0">
                    <a:pos x="3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3" y="7"/>
                  </a:cxn>
                  <a:cxn ang="0">
                    <a:pos x="5" y="4"/>
                  </a:cxn>
                  <a:cxn ang="0">
                    <a:pos x="7" y="2"/>
                  </a:cxn>
                  <a:cxn ang="0">
                    <a:pos x="11" y="1"/>
                  </a:cxn>
                  <a:cxn ang="0">
                    <a:pos x="14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4" y="1"/>
                  </a:cxn>
                  <a:cxn ang="0">
                    <a:pos x="28" y="2"/>
                  </a:cxn>
                  <a:cxn ang="0">
                    <a:pos x="31" y="4"/>
                  </a:cxn>
                  <a:cxn ang="0">
                    <a:pos x="33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5" y="17"/>
                  </a:cxn>
                  <a:cxn ang="0">
                    <a:pos x="35" y="17"/>
                  </a:cxn>
                </a:cxnLst>
                <a:rect l="0" t="0" r="r" b="b"/>
                <a:pathLst>
                  <a:path w="35" h="35">
                    <a:moveTo>
                      <a:pt x="35" y="17"/>
                    </a:moveTo>
                    <a:lnTo>
                      <a:pt x="35" y="17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4"/>
                    </a:lnTo>
                    <a:lnTo>
                      <a:pt x="21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7" y="32"/>
                    </a:lnTo>
                    <a:lnTo>
                      <a:pt x="5" y="30"/>
                    </a:lnTo>
                    <a:lnTo>
                      <a:pt x="3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11" y="1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1"/>
                    </a:lnTo>
                    <a:lnTo>
                      <a:pt x="28" y="2"/>
                    </a:lnTo>
                    <a:lnTo>
                      <a:pt x="31" y="4"/>
                    </a:lnTo>
                    <a:lnTo>
                      <a:pt x="33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282"/>
              <p:cNvSpPr>
                <a:spLocks/>
              </p:cNvSpPr>
              <p:nvPr/>
            </p:nvSpPr>
            <p:spPr bwMode="auto">
              <a:xfrm>
                <a:off x="1673225" y="1973263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2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1" y="31"/>
                  </a:cxn>
                  <a:cxn ang="0">
                    <a:pos x="29" y="33"/>
                  </a:cxn>
                  <a:cxn ang="0">
                    <a:pos x="26" y="34"/>
                  </a:cxn>
                  <a:cxn ang="0">
                    <a:pos x="23" y="35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9" y="33"/>
                  </a:cxn>
                  <a:cxn ang="0">
                    <a:pos x="6" y="31"/>
                  </a:cxn>
                  <a:cxn ang="0">
                    <a:pos x="4" y="28"/>
                  </a:cxn>
                  <a:cxn ang="0">
                    <a:pos x="3" y="25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3" y="11"/>
                  </a:cxn>
                  <a:cxn ang="0">
                    <a:pos x="4" y="8"/>
                  </a:cxn>
                  <a:cxn ang="0">
                    <a:pos x="6" y="6"/>
                  </a:cxn>
                  <a:cxn ang="0">
                    <a:pos x="9" y="4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3" y="0"/>
                  </a:cxn>
                  <a:cxn ang="0">
                    <a:pos x="26" y="1"/>
                  </a:cxn>
                  <a:cxn ang="0">
                    <a:pos x="29" y="4"/>
                  </a:cxn>
                  <a:cxn ang="0">
                    <a:pos x="31" y="6"/>
                  </a:cxn>
                  <a:cxn ang="0">
                    <a:pos x="33" y="8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1" y="31"/>
                    </a:lnTo>
                    <a:lnTo>
                      <a:pt x="29" y="33"/>
                    </a:lnTo>
                    <a:lnTo>
                      <a:pt x="26" y="34"/>
                    </a:lnTo>
                    <a:lnTo>
                      <a:pt x="23" y="35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9" y="33"/>
                    </a:lnTo>
                    <a:lnTo>
                      <a:pt x="6" y="31"/>
                    </a:lnTo>
                    <a:lnTo>
                      <a:pt x="4" y="28"/>
                    </a:lnTo>
                    <a:lnTo>
                      <a:pt x="3" y="25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3" y="11"/>
                    </a:lnTo>
                    <a:lnTo>
                      <a:pt x="4" y="8"/>
                    </a:lnTo>
                    <a:lnTo>
                      <a:pt x="6" y="6"/>
                    </a:lnTo>
                    <a:lnTo>
                      <a:pt x="9" y="4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6" y="1"/>
                    </a:lnTo>
                    <a:lnTo>
                      <a:pt x="29" y="4"/>
                    </a:lnTo>
                    <a:lnTo>
                      <a:pt x="31" y="6"/>
                    </a:lnTo>
                    <a:lnTo>
                      <a:pt x="33" y="8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283"/>
              <p:cNvSpPr>
                <a:spLocks/>
              </p:cNvSpPr>
              <p:nvPr/>
            </p:nvSpPr>
            <p:spPr bwMode="auto">
              <a:xfrm>
                <a:off x="1825625" y="2032000"/>
                <a:ext cx="42863" cy="5397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6" y="4"/>
                  </a:cxn>
                  <a:cxn ang="0">
                    <a:pos x="3" y="7"/>
                  </a:cxn>
                  <a:cxn ang="0">
                    <a:pos x="1" y="11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3" y="27"/>
                  </a:cxn>
                  <a:cxn ang="0">
                    <a:pos x="5" y="29"/>
                  </a:cxn>
                  <a:cxn ang="0">
                    <a:pos x="8" y="31"/>
                  </a:cxn>
                  <a:cxn ang="0">
                    <a:pos x="10" y="33"/>
                  </a:cxn>
                  <a:cxn ang="0">
                    <a:pos x="15" y="34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3" y="33"/>
                  </a:cxn>
                  <a:cxn ang="0">
                    <a:pos x="27" y="31"/>
                  </a:cxn>
                  <a:cxn ang="0">
                    <a:pos x="10" y="0"/>
                  </a:cxn>
                </a:cxnLst>
                <a:rect l="0" t="0" r="r" b="b"/>
                <a:pathLst>
                  <a:path w="27" h="34">
                    <a:moveTo>
                      <a:pt x="10" y="0"/>
                    </a:moveTo>
                    <a:lnTo>
                      <a:pt x="10" y="0"/>
                    </a:lnTo>
                    <a:lnTo>
                      <a:pt x="6" y="4"/>
                    </a:lnTo>
                    <a:lnTo>
                      <a:pt x="3" y="7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1"/>
                    </a:lnTo>
                    <a:lnTo>
                      <a:pt x="1" y="24"/>
                    </a:lnTo>
                    <a:lnTo>
                      <a:pt x="3" y="27"/>
                    </a:lnTo>
                    <a:lnTo>
                      <a:pt x="5" y="29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5" y="34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3" y="33"/>
                    </a:lnTo>
                    <a:lnTo>
                      <a:pt x="27" y="3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284"/>
              <p:cNvSpPr>
                <a:spLocks/>
              </p:cNvSpPr>
              <p:nvPr/>
            </p:nvSpPr>
            <p:spPr bwMode="auto">
              <a:xfrm>
                <a:off x="1797050" y="2232025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2"/>
                  </a:cxn>
                  <a:cxn ang="0">
                    <a:pos x="35" y="25"/>
                  </a:cxn>
                  <a:cxn ang="0">
                    <a:pos x="33" y="28"/>
                  </a:cxn>
                  <a:cxn ang="0">
                    <a:pos x="30" y="31"/>
                  </a:cxn>
                  <a:cxn ang="0">
                    <a:pos x="27" y="33"/>
                  </a:cxn>
                  <a:cxn ang="0">
                    <a:pos x="25" y="34"/>
                  </a:cxn>
                  <a:cxn ang="0">
                    <a:pos x="21" y="35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1" y="34"/>
                  </a:cxn>
                  <a:cxn ang="0">
                    <a:pos x="8" y="33"/>
                  </a:cxn>
                  <a:cxn ang="0">
                    <a:pos x="5" y="31"/>
                  </a:cxn>
                  <a:cxn ang="0">
                    <a:pos x="3" y="28"/>
                  </a:cxn>
                  <a:cxn ang="0">
                    <a:pos x="2" y="25"/>
                  </a:cxn>
                  <a:cxn ang="0">
                    <a:pos x="1" y="2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4"/>
                  </a:cxn>
                  <a:cxn ang="0">
                    <a:pos x="2" y="11"/>
                  </a:cxn>
                  <a:cxn ang="0">
                    <a:pos x="3" y="8"/>
                  </a:cxn>
                  <a:cxn ang="0">
                    <a:pos x="5" y="6"/>
                  </a:cxn>
                  <a:cxn ang="0">
                    <a:pos x="8" y="4"/>
                  </a:cxn>
                  <a:cxn ang="0">
                    <a:pos x="11" y="2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1" y="0"/>
                  </a:cxn>
                  <a:cxn ang="0">
                    <a:pos x="25" y="2"/>
                  </a:cxn>
                  <a:cxn ang="0">
                    <a:pos x="27" y="4"/>
                  </a:cxn>
                  <a:cxn ang="0">
                    <a:pos x="30" y="6"/>
                  </a:cxn>
                  <a:cxn ang="0">
                    <a:pos x="33" y="8"/>
                  </a:cxn>
                  <a:cxn ang="0">
                    <a:pos x="35" y="11"/>
                  </a:cxn>
                  <a:cxn ang="0">
                    <a:pos x="36" y="14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3" y="28"/>
                    </a:lnTo>
                    <a:lnTo>
                      <a:pt x="30" y="31"/>
                    </a:lnTo>
                    <a:lnTo>
                      <a:pt x="27" y="33"/>
                    </a:lnTo>
                    <a:lnTo>
                      <a:pt x="25" y="34"/>
                    </a:lnTo>
                    <a:lnTo>
                      <a:pt x="21" y="35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1" y="34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3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1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8" y="4"/>
                    </a:lnTo>
                    <a:lnTo>
                      <a:pt x="11" y="2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30" y="6"/>
                    </a:lnTo>
                    <a:lnTo>
                      <a:pt x="33" y="8"/>
                    </a:lnTo>
                    <a:lnTo>
                      <a:pt x="35" y="11"/>
                    </a:lnTo>
                    <a:lnTo>
                      <a:pt x="36" y="14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285"/>
              <p:cNvSpPr>
                <a:spLocks/>
              </p:cNvSpPr>
              <p:nvPr/>
            </p:nvSpPr>
            <p:spPr bwMode="auto">
              <a:xfrm>
                <a:off x="1885950" y="2392363"/>
                <a:ext cx="57150" cy="57150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6" y="21"/>
                  </a:cxn>
                  <a:cxn ang="0">
                    <a:pos x="35" y="24"/>
                  </a:cxn>
                  <a:cxn ang="0">
                    <a:pos x="33" y="28"/>
                  </a:cxn>
                  <a:cxn ang="0">
                    <a:pos x="31" y="31"/>
                  </a:cxn>
                  <a:cxn ang="0">
                    <a:pos x="28" y="33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5" y="35"/>
                  </a:cxn>
                  <a:cxn ang="0">
                    <a:pos x="12" y="34"/>
                  </a:cxn>
                  <a:cxn ang="0">
                    <a:pos x="8" y="33"/>
                  </a:cxn>
                  <a:cxn ang="0">
                    <a:pos x="5" y="31"/>
                  </a:cxn>
                  <a:cxn ang="0">
                    <a:pos x="3" y="28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5"/>
                  </a:cxn>
                  <a:cxn ang="0">
                    <a:pos x="2" y="11"/>
                  </a:cxn>
                  <a:cxn ang="0">
                    <a:pos x="3" y="9"/>
                  </a:cxn>
                  <a:cxn ang="0">
                    <a:pos x="5" y="5"/>
                  </a:cxn>
                  <a:cxn ang="0">
                    <a:pos x="8" y="3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1" y="5"/>
                  </a:cxn>
                  <a:cxn ang="0">
                    <a:pos x="33" y="9"/>
                  </a:cxn>
                  <a:cxn ang="0">
                    <a:pos x="35" y="11"/>
                  </a:cxn>
                  <a:cxn ang="0">
                    <a:pos x="36" y="15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6">
                    <a:moveTo>
                      <a:pt x="36" y="18"/>
                    </a:moveTo>
                    <a:lnTo>
                      <a:pt x="36" y="18"/>
                    </a:lnTo>
                    <a:lnTo>
                      <a:pt x="36" y="21"/>
                    </a:lnTo>
                    <a:lnTo>
                      <a:pt x="35" y="24"/>
                    </a:lnTo>
                    <a:lnTo>
                      <a:pt x="33" y="28"/>
                    </a:lnTo>
                    <a:lnTo>
                      <a:pt x="31" y="31"/>
                    </a:lnTo>
                    <a:lnTo>
                      <a:pt x="28" y="33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5" y="35"/>
                    </a:lnTo>
                    <a:lnTo>
                      <a:pt x="12" y="34"/>
                    </a:lnTo>
                    <a:lnTo>
                      <a:pt x="8" y="33"/>
                    </a:lnTo>
                    <a:lnTo>
                      <a:pt x="5" y="31"/>
                    </a:lnTo>
                    <a:lnTo>
                      <a:pt x="3" y="28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3" y="9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1" y="5"/>
                    </a:lnTo>
                    <a:lnTo>
                      <a:pt x="33" y="9"/>
                    </a:lnTo>
                    <a:lnTo>
                      <a:pt x="35" y="11"/>
                    </a:lnTo>
                    <a:lnTo>
                      <a:pt x="36" y="15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286"/>
              <p:cNvSpPr>
                <a:spLocks/>
              </p:cNvSpPr>
              <p:nvPr/>
            </p:nvSpPr>
            <p:spPr bwMode="auto">
              <a:xfrm>
                <a:off x="1730375" y="2473325"/>
                <a:ext cx="57150" cy="55563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5" y="21"/>
                  </a:cxn>
                  <a:cxn ang="0">
                    <a:pos x="34" y="24"/>
                  </a:cxn>
                  <a:cxn ang="0">
                    <a:pos x="33" y="27"/>
                  </a:cxn>
                  <a:cxn ang="0">
                    <a:pos x="31" y="30"/>
                  </a:cxn>
                  <a:cxn ang="0">
                    <a:pos x="28" y="32"/>
                  </a:cxn>
                  <a:cxn ang="0">
                    <a:pos x="25" y="34"/>
                  </a:cxn>
                  <a:cxn ang="0">
                    <a:pos x="22" y="35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5" y="35"/>
                  </a:cxn>
                  <a:cxn ang="0">
                    <a:pos x="11" y="34"/>
                  </a:cxn>
                  <a:cxn ang="0">
                    <a:pos x="9" y="32"/>
                  </a:cxn>
                  <a:cxn ang="0">
                    <a:pos x="6" y="30"/>
                  </a:cxn>
                  <a:cxn ang="0">
                    <a:pos x="4" y="27"/>
                  </a:cxn>
                  <a:cxn ang="0">
                    <a:pos x="1" y="24"/>
                  </a:cxn>
                  <a:cxn ang="0">
                    <a:pos x="0" y="21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1" y="11"/>
                  </a:cxn>
                  <a:cxn ang="0">
                    <a:pos x="4" y="7"/>
                  </a:cxn>
                  <a:cxn ang="0">
                    <a:pos x="6" y="5"/>
                  </a:cxn>
                  <a:cxn ang="0">
                    <a:pos x="9" y="3"/>
                  </a:cxn>
                  <a:cxn ang="0">
                    <a:pos x="11" y="1"/>
                  </a:cxn>
                  <a:cxn ang="0">
                    <a:pos x="15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22" y="0"/>
                  </a:cxn>
                  <a:cxn ang="0">
                    <a:pos x="25" y="1"/>
                  </a:cxn>
                  <a:cxn ang="0">
                    <a:pos x="28" y="3"/>
                  </a:cxn>
                  <a:cxn ang="0">
                    <a:pos x="31" y="5"/>
                  </a:cxn>
                  <a:cxn ang="0">
                    <a:pos x="33" y="7"/>
                  </a:cxn>
                  <a:cxn ang="0">
                    <a:pos x="34" y="11"/>
                  </a:cxn>
                  <a:cxn ang="0">
                    <a:pos x="35" y="14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35">
                    <a:moveTo>
                      <a:pt x="36" y="18"/>
                    </a:moveTo>
                    <a:lnTo>
                      <a:pt x="36" y="18"/>
                    </a:lnTo>
                    <a:lnTo>
                      <a:pt x="35" y="21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5" y="34"/>
                    </a:lnTo>
                    <a:lnTo>
                      <a:pt x="22" y="35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1" y="34"/>
                    </a:lnTo>
                    <a:lnTo>
                      <a:pt x="9" y="32"/>
                    </a:lnTo>
                    <a:lnTo>
                      <a:pt x="6" y="30"/>
                    </a:lnTo>
                    <a:lnTo>
                      <a:pt x="4" y="27"/>
                    </a:lnTo>
                    <a:lnTo>
                      <a:pt x="1" y="24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1"/>
                    </a:lnTo>
                    <a:lnTo>
                      <a:pt x="28" y="3"/>
                    </a:lnTo>
                    <a:lnTo>
                      <a:pt x="31" y="5"/>
                    </a:lnTo>
                    <a:lnTo>
                      <a:pt x="33" y="7"/>
                    </a:lnTo>
                    <a:lnTo>
                      <a:pt x="34" y="11"/>
                    </a:lnTo>
                    <a:lnTo>
                      <a:pt x="35" y="14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287"/>
              <p:cNvSpPr>
                <a:spLocks/>
              </p:cNvSpPr>
              <p:nvPr/>
            </p:nvSpPr>
            <p:spPr bwMode="auto">
              <a:xfrm>
                <a:off x="1895475" y="2514600"/>
                <a:ext cx="57150" cy="30163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36" y="18"/>
                  </a:cxn>
                  <a:cxn ang="0">
                    <a:pos x="35" y="14"/>
                  </a:cxn>
                  <a:cxn ang="0">
                    <a:pos x="34" y="11"/>
                  </a:cxn>
                  <a:cxn ang="0">
                    <a:pos x="33" y="8"/>
                  </a:cxn>
                  <a:cxn ang="0">
                    <a:pos x="31" y="6"/>
                  </a:cxn>
                  <a:cxn ang="0">
                    <a:pos x="28" y="4"/>
                  </a:cxn>
                  <a:cxn ang="0">
                    <a:pos x="25" y="1"/>
                  </a:cxn>
                  <a:cxn ang="0">
                    <a:pos x="21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5" y="0"/>
                  </a:cxn>
                  <a:cxn ang="0">
                    <a:pos x="12" y="1"/>
                  </a:cxn>
                  <a:cxn ang="0">
                    <a:pos x="6" y="6"/>
                  </a:cxn>
                  <a:cxn ang="0">
                    <a:pos x="2" y="11"/>
                  </a:cxn>
                  <a:cxn ang="0">
                    <a:pos x="1" y="14"/>
                  </a:cxn>
                  <a:cxn ang="0">
                    <a:pos x="0" y="17"/>
                  </a:cxn>
                  <a:cxn ang="0">
                    <a:pos x="36" y="19"/>
                  </a:cxn>
                  <a:cxn ang="0">
                    <a:pos x="36" y="19"/>
                  </a:cxn>
                  <a:cxn ang="0">
                    <a:pos x="36" y="18"/>
                  </a:cxn>
                  <a:cxn ang="0">
                    <a:pos x="36" y="18"/>
                  </a:cxn>
                </a:cxnLst>
                <a:rect l="0" t="0" r="r" b="b"/>
                <a:pathLst>
                  <a:path w="36" h="19">
                    <a:moveTo>
                      <a:pt x="36" y="18"/>
                    </a:moveTo>
                    <a:lnTo>
                      <a:pt x="36" y="18"/>
                    </a:lnTo>
                    <a:lnTo>
                      <a:pt x="35" y="14"/>
                    </a:lnTo>
                    <a:lnTo>
                      <a:pt x="34" y="11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6" y="6"/>
                    </a:lnTo>
                    <a:lnTo>
                      <a:pt x="2" y="11"/>
                    </a:lnTo>
                    <a:lnTo>
                      <a:pt x="1" y="14"/>
                    </a:lnTo>
                    <a:lnTo>
                      <a:pt x="0" y="17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6" y="18"/>
                    </a:lnTo>
                    <a:lnTo>
                      <a:pt x="36" y="18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288"/>
              <p:cNvSpPr>
                <a:spLocks/>
              </p:cNvSpPr>
              <p:nvPr/>
            </p:nvSpPr>
            <p:spPr bwMode="auto">
              <a:xfrm>
                <a:off x="1701800" y="1795463"/>
                <a:ext cx="36513" cy="4286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1" y="4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" y="12"/>
                  </a:cxn>
                  <a:cxn ang="0">
                    <a:pos x="3" y="15"/>
                  </a:cxn>
                  <a:cxn ang="0">
                    <a:pos x="4" y="18"/>
                  </a:cxn>
                  <a:cxn ang="0">
                    <a:pos x="6" y="21"/>
                  </a:cxn>
                  <a:cxn ang="0">
                    <a:pos x="9" y="23"/>
                  </a:cxn>
                  <a:cxn ang="0">
                    <a:pos x="12" y="24"/>
                  </a:cxn>
                  <a:cxn ang="0">
                    <a:pos x="15" y="26"/>
                  </a:cxn>
                  <a:cxn ang="0">
                    <a:pos x="18" y="27"/>
                  </a:cxn>
                  <a:cxn ang="0">
                    <a:pos x="18" y="27"/>
                  </a:cxn>
                  <a:cxn ang="0">
                    <a:pos x="23" y="26"/>
                  </a:cxn>
                  <a:cxn ang="0">
                    <a:pos x="3" y="0"/>
                  </a:cxn>
                </a:cxnLst>
                <a:rect l="0" t="0" r="r" b="b"/>
                <a:pathLst>
                  <a:path w="23" h="27">
                    <a:moveTo>
                      <a:pt x="3" y="0"/>
                    </a:moveTo>
                    <a:lnTo>
                      <a:pt x="3" y="0"/>
                    </a:lnTo>
                    <a:lnTo>
                      <a:pt x="1" y="4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2"/>
                    </a:lnTo>
                    <a:lnTo>
                      <a:pt x="3" y="15"/>
                    </a:lnTo>
                    <a:lnTo>
                      <a:pt x="4" y="18"/>
                    </a:lnTo>
                    <a:lnTo>
                      <a:pt x="6" y="21"/>
                    </a:lnTo>
                    <a:lnTo>
                      <a:pt x="9" y="23"/>
                    </a:lnTo>
                    <a:lnTo>
                      <a:pt x="12" y="24"/>
                    </a:lnTo>
                    <a:lnTo>
                      <a:pt x="15" y="26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3" y="2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1AFA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27" name="组合 726"/>
          <p:cNvGrpSpPr/>
          <p:nvPr userDrawn="1"/>
        </p:nvGrpSpPr>
        <p:grpSpPr>
          <a:xfrm rot="3012439">
            <a:off x="6804540" y="4025224"/>
            <a:ext cx="1160097" cy="1148119"/>
            <a:chOff x="3049588" y="3665538"/>
            <a:chExt cx="1076325" cy="1065213"/>
          </a:xfrm>
        </p:grpSpPr>
        <p:sp>
          <p:nvSpPr>
            <p:cNvPr id="728" name="Freeform 9"/>
            <p:cNvSpPr>
              <a:spLocks/>
            </p:cNvSpPr>
            <p:nvPr/>
          </p:nvSpPr>
          <p:spPr bwMode="auto">
            <a:xfrm>
              <a:off x="3049588" y="3665538"/>
              <a:ext cx="1076325" cy="1065213"/>
            </a:xfrm>
            <a:custGeom>
              <a:avLst/>
              <a:gdLst/>
              <a:ahLst/>
              <a:cxnLst>
                <a:cxn ang="0">
                  <a:pos x="512" y="671"/>
                </a:cxn>
                <a:cxn ang="0">
                  <a:pos x="462" y="660"/>
                </a:cxn>
                <a:cxn ang="0">
                  <a:pos x="388" y="637"/>
                </a:cxn>
                <a:cxn ang="0">
                  <a:pos x="295" y="605"/>
                </a:cxn>
                <a:cxn ang="0">
                  <a:pos x="246" y="583"/>
                </a:cxn>
                <a:cxn ang="0">
                  <a:pos x="198" y="559"/>
                </a:cxn>
                <a:cxn ang="0">
                  <a:pos x="151" y="531"/>
                </a:cxn>
                <a:cxn ang="0">
                  <a:pos x="108" y="501"/>
                </a:cxn>
                <a:cxn ang="0">
                  <a:pos x="70" y="467"/>
                </a:cxn>
                <a:cxn ang="0">
                  <a:pos x="38" y="430"/>
                </a:cxn>
                <a:cxn ang="0">
                  <a:pos x="20" y="400"/>
                </a:cxn>
                <a:cxn ang="0">
                  <a:pos x="11" y="379"/>
                </a:cxn>
                <a:cxn ang="0">
                  <a:pos x="4" y="357"/>
                </a:cxn>
                <a:cxn ang="0">
                  <a:pos x="1" y="333"/>
                </a:cxn>
                <a:cxn ang="0">
                  <a:pos x="0" y="310"/>
                </a:cxn>
                <a:cxn ang="0">
                  <a:pos x="1" y="297"/>
                </a:cxn>
                <a:cxn ang="0">
                  <a:pos x="8" y="253"/>
                </a:cxn>
                <a:cxn ang="0">
                  <a:pos x="21" y="215"/>
                </a:cxn>
                <a:cxn ang="0">
                  <a:pos x="37" y="184"/>
                </a:cxn>
                <a:cxn ang="0">
                  <a:pos x="57" y="160"/>
                </a:cxn>
                <a:cxn ang="0">
                  <a:pos x="79" y="142"/>
                </a:cxn>
                <a:cxn ang="0">
                  <a:pos x="104" y="130"/>
                </a:cxn>
                <a:cxn ang="0">
                  <a:pos x="131" y="124"/>
                </a:cxn>
                <a:cxn ang="0">
                  <a:pos x="160" y="123"/>
                </a:cxn>
                <a:cxn ang="0">
                  <a:pos x="188" y="126"/>
                </a:cxn>
                <a:cxn ang="0">
                  <a:pos x="217" y="133"/>
                </a:cxn>
                <a:cxn ang="0">
                  <a:pos x="245" y="145"/>
                </a:cxn>
                <a:cxn ang="0">
                  <a:pos x="273" y="160"/>
                </a:cxn>
                <a:cxn ang="0">
                  <a:pos x="298" y="178"/>
                </a:cxn>
                <a:cxn ang="0">
                  <a:pos x="323" y="198"/>
                </a:cxn>
                <a:cxn ang="0">
                  <a:pos x="344" y="220"/>
                </a:cxn>
                <a:cxn ang="0">
                  <a:pos x="361" y="244"/>
                </a:cxn>
                <a:cxn ang="0">
                  <a:pos x="360" y="234"/>
                </a:cxn>
                <a:cxn ang="0">
                  <a:pos x="356" y="187"/>
                </a:cxn>
                <a:cxn ang="0">
                  <a:pos x="359" y="144"/>
                </a:cxn>
                <a:cxn ang="0">
                  <a:pos x="367" y="97"/>
                </a:cxn>
                <a:cxn ang="0">
                  <a:pos x="376" y="75"/>
                </a:cxn>
                <a:cxn ang="0">
                  <a:pos x="386" y="55"/>
                </a:cxn>
                <a:cxn ang="0">
                  <a:pos x="400" y="36"/>
                </a:cxn>
                <a:cxn ang="0">
                  <a:pos x="418" y="21"/>
                </a:cxn>
                <a:cxn ang="0">
                  <a:pos x="440" y="9"/>
                </a:cxn>
                <a:cxn ang="0">
                  <a:pos x="468" y="2"/>
                </a:cxn>
                <a:cxn ang="0">
                  <a:pos x="498" y="0"/>
                </a:cxn>
                <a:cxn ang="0">
                  <a:pos x="515" y="1"/>
                </a:cxn>
                <a:cxn ang="0">
                  <a:pos x="548" y="6"/>
                </a:cxn>
                <a:cxn ang="0">
                  <a:pos x="578" y="16"/>
                </a:cxn>
                <a:cxn ang="0">
                  <a:pos x="604" y="31"/>
                </a:cxn>
                <a:cxn ang="0">
                  <a:pos x="628" y="50"/>
                </a:cxn>
                <a:cxn ang="0">
                  <a:pos x="647" y="74"/>
                </a:cxn>
                <a:cxn ang="0">
                  <a:pos x="661" y="103"/>
                </a:cxn>
                <a:cxn ang="0">
                  <a:pos x="672" y="137"/>
                </a:cxn>
                <a:cxn ang="0">
                  <a:pos x="677" y="178"/>
                </a:cxn>
                <a:cxn ang="0">
                  <a:pos x="677" y="224"/>
                </a:cxn>
                <a:cxn ang="0">
                  <a:pos x="671" y="275"/>
                </a:cxn>
                <a:cxn ang="0">
                  <a:pos x="659" y="333"/>
                </a:cxn>
                <a:cxn ang="0">
                  <a:pos x="639" y="397"/>
                </a:cxn>
                <a:cxn ang="0">
                  <a:pos x="613" y="467"/>
                </a:cxn>
                <a:cxn ang="0">
                  <a:pos x="579" y="544"/>
                </a:cxn>
                <a:cxn ang="0">
                  <a:pos x="536" y="627"/>
                </a:cxn>
                <a:cxn ang="0">
                  <a:pos x="512" y="671"/>
                </a:cxn>
              </a:cxnLst>
              <a:rect l="0" t="0" r="r" b="b"/>
              <a:pathLst>
                <a:path w="678" h="671">
                  <a:moveTo>
                    <a:pt x="512" y="671"/>
                  </a:moveTo>
                  <a:lnTo>
                    <a:pt x="512" y="671"/>
                  </a:lnTo>
                  <a:lnTo>
                    <a:pt x="489" y="666"/>
                  </a:lnTo>
                  <a:lnTo>
                    <a:pt x="462" y="660"/>
                  </a:lnTo>
                  <a:lnTo>
                    <a:pt x="428" y="650"/>
                  </a:lnTo>
                  <a:lnTo>
                    <a:pt x="388" y="637"/>
                  </a:lnTo>
                  <a:lnTo>
                    <a:pt x="344" y="623"/>
                  </a:lnTo>
                  <a:lnTo>
                    <a:pt x="295" y="605"/>
                  </a:lnTo>
                  <a:lnTo>
                    <a:pt x="271" y="594"/>
                  </a:lnTo>
                  <a:lnTo>
                    <a:pt x="246" y="583"/>
                  </a:lnTo>
                  <a:lnTo>
                    <a:pt x="222" y="572"/>
                  </a:lnTo>
                  <a:lnTo>
                    <a:pt x="198" y="559"/>
                  </a:lnTo>
                  <a:lnTo>
                    <a:pt x="174" y="545"/>
                  </a:lnTo>
                  <a:lnTo>
                    <a:pt x="151" y="531"/>
                  </a:lnTo>
                  <a:lnTo>
                    <a:pt x="129" y="517"/>
                  </a:lnTo>
                  <a:lnTo>
                    <a:pt x="108" y="501"/>
                  </a:lnTo>
                  <a:lnTo>
                    <a:pt x="88" y="484"/>
                  </a:lnTo>
                  <a:lnTo>
                    <a:pt x="70" y="467"/>
                  </a:lnTo>
                  <a:lnTo>
                    <a:pt x="53" y="449"/>
                  </a:lnTo>
                  <a:lnTo>
                    <a:pt x="38" y="430"/>
                  </a:lnTo>
                  <a:lnTo>
                    <a:pt x="25" y="410"/>
                  </a:lnTo>
                  <a:lnTo>
                    <a:pt x="20" y="400"/>
                  </a:lnTo>
                  <a:lnTo>
                    <a:pt x="16" y="390"/>
                  </a:lnTo>
                  <a:lnTo>
                    <a:pt x="11" y="379"/>
                  </a:lnTo>
                  <a:lnTo>
                    <a:pt x="7" y="367"/>
                  </a:lnTo>
                  <a:lnTo>
                    <a:pt x="4" y="357"/>
                  </a:lnTo>
                  <a:lnTo>
                    <a:pt x="2" y="345"/>
                  </a:lnTo>
                  <a:lnTo>
                    <a:pt x="1" y="333"/>
                  </a:lnTo>
                  <a:lnTo>
                    <a:pt x="0" y="322"/>
                  </a:lnTo>
                  <a:lnTo>
                    <a:pt x="0" y="310"/>
                  </a:lnTo>
                  <a:lnTo>
                    <a:pt x="1" y="297"/>
                  </a:lnTo>
                  <a:lnTo>
                    <a:pt x="1" y="297"/>
                  </a:lnTo>
                  <a:lnTo>
                    <a:pt x="4" y="274"/>
                  </a:lnTo>
                  <a:lnTo>
                    <a:pt x="8" y="253"/>
                  </a:lnTo>
                  <a:lnTo>
                    <a:pt x="13" y="233"/>
                  </a:lnTo>
                  <a:lnTo>
                    <a:pt x="21" y="215"/>
                  </a:lnTo>
                  <a:lnTo>
                    <a:pt x="28" y="199"/>
                  </a:lnTo>
                  <a:lnTo>
                    <a:pt x="37" y="184"/>
                  </a:lnTo>
                  <a:lnTo>
                    <a:pt x="46" y="171"/>
                  </a:lnTo>
                  <a:lnTo>
                    <a:pt x="57" y="160"/>
                  </a:lnTo>
                  <a:lnTo>
                    <a:pt x="67" y="150"/>
                  </a:lnTo>
                  <a:lnTo>
                    <a:pt x="79" y="142"/>
                  </a:lnTo>
                  <a:lnTo>
                    <a:pt x="92" y="135"/>
                  </a:lnTo>
                  <a:lnTo>
                    <a:pt x="104" y="130"/>
                  </a:lnTo>
                  <a:lnTo>
                    <a:pt x="117" y="127"/>
                  </a:lnTo>
                  <a:lnTo>
                    <a:pt x="131" y="124"/>
                  </a:lnTo>
                  <a:lnTo>
                    <a:pt x="145" y="123"/>
                  </a:lnTo>
                  <a:lnTo>
                    <a:pt x="160" y="123"/>
                  </a:lnTo>
                  <a:lnTo>
                    <a:pt x="173" y="124"/>
                  </a:lnTo>
                  <a:lnTo>
                    <a:pt x="188" y="126"/>
                  </a:lnTo>
                  <a:lnTo>
                    <a:pt x="203" y="129"/>
                  </a:lnTo>
                  <a:lnTo>
                    <a:pt x="217" y="133"/>
                  </a:lnTo>
                  <a:lnTo>
                    <a:pt x="232" y="139"/>
                  </a:lnTo>
                  <a:lnTo>
                    <a:pt x="245" y="145"/>
                  </a:lnTo>
                  <a:lnTo>
                    <a:pt x="259" y="151"/>
                  </a:lnTo>
                  <a:lnTo>
                    <a:pt x="273" y="160"/>
                  </a:lnTo>
                  <a:lnTo>
                    <a:pt x="286" y="168"/>
                  </a:lnTo>
                  <a:lnTo>
                    <a:pt x="298" y="178"/>
                  </a:lnTo>
                  <a:lnTo>
                    <a:pt x="311" y="187"/>
                  </a:lnTo>
                  <a:lnTo>
                    <a:pt x="323" y="198"/>
                  </a:lnTo>
                  <a:lnTo>
                    <a:pt x="333" y="208"/>
                  </a:lnTo>
                  <a:lnTo>
                    <a:pt x="344" y="220"/>
                  </a:lnTo>
                  <a:lnTo>
                    <a:pt x="352" y="232"/>
                  </a:lnTo>
                  <a:lnTo>
                    <a:pt x="361" y="244"/>
                  </a:lnTo>
                  <a:lnTo>
                    <a:pt x="361" y="244"/>
                  </a:lnTo>
                  <a:lnTo>
                    <a:pt x="360" y="234"/>
                  </a:lnTo>
                  <a:lnTo>
                    <a:pt x="356" y="205"/>
                  </a:lnTo>
                  <a:lnTo>
                    <a:pt x="356" y="187"/>
                  </a:lnTo>
                  <a:lnTo>
                    <a:pt x="356" y="166"/>
                  </a:lnTo>
                  <a:lnTo>
                    <a:pt x="359" y="144"/>
                  </a:lnTo>
                  <a:lnTo>
                    <a:pt x="362" y="121"/>
                  </a:lnTo>
                  <a:lnTo>
                    <a:pt x="367" y="97"/>
                  </a:lnTo>
                  <a:lnTo>
                    <a:pt x="370" y="87"/>
                  </a:lnTo>
                  <a:lnTo>
                    <a:pt x="376" y="75"/>
                  </a:lnTo>
                  <a:lnTo>
                    <a:pt x="380" y="64"/>
                  </a:lnTo>
                  <a:lnTo>
                    <a:pt x="386" y="55"/>
                  </a:lnTo>
                  <a:lnTo>
                    <a:pt x="392" y="45"/>
                  </a:lnTo>
                  <a:lnTo>
                    <a:pt x="400" y="36"/>
                  </a:lnTo>
                  <a:lnTo>
                    <a:pt x="409" y="28"/>
                  </a:lnTo>
                  <a:lnTo>
                    <a:pt x="418" y="21"/>
                  </a:lnTo>
                  <a:lnTo>
                    <a:pt x="428" y="15"/>
                  </a:lnTo>
                  <a:lnTo>
                    <a:pt x="440" y="9"/>
                  </a:lnTo>
                  <a:lnTo>
                    <a:pt x="453" y="5"/>
                  </a:lnTo>
                  <a:lnTo>
                    <a:pt x="468" y="2"/>
                  </a:lnTo>
                  <a:lnTo>
                    <a:pt x="482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15" y="1"/>
                  </a:lnTo>
                  <a:lnTo>
                    <a:pt x="532" y="3"/>
                  </a:lnTo>
                  <a:lnTo>
                    <a:pt x="548" y="6"/>
                  </a:lnTo>
                  <a:lnTo>
                    <a:pt x="563" y="10"/>
                  </a:lnTo>
                  <a:lnTo>
                    <a:pt x="578" y="16"/>
                  </a:lnTo>
                  <a:lnTo>
                    <a:pt x="590" y="22"/>
                  </a:lnTo>
                  <a:lnTo>
                    <a:pt x="604" y="31"/>
                  </a:lnTo>
                  <a:lnTo>
                    <a:pt x="616" y="39"/>
                  </a:lnTo>
                  <a:lnTo>
                    <a:pt x="628" y="50"/>
                  </a:lnTo>
                  <a:lnTo>
                    <a:pt x="637" y="61"/>
                  </a:lnTo>
                  <a:lnTo>
                    <a:pt x="647" y="74"/>
                  </a:lnTo>
                  <a:lnTo>
                    <a:pt x="655" y="88"/>
                  </a:lnTo>
                  <a:lnTo>
                    <a:pt x="661" y="103"/>
                  </a:lnTo>
                  <a:lnTo>
                    <a:pt x="668" y="119"/>
                  </a:lnTo>
                  <a:lnTo>
                    <a:pt x="672" y="137"/>
                  </a:lnTo>
                  <a:lnTo>
                    <a:pt x="675" y="158"/>
                  </a:lnTo>
                  <a:lnTo>
                    <a:pt x="677" y="178"/>
                  </a:lnTo>
                  <a:lnTo>
                    <a:pt x="678" y="200"/>
                  </a:lnTo>
                  <a:lnTo>
                    <a:pt x="677" y="224"/>
                  </a:lnTo>
                  <a:lnTo>
                    <a:pt x="675" y="249"/>
                  </a:lnTo>
                  <a:lnTo>
                    <a:pt x="671" y="275"/>
                  </a:lnTo>
                  <a:lnTo>
                    <a:pt x="666" y="304"/>
                  </a:lnTo>
                  <a:lnTo>
                    <a:pt x="659" y="333"/>
                  </a:lnTo>
                  <a:lnTo>
                    <a:pt x="650" y="364"/>
                  </a:lnTo>
                  <a:lnTo>
                    <a:pt x="639" y="397"/>
                  </a:lnTo>
                  <a:lnTo>
                    <a:pt x="628" y="432"/>
                  </a:lnTo>
                  <a:lnTo>
                    <a:pt x="613" y="467"/>
                  </a:lnTo>
                  <a:lnTo>
                    <a:pt x="597" y="505"/>
                  </a:lnTo>
                  <a:lnTo>
                    <a:pt x="579" y="544"/>
                  </a:lnTo>
                  <a:lnTo>
                    <a:pt x="559" y="584"/>
                  </a:lnTo>
                  <a:lnTo>
                    <a:pt x="536" y="627"/>
                  </a:lnTo>
                  <a:lnTo>
                    <a:pt x="512" y="671"/>
                  </a:lnTo>
                  <a:lnTo>
                    <a:pt x="512" y="671"/>
                  </a:lnTo>
                  <a:close/>
                </a:path>
              </a:pathLst>
            </a:custGeom>
            <a:solidFill>
              <a:srgbClr val="FF66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10"/>
            <p:cNvSpPr>
              <a:spLocks noEditPoints="1"/>
            </p:cNvSpPr>
            <p:nvPr/>
          </p:nvSpPr>
          <p:spPr bwMode="auto">
            <a:xfrm>
              <a:off x="3092450" y="3705225"/>
              <a:ext cx="974725" cy="977900"/>
            </a:xfrm>
            <a:custGeom>
              <a:avLst/>
              <a:gdLst/>
              <a:ahLst/>
              <a:cxnLst>
                <a:cxn ang="0">
                  <a:pos x="394" y="22"/>
                </a:cxn>
                <a:cxn ang="0">
                  <a:pos x="367" y="57"/>
                </a:cxn>
                <a:cxn ang="0">
                  <a:pos x="352" y="102"/>
                </a:cxn>
                <a:cxn ang="0">
                  <a:pos x="344" y="176"/>
                </a:cxn>
                <a:cxn ang="0">
                  <a:pos x="352" y="263"/>
                </a:cxn>
                <a:cxn ang="0">
                  <a:pos x="303" y="215"/>
                </a:cxn>
                <a:cxn ang="0">
                  <a:pos x="228" y="160"/>
                </a:cxn>
                <a:cxn ang="0">
                  <a:pos x="181" y="137"/>
                </a:cxn>
                <a:cxn ang="0">
                  <a:pos x="124" y="133"/>
                </a:cxn>
                <a:cxn ang="0">
                  <a:pos x="81" y="147"/>
                </a:cxn>
                <a:cxn ang="0">
                  <a:pos x="32" y="187"/>
                </a:cxn>
                <a:cxn ang="0">
                  <a:pos x="10" y="227"/>
                </a:cxn>
                <a:cxn ang="0">
                  <a:pos x="1" y="295"/>
                </a:cxn>
                <a:cxn ang="0">
                  <a:pos x="22" y="361"/>
                </a:cxn>
                <a:cxn ang="0">
                  <a:pos x="53" y="406"/>
                </a:cxn>
                <a:cxn ang="0">
                  <a:pos x="110" y="458"/>
                </a:cxn>
                <a:cxn ang="0">
                  <a:pos x="197" y="513"/>
                </a:cxn>
                <a:cxn ang="0">
                  <a:pos x="340" y="576"/>
                </a:cxn>
                <a:cxn ang="0">
                  <a:pos x="462" y="614"/>
                </a:cxn>
                <a:cxn ang="0">
                  <a:pos x="485" y="578"/>
                </a:cxn>
                <a:cxn ang="0">
                  <a:pos x="544" y="455"/>
                </a:cxn>
                <a:cxn ang="0">
                  <a:pos x="585" y="351"/>
                </a:cxn>
                <a:cxn ang="0">
                  <a:pos x="606" y="264"/>
                </a:cxn>
                <a:cxn ang="0">
                  <a:pos x="614" y="193"/>
                </a:cxn>
                <a:cxn ang="0">
                  <a:pos x="611" y="137"/>
                </a:cxn>
                <a:cxn ang="0">
                  <a:pos x="588" y="68"/>
                </a:cxn>
                <a:cxn ang="0">
                  <a:pos x="561" y="35"/>
                </a:cxn>
                <a:cxn ang="0">
                  <a:pos x="522" y="11"/>
                </a:cxn>
                <a:cxn ang="0">
                  <a:pos x="480" y="0"/>
                </a:cxn>
                <a:cxn ang="0">
                  <a:pos x="440" y="2"/>
                </a:cxn>
                <a:cxn ang="0">
                  <a:pos x="412" y="11"/>
                </a:cxn>
                <a:cxn ang="0">
                  <a:pos x="357" y="240"/>
                </a:cxn>
                <a:cxn ang="0">
                  <a:pos x="355" y="140"/>
                </a:cxn>
                <a:cxn ang="0">
                  <a:pos x="372" y="67"/>
                </a:cxn>
                <a:cxn ang="0">
                  <a:pos x="393" y="35"/>
                </a:cxn>
                <a:cxn ang="0">
                  <a:pos x="415" y="18"/>
                </a:cxn>
                <a:cxn ang="0">
                  <a:pos x="450" y="10"/>
                </a:cxn>
                <a:cxn ang="0">
                  <a:pos x="489" y="11"/>
                </a:cxn>
                <a:cxn ang="0">
                  <a:pos x="529" y="24"/>
                </a:cxn>
                <a:cxn ang="0">
                  <a:pos x="563" y="50"/>
                </a:cxn>
                <a:cxn ang="0">
                  <a:pos x="587" y="83"/>
                </a:cxn>
                <a:cxn ang="0">
                  <a:pos x="606" y="157"/>
                </a:cxn>
                <a:cxn ang="0">
                  <a:pos x="605" y="217"/>
                </a:cxn>
                <a:cxn ang="0">
                  <a:pos x="590" y="301"/>
                </a:cxn>
                <a:cxn ang="0">
                  <a:pos x="556" y="406"/>
                </a:cxn>
                <a:cxn ang="0">
                  <a:pos x="499" y="533"/>
                </a:cxn>
                <a:cxn ang="0">
                  <a:pos x="436" y="599"/>
                </a:cxn>
                <a:cxn ang="0">
                  <a:pos x="298" y="551"/>
                </a:cxn>
                <a:cxn ang="0">
                  <a:pos x="160" y="481"/>
                </a:cxn>
                <a:cxn ang="0">
                  <a:pos x="98" y="437"/>
                </a:cxn>
                <a:cxn ang="0">
                  <a:pos x="48" y="386"/>
                </a:cxn>
                <a:cxn ang="0">
                  <a:pos x="20" y="339"/>
                </a:cxn>
                <a:cxn ang="0">
                  <a:pos x="9" y="281"/>
                </a:cxn>
                <a:cxn ang="0">
                  <a:pos x="14" y="243"/>
                </a:cxn>
                <a:cxn ang="0">
                  <a:pos x="30" y="204"/>
                </a:cxn>
                <a:cxn ang="0">
                  <a:pos x="71" y="162"/>
                </a:cxn>
                <a:cxn ang="0">
                  <a:pos x="111" y="144"/>
                </a:cxn>
                <a:cxn ang="0">
                  <a:pos x="165" y="142"/>
                </a:cxn>
                <a:cxn ang="0">
                  <a:pos x="202" y="155"/>
                </a:cxn>
                <a:cxn ang="0">
                  <a:pos x="286" y="212"/>
                </a:cxn>
                <a:cxn ang="0">
                  <a:pos x="355" y="279"/>
                </a:cxn>
              </a:cxnLst>
              <a:rect l="0" t="0" r="r" b="b"/>
              <a:pathLst>
                <a:path w="614" h="616">
                  <a:moveTo>
                    <a:pt x="412" y="11"/>
                  </a:moveTo>
                  <a:lnTo>
                    <a:pt x="412" y="11"/>
                  </a:lnTo>
                  <a:lnTo>
                    <a:pt x="403" y="16"/>
                  </a:lnTo>
                  <a:lnTo>
                    <a:pt x="394" y="22"/>
                  </a:lnTo>
                  <a:lnTo>
                    <a:pt x="386" y="30"/>
                  </a:lnTo>
                  <a:lnTo>
                    <a:pt x="378" y="38"/>
                  </a:lnTo>
                  <a:lnTo>
                    <a:pt x="372" y="47"/>
                  </a:lnTo>
                  <a:lnTo>
                    <a:pt x="367" y="57"/>
                  </a:lnTo>
                  <a:lnTo>
                    <a:pt x="362" y="68"/>
                  </a:lnTo>
                  <a:lnTo>
                    <a:pt x="358" y="79"/>
                  </a:lnTo>
                  <a:lnTo>
                    <a:pt x="354" y="90"/>
                  </a:lnTo>
                  <a:lnTo>
                    <a:pt x="352" y="102"/>
                  </a:lnTo>
                  <a:lnTo>
                    <a:pt x="347" y="126"/>
                  </a:lnTo>
                  <a:lnTo>
                    <a:pt x="345" y="152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5" y="203"/>
                  </a:lnTo>
                  <a:lnTo>
                    <a:pt x="346" y="226"/>
                  </a:lnTo>
                  <a:lnTo>
                    <a:pt x="350" y="247"/>
                  </a:lnTo>
                  <a:lnTo>
                    <a:pt x="352" y="263"/>
                  </a:lnTo>
                  <a:lnTo>
                    <a:pt x="352" y="263"/>
                  </a:lnTo>
                  <a:lnTo>
                    <a:pt x="336" y="246"/>
                  </a:lnTo>
                  <a:lnTo>
                    <a:pt x="320" y="231"/>
                  </a:lnTo>
                  <a:lnTo>
                    <a:pt x="303" y="215"/>
                  </a:lnTo>
                  <a:lnTo>
                    <a:pt x="285" y="201"/>
                  </a:lnTo>
                  <a:lnTo>
                    <a:pt x="267" y="187"/>
                  </a:lnTo>
                  <a:lnTo>
                    <a:pt x="247" y="174"/>
                  </a:lnTo>
                  <a:lnTo>
                    <a:pt x="228" y="160"/>
                  </a:lnTo>
                  <a:lnTo>
                    <a:pt x="207" y="148"/>
                  </a:lnTo>
                  <a:lnTo>
                    <a:pt x="207" y="148"/>
                  </a:lnTo>
                  <a:lnTo>
                    <a:pt x="194" y="142"/>
                  </a:lnTo>
                  <a:lnTo>
                    <a:pt x="181" y="137"/>
                  </a:lnTo>
                  <a:lnTo>
                    <a:pt x="167" y="134"/>
                  </a:lnTo>
                  <a:lnTo>
                    <a:pt x="153" y="132"/>
                  </a:lnTo>
                  <a:lnTo>
                    <a:pt x="139" y="132"/>
                  </a:lnTo>
                  <a:lnTo>
                    <a:pt x="124" y="133"/>
                  </a:lnTo>
                  <a:lnTo>
                    <a:pt x="109" y="136"/>
                  </a:lnTo>
                  <a:lnTo>
                    <a:pt x="95" y="141"/>
                  </a:lnTo>
                  <a:lnTo>
                    <a:pt x="95" y="141"/>
                  </a:lnTo>
                  <a:lnTo>
                    <a:pt x="81" y="147"/>
                  </a:lnTo>
                  <a:lnTo>
                    <a:pt x="67" y="155"/>
                  </a:lnTo>
                  <a:lnTo>
                    <a:pt x="54" y="164"/>
                  </a:lnTo>
                  <a:lnTo>
                    <a:pt x="43" y="175"/>
                  </a:lnTo>
                  <a:lnTo>
                    <a:pt x="32" y="187"/>
                  </a:lnTo>
                  <a:lnTo>
                    <a:pt x="23" y="199"/>
                  </a:lnTo>
                  <a:lnTo>
                    <a:pt x="16" y="213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4" y="244"/>
                  </a:lnTo>
                  <a:lnTo>
                    <a:pt x="2" y="261"/>
                  </a:lnTo>
                  <a:lnTo>
                    <a:pt x="0" y="278"/>
                  </a:lnTo>
                  <a:lnTo>
                    <a:pt x="1" y="295"/>
                  </a:lnTo>
                  <a:lnTo>
                    <a:pt x="3" y="312"/>
                  </a:lnTo>
                  <a:lnTo>
                    <a:pt x="8" y="329"/>
                  </a:lnTo>
                  <a:lnTo>
                    <a:pt x="14" y="345"/>
                  </a:lnTo>
                  <a:lnTo>
                    <a:pt x="22" y="361"/>
                  </a:lnTo>
                  <a:lnTo>
                    <a:pt x="22" y="361"/>
                  </a:lnTo>
                  <a:lnTo>
                    <a:pt x="31" y="376"/>
                  </a:lnTo>
                  <a:lnTo>
                    <a:pt x="41" y="391"/>
                  </a:lnTo>
                  <a:lnTo>
                    <a:pt x="53" y="406"/>
                  </a:lnTo>
                  <a:lnTo>
                    <a:pt x="66" y="420"/>
                  </a:lnTo>
                  <a:lnTo>
                    <a:pt x="80" y="432"/>
                  </a:lnTo>
                  <a:lnTo>
                    <a:pt x="94" y="445"/>
                  </a:lnTo>
                  <a:lnTo>
                    <a:pt x="110" y="458"/>
                  </a:lnTo>
                  <a:lnTo>
                    <a:pt x="126" y="469"/>
                  </a:lnTo>
                  <a:lnTo>
                    <a:pt x="143" y="481"/>
                  </a:lnTo>
                  <a:lnTo>
                    <a:pt x="161" y="493"/>
                  </a:lnTo>
                  <a:lnTo>
                    <a:pt x="197" y="513"/>
                  </a:lnTo>
                  <a:lnTo>
                    <a:pt x="233" y="532"/>
                  </a:lnTo>
                  <a:lnTo>
                    <a:pt x="270" y="549"/>
                  </a:lnTo>
                  <a:lnTo>
                    <a:pt x="306" y="564"/>
                  </a:lnTo>
                  <a:lnTo>
                    <a:pt x="340" y="576"/>
                  </a:lnTo>
                  <a:lnTo>
                    <a:pt x="372" y="588"/>
                  </a:lnTo>
                  <a:lnTo>
                    <a:pt x="399" y="596"/>
                  </a:lnTo>
                  <a:lnTo>
                    <a:pt x="443" y="610"/>
                  </a:lnTo>
                  <a:lnTo>
                    <a:pt x="462" y="614"/>
                  </a:lnTo>
                  <a:lnTo>
                    <a:pt x="465" y="616"/>
                  </a:lnTo>
                  <a:lnTo>
                    <a:pt x="467" y="612"/>
                  </a:lnTo>
                  <a:lnTo>
                    <a:pt x="467" y="612"/>
                  </a:lnTo>
                  <a:lnTo>
                    <a:pt x="485" y="578"/>
                  </a:lnTo>
                  <a:lnTo>
                    <a:pt x="502" y="546"/>
                  </a:lnTo>
                  <a:lnTo>
                    <a:pt x="518" y="514"/>
                  </a:lnTo>
                  <a:lnTo>
                    <a:pt x="532" y="484"/>
                  </a:lnTo>
                  <a:lnTo>
                    <a:pt x="544" y="455"/>
                  </a:lnTo>
                  <a:lnTo>
                    <a:pt x="556" y="427"/>
                  </a:lnTo>
                  <a:lnTo>
                    <a:pt x="567" y="401"/>
                  </a:lnTo>
                  <a:lnTo>
                    <a:pt x="576" y="375"/>
                  </a:lnTo>
                  <a:lnTo>
                    <a:pt x="585" y="351"/>
                  </a:lnTo>
                  <a:lnTo>
                    <a:pt x="591" y="327"/>
                  </a:lnTo>
                  <a:lnTo>
                    <a:pt x="597" y="305"/>
                  </a:lnTo>
                  <a:lnTo>
                    <a:pt x="603" y="284"/>
                  </a:lnTo>
                  <a:lnTo>
                    <a:pt x="606" y="264"/>
                  </a:lnTo>
                  <a:lnTo>
                    <a:pt x="610" y="245"/>
                  </a:lnTo>
                  <a:lnTo>
                    <a:pt x="612" y="226"/>
                  </a:lnTo>
                  <a:lnTo>
                    <a:pt x="613" y="209"/>
                  </a:lnTo>
                  <a:lnTo>
                    <a:pt x="614" y="193"/>
                  </a:lnTo>
                  <a:lnTo>
                    <a:pt x="614" y="177"/>
                  </a:lnTo>
                  <a:lnTo>
                    <a:pt x="614" y="163"/>
                  </a:lnTo>
                  <a:lnTo>
                    <a:pt x="613" y="150"/>
                  </a:lnTo>
                  <a:lnTo>
                    <a:pt x="611" y="137"/>
                  </a:lnTo>
                  <a:lnTo>
                    <a:pt x="609" y="124"/>
                  </a:lnTo>
                  <a:lnTo>
                    <a:pt x="604" y="103"/>
                  </a:lnTo>
                  <a:lnTo>
                    <a:pt x="596" y="84"/>
                  </a:lnTo>
                  <a:lnTo>
                    <a:pt x="588" y="68"/>
                  </a:lnTo>
                  <a:lnTo>
                    <a:pt x="579" y="55"/>
                  </a:lnTo>
                  <a:lnTo>
                    <a:pt x="570" y="44"/>
                  </a:lnTo>
                  <a:lnTo>
                    <a:pt x="570" y="44"/>
                  </a:lnTo>
                  <a:lnTo>
                    <a:pt x="561" y="35"/>
                  </a:lnTo>
                  <a:lnTo>
                    <a:pt x="553" y="28"/>
                  </a:lnTo>
                  <a:lnTo>
                    <a:pt x="542" y="21"/>
                  </a:lnTo>
                  <a:lnTo>
                    <a:pt x="533" y="16"/>
                  </a:lnTo>
                  <a:lnTo>
                    <a:pt x="522" y="11"/>
                  </a:lnTo>
                  <a:lnTo>
                    <a:pt x="513" y="8"/>
                  </a:lnTo>
                  <a:lnTo>
                    <a:pt x="502" y="4"/>
                  </a:lnTo>
                  <a:lnTo>
                    <a:pt x="490" y="2"/>
                  </a:lnTo>
                  <a:lnTo>
                    <a:pt x="480" y="0"/>
                  </a:lnTo>
                  <a:lnTo>
                    <a:pt x="469" y="0"/>
                  </a:lnTo>
                  <a:lnTo>
                    <a:pt x="460" y="0"/>
                  </a:lnTo>
                  <a:lnTo>
                    <a:pt x="449" y="1"/>
                  </a:lnTo>
                  <a:lnTo>
                    <a:pt x="440" y="2"/>
                  </a:lnTo>
                  <a:lnTo>
                    <a:pt x="430" y="4"/>
                  </a:lnTo>
                  <a:lnTo>
                    <a:pt x="421" y="8"/>
                  </a:lnTo>
                  <a:lnTo>
                    <a:pt x="412" y="11"/>
                  </a:lnTo>
                  <a:lnTo>
                    <a:pt x="412" y="11"/>
                  </a:lnTo>
                  <a:close/>
                  <a:moveTo>
                    <a:pt x="362" y="275"/>
                  </a:moveTo>
                  <a:lnTo>
                    <a:pt x="362" y="275"/>
                  </a:lnTo>
                  <a:lnTo>
                    <a:pt x="360" y="265"/>
                  </a:lnTo>
                  <a:lnTo>
                    <a:pt x="357" y="240"/>
                  </a:lnTo>
                  <a:lnTo>
                    <a:pt x="354" y="205"/>
                  </a:lnTo>
                  <a:lnTo>
                    <a:pt x="354" y="183"/>
                  </a:lnTo>
                  <a:lnTo>
                    <a:pt x="354" y="162"/>
                  </a:lnTo>
                  <a:lnTo>
                    <a:pt x="355" y="140"/>
                  </a:lnTo>
                  <a:lnTo>
                    <a:pt x="357" y="118"/>
                  </a:lnTo>
                  <a:lnTo>
                    <a:pt x="361" y="97"/>
                  </a:lnTo>
                  <a:lnTo>
                    <a:pt x="368" y="76"/>
                  </a:lnTo>
                  <a:lnTo>
                    <a:pt x="372" y="67"/>
                  </a:lnTo>
                  <a:lnTo>
                    <a:pt x="376" y="57"/>
                  </a:lnTo>
                  <a:lnTo>
                    <a:pt x="381" y="50"/>
                  </a:lnTo>
                  <a:lnTo>
                    <a:pt x="387" y="42"/>
                  </a:lnTo>
                  <a:lnTo>
                    <a:pt x="393" y="35"/>
                  </a:lnTo>
                  <a:lnTo>
                    <a:pt x="399" y="29"/>
                  </a:lnTo>
                  <a:lnTo>
                    <a:pt x="408" y="24"/>
                  </a:lnTo>
                  <a:lnTo>
                    <a:pt x="415" y="18"/>
                  </a:lnTo>
                  <a:lnTo>
                    <a:pt x="415" y="18"/>
                  </a:lnTo>
                  <a:lnTo>
                    <a:pt x="424" y="15"/>
                  </a:lnTo>
                  <a:lnTo>
                    <a:pt x="432" y="13"/>
                  </a:lnTo>
                  <a:lnTo>
                    <a:pt x="441" y="11"/>
                  </a:lnTo>
                  <a:lnTo>
                    <a:pt x="450" y="10"/>
                  </a:lnTo>
                  <a:lnTo>
                    <a:pt x="460" y="9"/>
                  </a:lnTo>
                  <a:lnTo>
                    <a:pt x="469" y="9"/>
                  </a:lnTo>
                  <a:lnTo>
                    <a:pt x="480" y="9"/>
                  </a:lnTo>
                  <a:lnTo>
                    <a:pt x="489" y="11"/>
                  </a:lnTo>
                  <a:lnTo>
                    <a:pt x="500" y="12"/>
                  </a:lnTo>
                  <a:lnTo>
                    <a:pt x="509" y="15"/>
                  </a:lnTo>
                  <a:lnTo>
                    <a:pt x="519" y="18"/>
                  </a:lnTo>
                  <a:lnTo>
                    <a:pt x="529" y="24"/>
                  </a:lnTo>
                  <a:lnTo>
                    <a:pt x="538" y="29"/>
                  </a:lnTo>
                  <a:lnTo>
                    <a:pt x="548" y="34"/>
                  </a:lnTo>
                  <a:lnTo>
                    <a:pt x="556" y="42"/>
                  </a:lnTo>
                  <a:lnTo>
                    <a:pt x="563" y="50"/>
                  </a:lnTo>
                  <a:lnTo>
                    <a:pt x="563" y="50"/>
                  </a:lnTo>
                  <a:lnTo>
                    <a:pt x="572" y="58"/>
                  </a:lnTo>
                  <a:lnTo>
                    <a:pt x="579" y="70"/>
                  </a:lnTo>
                  <a:lnTo>
                    <a:pt x="587" y="83"/>
                  </a:lnTo>
                  <a:lnTo>
                    <a:pt x="593" y="98"/>
                  </a:lnTo>
                  <a:lnTo>
                    <a:pt x="598" y="116"/>
                  </a:lnTo>
                  <a:lnTo>
                    <a:pt x="603" y="135"/>
                  </a:lnTo>
                  <a:lnTo>
                    <a:pt x="606" y="157"/>
                  </a:lnTo>
                  <a:lnTo>
                    <a:pt x="606" y="181"/>
                  </a:lnTo>
                  <a:lnTo>
                    <a:pt x="606" y="181"/>
                  </a:lnTo>
                  <a:lnTo>
                    <a:pt x="606" y="198"/>
                  </a:lnTo>
                  <a:lnTo>
                    <a:pt x="605" y="217"/>
                  </a:lnTo>
                  <a:lnTo>
                    <a:pt x="603" y="236"/>
                  </a:lnTo>
                  <a:lnTo>
                    <a:pt x="600" y="257"/>
                  </a:lnTo>
                  <a:lnTo>
                    <a:pt x="595" y="278"/>
                  </a:lnTo>
                  <a:lnTo>
                    <a:pt x="590" y="301"/>
                  </a:lnTo>
                  <a:lnTo>
                    <a:pt x="584" y="325"/>
                  </a:lnTo>
                  <a:lnTo>
                    <a:pt x="575" y="351"/>
                  </a:lnTo>
                  <a:lnTo>
                    <a:pt x="567" y="377"/>
                  </a:lnTo>
                  <a:lnTo>
                    <a:pt x="556" y="406"/>
                  </a:lnTo>
                  <a:lnTo>
                    <a:pt x="544" y="436"/>
                  </a:lnTo>
                  <a:lnTo>
                    <a:pt x="531" y="466"/>
                  </a:lnTo>
                  <a:lnTo>
                    <a:pt x="516" y="499"/>
                  </a:lnTo>
                  <a:lnTo>
                    <a:pt x="499" y="533"/>
                  </a:lnTo>
                  <a:lnTo>
                    <a:pt x="481" y="569"/>
                  </a:lnTo>
                  <a:lnTo>
                    <a:pt x="461" y="606"/>
                  </a:lnTo>
                  <a:lnTo>
                    <a:pt x="461" y="606"/>
                  </a:lnTo>
                  <a:lnTo>
                    <a:pt x="436" y="599"/>
                  </a:lnTo>
                  <a:lnTo>
                    <a:pt x="391" y="585"/>
                  </a:lnTo>
                  <a:lnTo>
                    <a:pt x="362" y="575"/>
                  </a:lnTo>
                  <a:lnTo>
                    <a:pt x="332" y="564"/>
                  </a:lnTo>
                  <a:lnTo>
                    <a:pt x="298" y="551"/>
                  </a:lnTo>
                  <a:lnTo>
                    <a:pt x="264" y="536"/>
                  </a:lnTo>
                  <a:lnTo>
                    <a:pt x="229" y="519"/>
                  </a:lnTo>
                  <a:lnTo>
                    <a:pt x="194" y="501"/>
                  </a:lnTo>
                  <a:lnTo>
                    <a:pt x="160" y="481"/>
                  </a:lnTo>
                  <a:lnTo>
                    <a:pt x="143" y="470"/>
                  </a:lnTo>
                  <a:lnTo>
                    <a:pt x="127" y="460"/>
                  </a:lnTo>
                  <a:lnTo>
                    <a:pt x="111" y="448"/>
                  </a:lnTo>
                  <a:lnTo>
                    <a:pt x="98" y="437"/>
                  </a:lnTo>
                  <a:lnTo>
                    <a:pt x="84" y="424"/>
                  </a:lnTo>
                  <a:lnTo>
                    <a:pt x="70" y="411"/>
                  </a:lnTo>
                  <a:lnTo>
                    <a:pt x="58" y="398"/>
                  </a:lnTo>
                  <a:lnTo>
                    <a:pt x="48" y="386"/>
                  </a:lnTo>
                  <a:lnTo>
                    <a:pt x="38" y="372"/>
                  </a:lnTo>
                  <a:lnTo>
                    <a:pt x="30" y="357"/>
                  </a:lnTo>
                  <a:lnTo>
                    <a:pt x="30" y="357"/>
                  </a:lnTo>
                  <a:lnTo>
                    <a:pt x="20" y="339"/>
                  </a:lnTo>
                  <a:lnTo>
                    <a:pt x="14" y="320"/>
                  </a:lnTo>
                  <a:lnTo>
                    <a:pt x="11" y="300"/>
                  </a:lnTo>
                  <a:lnTo>
                    <a:pt x="10" y="290"/>
                  </a:lnTo>
                  <a:lnTo>
                    <a:pt x="9" y="281"/>
                  </a:lnTo>
                  <a:lnTo>
                    <a:pt x="9" y="281"/>
                  </a:lnTo>
                  <a:lnTo>
                    <a:pt x="10" y="268"/>
                  </a:lnTo>
                  <a:lnTo>
                    <a:pt x="11" y="255"/>
                  </a:lnTo>
                  <a:lnTo>
                    <a:pt x="14" y="243"/>
                  </a:lnTo>
                  <a:lnTo>
                    <a:pt x="18" y="230"/>
                  </a:lnTo>
                  <a:lnTo>
                    <a:pt x="18" y="230"/>
                  </a:lnTo>
                  <a:lnTo>
                    <a:pt x="23" y="216"/>
                  </a:lnTo>
                  <a:lnTo>
                    <a:pt x="30" y="204"/>
                  </a:lnTo>
                  <a:lnTo>
                    <a:pt x="38" y="192"/>
                  </a:lnTo>
                  <a:lnTo>
                    <a:pt x="49" y="180"/>
                  </a:lnTo>
                  <a:lnTo>
                    <a:pt x="59" y="171"/>
                  </a:lnTo>
                  <a:lnTo>
                    <a:pt x="71" y="162"/>
                  </a:lnTo>
                  <a:lnTo>
                    <a:pt x="84" y="155"/>
                  </a:lnTo>
                  <a:lnTo>
                    <a:pt x="98" y="148"/>
                  </a:lnTo>
                  <a:lnTo>
                    <a:pt x="98" y="148"/>
                  </a:lnTo>
                  <a:lnTo>
                    <a:pt x="111" y="144"/>
                  </a:lnTo>
                  <a:lnTo>
                    <a:pt x="125" y="141"/>
                  </a:lnTo>
                  <a:lnTo>
                    <a:pt x="139" y="140"/>
                  </a:lnTo>
                  <a:lnTo>
                    <a:pt x="153" y="140"/>
                  </a:lnTo>
                  <a:lnTo>
                    <a:pt x="165" y="142"/>
                  </a:lnTo>
                  <a:lnTo>
                    <a:pt x="178" y="145"/>
                  </a:lnTo>
                  <a:lnTo>
                    <a:pt x="191" y="150"/>
                  </a:lnTo>
                  <a:lnTo>
                    <a:pt x="202" y="155"/>
                  </a:lnTo>
                  <a:lnTo>
                    <a:pt x="202" y="155"/>
                  </a:lnTo>
                  <a:lnTo>
                    <a:pt x="225" y="169"/>
                  </a:lnTo>
                  <a:lnTo>
                    <a:pt x="246" y="182"/>
                  </a:lnTo>
                  <a:lnTo>
                    <a:pt x="266" y="197"/>
                  </a:lnTo>
                  <a:lnTo>
                    <a:pt x="286" y="212"/>
                  </a:lnTo>
                  <a:lnTo>
                    <a:pt x="304" y="228"/>
                  </a:lnTo>
                  <a:lnTo>
                    <a:pt x="322" y="245"/>
                  </a:lnTo>
                  <a:lnTo>
                    <a:pt x="339" y="261"/>
                  </a:lnTo>
                  <a:lnTo>
                    <a:pt x="355" y="279"/>
                  </a:lnTo>
                  <a:lnTo>
                    <a:pt x="364" y="290"/>
                  </a:lnTo>
                  <a:lnTo>
                    <a:pt x="362" y="275"/>
                  </a:lnTo>
                  <a:close/>
                </a:path>
              </a:pathLst>
            </a:custGeom>
            <a:solidFill>
              <a:srgbClr val="AE3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11"/>
            <p:cNvSpPr>
              <a:spLocks noEditPoints="1"/>
            </p:cNvSpPr>
            <p:nvPr/>
          </p:nvSpPr>
          <p:spPr bwMode="auto">
            <a:xfrm>
              <a:off x="3135313" y="3743325"/>
              <a:ext cx="881063" cy="912813"/>
            </a:xfrm>
            <a:custGeom>
              <a:avLst/>
              <a:gdLst/>
              <a:ahLst/>
              <a:cxnLst>
                <a:cxn ang="0">
                  <a:pos x="382" y="13"/>
                </a:cxn>
                <a:cxn ang="0">
                  <a:pos x="359" y="51"/>
                </a:cxn>
                <a:cxn ang="0">
                  <a:pos x="346" y="108"/>
                </a:cxn>
                <a:cxn ang="0">
                  <a:pos x="340" y="204"/>
                </a:cxn>
                <a:cxn ang="0">
                  <a:pos x="344" y="293"/>
                </a:cxn>
                <a:cxn ang="0">
                  <a:pos x="263" y="219"/>
                </a:cxn>
                <a:cxn ang="0">
                  <a:pos x="188" y="170"/>
                </a:cxn>
                <a:cxn ang="0">
                  <a:pos x="119" y="149"/>
                </a:cxn>
                <a:cxn ang="0">
                  <a:pos x="60" y="157"/>
                </a:cxn>
                <a:cxn ang="0">
                  <a:pos x="38" y="171"/>
                </a:cxn>
                <a:cxn ang="0">
                  <a:pos x="16" y="198"/>
                </a:cxn>
                <a:cxn ang="0">
                  <a:pos x="3" y="233"/>
                </a:cxn>
                <a:cxn ang="0">
                  <a:pos x="1" y="288"/>
                </a:cxn>
                <a:cxn ang="0">
                  <a:pos x="14" y="331"/>
                </a:cxn>
                <a:cxn ang="0">
                  <a:pos x="57" y="385"/>
                </a:cxn>
                <a:cxn ang="0">
                  <a:pos x="119" y="435"/>
                </a:cxn>
                <a:cxn ang="0">
                  <a:pos x="252" y="506"/>
                </a:cxn>
                <a:cxn ang="0">
                  <a:pos x="405" y="566"/>
                </a:cxn>
                <a:cxn ang="0">
                  <a:pos x="433" y="570"/>
                </a:cxn>
                <a:cxn ang="0">
                  <a:pos x="518" y="351"/>
                </a:cxn>
                <a:cxn ang="0">
                  <a:pos x="552" y="197"/>
                </a:cxn>
                <a:cxn ang="0">
                  <a:pos x="548" y="96"/>
                </a:cxn>
                <a:cxn ang="0">
                  <a:pos x="521" y="38"/>
                </a:cxn>
                <a:cxn ang="0">
                  <a:pos x="500" y="19"/>
                </a:cxn>
                <a:cxn ang="0">
                  <a:pos x="460" y="3"/>
                </a:cxn>
                <a:cxn ang="0">
                  <a:pos x="398" y="5"/>
                </a:cxn>
                <a:cxn ang="0">
                  <a:pos x="350" y="271"/>
                </a:cxn>
                <a:cxn ang="0">
                  <a:pos x="351" y="136"/>
                </a:cxn>
                <a:cxn ang="0">
                  <a:pos x="366" y="55"/>
                </a:cxn>
                <a:cxn ang="0">
                  <a:pos x="385" y="22"/>
                </a:cxn>
                <a:cxn ang="0">
                  <a:pos x="400" y="12"/>
                </a:cxn>
                <a:cxn ang="0">
                  <a:pos x="446" y="9"/>
                </a:cxn>
                <a:cxn ang="0">
                  <a:pos x="481" y="18"/>
                </a:cxn>
                <a:cxn ang="0">
                  <a:pos x="514" y="43"/>
                </a:cxn>
                <a:cxn ang="0">
                  <a:pos x="532" y="74"/>
                </a:cxn>
                <a:cxn ang="0">
                  <a:pos x="546" y="136"/>
                </a:cxn>
                <a:cxn ang="0">
                  <a:pos x="545" y="189"/>
                </a:cxn>
                <a:cxn ang="0">
                  <a:pos x="532" y="269"/>
                </a:cxn>
                <a:cxn ang="0">
                  <a:pos x="504" y="369"/>
                </a:cxn>
                <a:cxn ang="0">
                  <a:pos x="426" y="564"/>
                </a:cxn>
                <a:cxn ang="0">
                  <a:pos x="315" y="524"/>
                </a:cxn>
                <a:cxn ang="0">
                  <a:pos x="172" y="456"/>
                </a:cxn>
                <a:cxn ang="0">
                  <a:pos x="89" y="402"/>
                </a:cxn>
                <a:cxn ang="0">
                  <a:pos x="39" y="353"/>
                </a:cxn>
                <a:cxn ang="0">
                  <a:pos x="11" y="300"/>
                </a:cxn>
                <a:cxn ang="0">
                  <a:pos x="8" y="267"/>
                </a:cxn>
                <a:cxn ang="0">
                  <a:pos x="22" y="203"/>
                </a:cxn>
                <a:cxn ang="0">
                  <a:pos x="63" y="165"/>
                </a:cxn>
                <a:cxn ang="0">
                  <a:pos x="98" y="157"/>
                </a:cxn>
                <a:cxn ang="0">
                  <a:pos x="160" y="168"/>
                </a:cxn>
                <a:cxn ang="0">
                  <a:pos x="235" y="207"/>
                </a:cxn>
                <a:cxn ang="0">
                  <a:pos x="322" y="282"/>
                </a:cxn>
              </a:cxnLst>
              <a:rect l="0" t="0" r="r" b="b"/>
              <a:pathLst>
                <a:path w="555" h="575">
                  <a:moveTo>
                    <a:pt x="398" y="5"/>
                  </a:moveTo>
                  <a:lnTo>
                    <a:pt x="398" y="5"/>
                  </a:lnTo>
                  <a:lnTo>
                    <a:pt x="389" y="8"/>
                  </a:lnTo>
                  <a:lnTo>
                    <a:pt x="382" y="13"/>
                  </a:lnTo>
                  <a:lnTo>
                    <a:pt x="374" y="21"/>
                  </a:lnTo>
                  <a:lnTo>
                    <a:pt x="368" y="29"/>
                  </a:lnTo>
                  <a:lnTo>
                    <a:pt x="363" y="40"/>
                  </a:lnTo>
                  <a:lnTo>
                    <a:pt x="359" y="51"/>
                  </a:lnTo>
                  <a:lnTo>
                    <a:pt x="354" y="64"/>
                  </a:lnTo>
                  <a:lnTo>
                    <a:pt x="351" y="78"/>
                  </a:lnTo>
                  <a:lnTo>
                    <a:pt x="348" y="93"/>
                  </a:lnTo>
                  <a:lnTo>
                    <a:pt x="346" y="108"/>
                  </a:lnTo>
                  <a:lnTo>
                    <a:pt x="342" y="139"/>
                  </a:lnTo>
                  <a:lnTo>
                    <a:pt x="341" y="172"/>
                  </a:lnTo>
                  <a:lnTo>
                    <a:pt x="340" y="204"/>
                  </a:lnTo>
                  <a:lnTo>
                    <a:pt x="340" y="204"/>
                  </a:lnTo>
                  <a:lnTo>
                    <a:pt x="341" y="231"/>
                  </a:lnTo>
                  <a:lnTo>
                    <a:pt x="341" y="256"/>
                  </a:lnTo>
                  <a:lnTo>
                    <a:pt x="344" y="293"/>
                  </a:lnTo>
                  <a:lnTo>
                    <a:pt x="344" y="293"/>
                  </a:lnTo>
                  <a:lnTo>
                    <a:pt x="324" y="272"/>
                  </a:lnTo>
                  <a:lnTo>
                    <a:pt x="304" y="253"/>
                  </a:lnTo>
                  <a:lnTo>
                    <a:pt x="283" y="235"/>
                  </a:lnTo>
                  <a:lnTo>
                    <a:pt x="263" y="219"/>
                  </a:lnTo>
                  <a:lnTo>
                    <a:pt x="244" y="204"/>
                  </a:lnTo>
                  <a:lnTo>
                    <a:pt x="225" y="191"/>
                  </a:lnTo>
                  <a:lnTo>
                    <a:pt x="206" y="180"/>
                  </a:lnTo>
                  <a:lnTo>
                    <a:pt x="188" y="170"/>
                  </a:lnTo>
                  <a:lnTo>
                    <a:pt x="170" y="162"/>
                  </a:lnTo>
                  <a:lnTo>
                    <a:pt x="152" y="155"/>
                  </a:lnTo>
                  <a:lnTo>
                    <a:pt x="135" y="151"/>
                  </a:lnTo>
                  <a:lnTo>
                    <a:pt x="119" y="149"/>
                  </a:lnTo>
                  <a:lnTo>
                    <a:pt x="103" y="148"/>
                  </a:lnTo>
                  <a:lnTo>
                    <a:pt x="88" y="149"/>
                  </a:lnTo>
                  <a:lnTo>
                    <a:pt x="74" y="152"/>
                  </a:lnTo>
                  <a:lnTo>
                    <a:pt x="60" y="157"/>
                  </a:lnTo>
                  <a:lnTo>
                    <a:pt x="60" y="157"/>
                  </a:lnTo>
                  <a:lnTo>
                    <a:pt x="52" y="160"/>
                  </a:lnTo>
                  <a:lnTo>
                    <a:pt x="44" y="166"/>
                  </a:lnTo>
                  <a:lnTo>
                    <a:pt x="38" y="171"/>
                  </a:lnTo>
                  <a:lnTo>
                    <a:pt x="31" y="176"/>
                  </a:lnTo>
                  <a:lnTo>
                    <a:pt x="25" y="183"/>
                  </a:lnTo>
                  <a:lnTo>
                    <a:pt x="20" y="190"/>
                  </a:lnTo>
                  <a:lnTo>
                    <a:pt x="16" y="198"/>
                  </a:lnTo>
                  <a:lnTo>
                    <a:pt x="11" y="205"/>
                  </a:lnTo>
                  <a:lnTo>
                    <a:pt x="8" y="215"/>
                  </a:lnTo>
                  <a:lnTo>
                    <a:pt x="5" y="223"/>
                  </a:lnTo>
                  <a:lnTo>
                    <a:pt x="3" y="233"/>
                  </a:lnTo>
                  <a:lnTo>
                    <a:pt x="1" y="243"/>
                  </a:lnTo>
                  <a:lnTo>
                    <a:pt x="0" y="254"/>
                  </a:lnTo>
                  <a:lnTo>
                    <a:pt x="0" y="264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3" y="302"/>
                  </a:lnTo>
                  <a:lnTo>
                    <a:pt x="7" y="317"/>
                  </a:lnTo>
                  <a:lnTo>
                    <a:pt x="14" y="331"/>
                  </a:lnTo>
                  <a:lnTo>
                    <a:pt x="22" y="345"/>
                  </a:lnTo>
                  <a:lnTo>
                    <a:pt x="32" y="359"/>
                  </a:lnTo>
                  <a:lnTo>
                    <a:pt x="44" y="372"/>
                  </a:lnTo>
                  <a:lnTo>
                    <a:pt x="57" y="385"/>
                  </a:lnTo>
                  <a:lnTo>
                    <a:pt x="71" y="399"/>
                  </a:lnTo>
                  <a:lnTo>
                    <a:pt x="86" y="410"/>
                  </a:lnTo>
                  <a:lnTo>
                    <a:pt x="102" y="423"/>
                  </a:lnTo>
                  <a:lnTo>
                    <a:pt x="119" y="435"/>
                  </a:lnTo>
                  <a:lnTo>
                    <a:pt x="137" y="446"/>
                  </a:lnTo>
                  <a:lnTo>
                    <a:pt x="174" y="468"/>
                  </a:lnTo>
                  <a:lnTo>
                    <a:pt x="214" y="488"/>
                  </a:lnTo>
                  <a:lnTo>
                    <a:pt x="252" y="506"/>
                  </a:lnTo>
                  <a:lnTo>
                    <a:pt x="289" y="523"/>
                  </a:lnTo>
                  <a:lnTo>
                    <a:pt x="324" y="536"/>
                  </a:lnTo>
                  <a:lnTo>
                    <a:pt x="355" y="548"/>
                  </a:lnTo>
                  <a:lnTo>
                    <a:pt x="405" y="566"/>
                  </a:lnTo>
                  <a:lnTo>
                    <a:pt x="427" y="574"/>
                  </a:lnTo>
                  <a:lnTo>
                    <a:pt x="431" y="575"/>
                  </a:lnTo>
                  <a:lnTo>
                    <a:pt x="433" y="570"/>
                  </a:lnTo>
                  <a:lnTo>
                    <a:pt x="433" y="570"/>
                  </a:lnTo>
                  <a:lnTo>
                    <a:pt x="460" y="509"/>
                  </a:lnTo>
                  <a:lnTo>
                    <a:pt x="484" y="452"/>
                  </a:lnTo>
                  <a:lnTo>
                    <a:pt x="503" y="399"/>
                  </a:lnTo>
                  <a:lnTo>
                    <a:pt x="518" y="351"/>
                  </a:lnTo>
                  <a:lnTo>
                    <a:pt x="531" y="307"/>
                  </a:lnTo>
                  <a:lnTo>
                    <a:pt x="541" y="266"/>
                  </a:lnTo>
                  <a:lnTo>
                    <a:pt x="548" y="229"/>
                  </a:lnTo>
                  <a:lnTo>
                    <a:pt x="552" y="197"/>
                  </a:lnTo>
                  <a:lnTo>
                    <a:pt x="555" y="167"/>
                  </a:lnTo>
                  <a:lnTo>
                    <a:pt x="555" y="140"/>
                  </a:lnTo>
                  <a:lnTo>
                    <a:pt x="552" y="117"/>
                  </a:lnTo>
                  <a:lnTo>
                    <a:pt x="548" y="96"/>
                  </a:lnTo>
                  <a:lnTo>
                    <a:pt x="543" y="78"/>
                  </a:lnTo>
                  <a:lnTo>
                    <a:pt x="536" y="62"/>
                  </a:lnTo>
                  <a:lnTo>
                    <a:pt x="529" y="49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14" y="30"/>
                  </a:lnTo>
                  <a:lnTo>
                    <a:pt x="507" y="25"/>
                  </a:lnTo>
                  <a:lnTo>
                    <a:pt x="500" y="19"/>
                  </a:lnTo>
                  <a:lnTo>
                    <a:pt x="492" y="14"/>
                  </a:lnTo>
                  <a:lnTo>
                    <a:pt x="485" y="10"/>
                  </a:lnTo>
                  <a:lnTo>
                    <a:pt x="477" y="7"/>
                  </a:lnTo>
                  <a:lnTo>
                    <a:pt x="460" y="3"/>
                  </a:lnTo>
                  <a:lnTo>
                    <a:pt x="444" y="1"/>
                  </a:lnTo>
                  <a:lnTo>
                    <a:pt x="428" y="0"/>
                  </a:lnTo>
                  <a:lnTo>
                    <a:pt x="413" y="2"/>
                  </a:lnTo>
                  <a:lnTo>
                    <a:pt x="398" y="5"/>
                  </a:lnTo>
                  <a:lnTo>
                    <a:pt x="398" y="5"/>
                  </a:lnTo>
                  <a:close/>
                  <a:moveTo>
                    <a:pt x="353" y="305"/>
                  </a:moveTo>
                  <a:lnTo>
                    <a:pt x="353" y="305"/>
                  </a:lnTo>
                  <a:lnTo>
                    <a:pt x="350" y="271"/>
                  </a:lnTo>
                  <a:lnTo>
                    <a:pt x="349" y="229"/>
                  </a:lnTo>
                  <a:lnTo>
                    <a:pt x="349" y="184"/>
                  </a:lnTo>
                  <a:lnTo>
                    <a:pt x="349" y="159"/>
                  </a:lnTo>
                  <a:lnTo>
                    <a:pt x="351" y="136"/>
                  </a:lnTo>
                  <a:lnTo>
                    <a:pt x="353" y="114"/>
                  </a:lnTo>
                  <a:lnTo>
                    <a:pt x="356" y="93"/>
                  </a:lnTo>
                  <a:lnTo>
                    <a:pt x="361" y="73"/>
                  </a:lnTo>
                  <a:lnTo>
                    <a:pt x="366" y="55"/>
                  </a:lnTo>
                  <a:lnTo>
                    <a:pt x="372" y="39"/>
                  </a:lnTo>
                  <a:lnTo>
                    <a:pt x="377" y="32"/>
                  </a:lnTo>
                  <a:lnTo>
                    <a:pt x="381" y="27"/>
                  </a:lnTo>
                  <a:lnTo>
                    <a:pt x="385" y="22"/>
                  </a:lnTo>
                  <a:lnTo>
                    <a:pt x="389" y="18"/>
                  </a:lnTo>
                  <a:lnTo>
                    <a:pt x="395" y="14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7" y="11"/>
                  </a:lnTo>
                  <a:lnTo>
                    <a:pt x="417" y="9"/>
                  </a:lnTo>
                  <a:lnTo>
                    <a:pt x="431" y="8"/>
                  </a:lnTo>
                  <a:lnTo>
                    <a:pt x="446" y="9"/>
                  </a:lnTo>
                  <a:lnTo>
                    <a:pt x="455" y="10"/>
                  </a:lnTo>
                  <a:lnTo>
                    <a:pt x="463" y="12"/>
                  </a:lnTo>
                  <a:lnTo>
                    <a:pt x="472" y="14"/>
                  </a:lnTo>
                  <a:lnTo>
                    <a:pt x="481" y="18"/>
                  </a:lnTo>
                  <a:lnTo>
                    <a:pt x="490" y="23"/>
                  </a:lnTo>
                  <a:lnTo>
                    <a:pt x="498" y="28"/>
                  </a:lnTo>
                  <a:lnTo>
                    <a:pt x="507" y="36"/>
                  </a:lnTo>
                  <a:lnTo>
                    <a:pt x="514" y="43"/>
                  </a:lnTo>
                  <a:lnTo>
                    <a:pt x="514" y="43"/>
                  </a:lnTo>
                  <a:lnTo>
                    <a:pt x="521" y="51"/>
                  </a:lnTo>
                  <a:lnTo>
                    <a:pt x="527" y="62"/>
                  </a:lnTo>
                  <a:lnTo>
                    <a:pt x="532" y="74"/>
                  </a:lnTo>
                  <a:lnTo>
                    <a:pt x="538" y="86"/>
                  </a:lnTo>
                  <a:lnTo>
                    <a:pt x="541" y="101"/>
                  </a:lnTo>
                  <a:lnTo>
                    <a:pt x="544" y="117"/>
                  </a:lnTo>
                  <a:lnTo>
                    <a:pt x="546" y="136"/>
                  </a:lnTo>
                  <a:lnTo>
                    <a:pt x="546" y="156"/>
                  </a:lnTo>
                  <a:lnTo>
                    <a:pt x="546" y="156"/>
                  </a:lnTo>
                  <a:lnTo>
                    <a:pt x="546" y="172"/>
                  </a:lnTo>
                  <a:lnTo>
                    <a:pt x="545" y="189"/>
                  </a:lnTo>
                  <a:lnTo>
                    <a:pt x="543" y="207"/>
                  </a:lnTo>
                  <a:lnTo>
                    <a:pt x="541" y="226"/>
                  </a:lnTo>
                  <a:lnTo>
                    <a:pt x="536" y="247"/>
                  </a:lnTo>
                  <a:lnTo>
                    <a:pt x="532" y="269"/>
                  </a:lnTo>
                  <a:lnTo>
                    <a:pt x="527" y="292"/>
                  </a:lnTo>
                  <a:lnTo>
                    <a:pt x="521" y="316"/>
                  </a:lnTo>
                  <a:lnTo>
                    <a:pt x="513" y="342"/>
                  </a:lnTo>
                  <a:lnTo>
                    <a:pt x="504" y="369"/>
                  </a:lnTo>
                  <a:lnTo>
                    <a:pt x="494" y="398"/>
                  </a:lnTo>
                  <a:lnTo>
                    <a:pt x="484" y="428"/>
                  </a:lnTo>
                  <a:lnTo>
                    <a:pt x="457" y="493"/>
                  </a:lnTo>
                  <a:lnTo>
                    <a:pt x="426" y="564"/>
                  </a:lnTo>
                  <a:lnTo>
                    <a:pt x="426" y="564"/>
                  </a:lnTo>
                  <a:lnTo>
                    <a:pt x="398" y="554"/>
                  </a:lnTo>
                  <a:lnTo>
                    <a:pt x="347" y="535"/>
                  </a:lnTo>
                  <a:lnTo>
                    <a:pt x="315" y="524"/>
                  </a:lnTo>
                  <a:lnTo>
                    <a:pt x="281" y="509"/>
                  </a:lnTo>
                  <a:lnTo>
                    <a:pt x="245" y="493"/>
                  </a:lnTo>
                  <a:lnTo>
                    <a:pt x="208" y="475"/>
                  </a:lnTo>
                  <a:lnTo>
                    <a:pt x="172" y="456"/>
                  </a:lnTo>
                  <a:lnTo>
                    <a:pt x="136" y="435"/>
                  </a:lnTo>
                  <a:lnTo>
                    <a:pt x="120" y="424"/>
                  </a:lnTo>
                  <a:lnTo>
                    <a:pt x="104" y="413"/>
                  </a:lnTo>
                  <a:lnTo>
                    <a:pt x="89" y="402"/>
                  </a:lnTo>
                  <a:lnTo>
                    <a:pt x="75" y="389"/>
                  </a:lnTo>
                  <a:lnTo>
                    <a:pt x="61" y="378"/>
                  </a:lnTo>
                  <a:lnTo>
                    <a:pt x="49" y="365"/>
                  </a:lnTo>
                  <a:lnTo>
                    <a:pt x="39" y="353"/>
                  </a:lnTo>
                  <a:lnTo>
                    <a:pt x="29" y="341"/>
                  </a:lnTo>
                  <a:lnTo>
                    <a:pt x="22" y="327"/>
                  </a:lnTo>
                  <a:lnTo>
                    <a:pt x="16" y="314"/>
                  </a:lnTo>
                  <a:lnTo>
                    <a:pt x="11" y="300"/>
                  </a:lnTo>
                  <a:lnTo>
                    <a:pt x="9" y="287"/>
                  </a:lnTo>
                  <a:lnTo>
                    <a:pt x="9" y="287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9" y="249"/>
                  </a:lnTo>
                  <a:lnTo>
                    <a:pt x="11" y="233"/>
                  </a:lnTo>
                  <a:lnTo>
                    <a:pt x="16" y="217"/>
                  </a:lnTo>
                  <a:lnTo>
                    <a:pt x="22" y="203"/>
                  </a:lnTo>
                  <a:lnTo>
                    <a:pt x="30" y="191"/>
                  </a:lnTo>
                  <a:lnTo>
                    <a:pt x="40" y="181"/>
                  </a:lnTo>
                  <a:lnTo>
                    <a:pt x="50" y="171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74" y="160"/>
                  </a:lnTo>
                  <a:lnTo>
                    <a:pt x="85" y="158"/>
                  </a:lnTo>
                  <a:lnTo>
                    <a:pt x="98" y="157"/>
                  </a:lnTo>
                  <a:lnTo>
                    <a:pt x="112" y="157"/>
                  </a:lnTo>
                  <a:lnTo>
                    <a:pt x="127" y="159"/>
                  </a:lnTo>
                  <a:lnTo>
                    <a:pt x="143" y="163"/>
                  </a:lnTo>
                  <a:lnTo>
                    <a:pt x="160" y="168"/>
                  </a:lnTo>
                  <a:lnTo>
                    <a:pt x="176" y="174"/>
                  </a:lnTo>
                  <a:lnTo>
                    <a:pt x="196" y="184"/>
                  </a:lnTo>
                  <a:lnTo>
                    <a:pt x="215" y="194"/>
                  </a:lnTo>
                  <a:lnTo>
                    <a:pt x="235" y="207"/>
                  </a:lnTo>
                  <a:lnTo>
                    <a:pt x="256" y="223"/>
                  </a:lnTo>
                  <a:lnTo>
                    <a:pt x="277" y="240"/>
                  </a:lnTo>
                  <a:lnTo>
                    <a:pt x="299" y="260"/>
                  </a:lnTo>
                  <a:lnTo>
                    <a:pt x="322" y="282"/>
                  </a:lnTo>
                  <a:lnTo>
                    <a:pt x="346" y="308"/>
                  </a:lnTo>
                  <a:lnTo>
                    <a:pt x="354" y="317"/>
                  </a:lnTo>
                  <a:lnTo>
                    <a:pt x="353" y="305"/>
                  </a:lnTo>
                  <a:close/>
                </a:path>
              </a:pathLst>
            </a:custGeom>
            <a:solidFill>
              <a:srgbClr val="FFD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12"/>
            <p:cNvSpPr>
              <a:spLocks noEditPoints="1"/>
            </p:cNvSpPr>
            <p:nvPr/>
          </p:nvSpPr>
          <p:spPr bwMode="auto">
            <a:xfrm>
              <a:off x="3197225" y="3786188"/>
              <a:ext cx="765175" cy="835025"/>
            </a:xfrm>
            <a:custGeom>
              <a:avLst/>
              <a:gdLst/>
              <a:ahLst/>
              <a:cxnLst>
                <a:cxn ang="0">
                  <a:pos x="362" y="10"/>
                </a:cxn>
                <a:cxn ang="0">
                  <a:pos x="335" y="48"/>
                </a:cxn>
                <a:cxn ang="0">
                  <a:pos x="321" y="107"/>
                </a:cxn>
                <a:cxn ang="0">
                  <a:pos x="314" y="208"/>
                </a:cxn>
                <a:cxn ang="0">
                  <a:pos x="320" y="315"/>
                </a:cxn>
                <a:cxn ang="0">
                  <a:pos x="221" y="231"/>
                </a:cxn>
                <a:cxn ang="0">
                  <a:pos x="147" y="186"/>
                </a:cxn>
                <a:cxn ang="0">
                  <a:pos x="92" y="171"/>
                </a:cxn>
                <a:cxn ang="0">
                  <a:pos x="54" y="176"/>
                </a:cxn>
                <a:cxn ang="0">
                  <a:pos x="23" y="199"/>
                </a:cxn>
                <a:cxn ang="0">
                  <a:pos x="2" y="256"/>
                </a:cxn>
                <a:cxn ang="0">
                  <a:pos x="3" y="297"/>
                </a:cxn>
                <a:cxn ang="0">
                  <a:pos x="32" y="341"/>
                </a:cxn>
                <a:cxn ang="0">
                  <a:pos x="82" y="385"/>
                </a:cxn>
                <a:cxn ang="0">
                  <a:pos x="218" y="460"/>
                </a:cxn>
                <a:cxn ang="0">
                  <a:pos x="361" y="518"/>
                </a:cxn>
                <a:cxn ang="0">
                  <a:pos x="387" y="523"/>
                </a:cxn>
                <a:cxn ang="0">
                  <a:pos x="460" y="303"/>
                </a:cxn>
                <a:cxn ang="0">
                  <a:pos x="482" y="157"/>
                </a:cxn>
                <a:cxn ang="0">
                  <a:pos x="472" y="69"/>
                </a:cxn>
                <a:cxn ang="0">
                  <a:pos x="450" y="27"/>
                </a:cxn>
                <a:cxn ang="0">
                  <a:pos x="428" y="7"/>
                </a:cxn>
                <a:cxn ang="0">
                  <a:pos x="391" y="0"/>
                </a:cxn>
                <a:cxn ang="0">
                  <a:pos x="329" y="325"/>
                </a:cxn>
                <a:cxn ang="0">
                  <a:pos x="323" y="201"/>
                </a:cxn>
                <a:cxn ang="0">
                  <a:pos x="332" y="90"/>
                </a:cxn>
                <a:cxn ang="0">
                  <a:pos x="350" y="36"/>
                </a:cxn>
                <a:cxn ang="0">
                  <a:pos x="374" y="12"/>
                </a:cxn>
                <a:cxn ang="0">
                  <a:pos x="399" y="9"/>
                </a:cxn>
                <a:cxn ang="0">
                  <a:pos x="431" y="19"/>
                </a:cxn>
                <a:cxn ang="0">
                  <a:pos x="449" y="39"/>
                </a:cxn>
                <a:cxn ang="0">
                  <a:pos x="468" y="87"/>
                </a:cxn>
                <a:cxn ang="0">
                  <a:pos x="473" y="146"/>
                </a:cxn>
                <a:cxn ang="0">
                  <a:pos x="468" y="221"/>
                </a:cxn>
                <a:cxn ang="0">
                  <a:pos x="431" y="378"/>
                </a:cxn>
                <a:cxn ang="0">
                  <a:pos x="381" y="516"/>
                </a:cxn>
                <a:cxn ang="0">
                  <a:pos x="247" y="462"/>
                </a:cxn>
                <a:cxn ang="0">
                  <a:pos x="116" y="396"/>
                </a:cxn>
                <a:cxn ang="0">
                  <a:pos x="50" y="347"/>
                </a:cxn>
                <a:cxn ang="0">
                  <a:pos x="17" y="307"/>
                </a:cxn>
                <a:cxn ang="0">
                  <a:pos x="8" y="278"/>
                </a:cxn>
                <a:cxn ang="0">
                  <a:pos x="13" y="243"/>
                </a:cxn>
                <a:cxn ang="0">
                  <a:pos x="38" y="196"/>
                </a:cxn>
                <a:cxn ang="0">
                  <a:pos x="68" y="180"/>
                </a:cxn>
                <a:cxn ang="0">
                  <a:pos x="119" y="184"/>
                </a:cxn>
                <a:cxn ang="0">
                  <a:pos x="183" y="215"/>
                </a:cxn>
                <a:cxn ang="0">
                  <a:pos x="258" y="271"/>
                </a:cxn>
                <a:cxn ang="0">
                  <a:pos x="330" y="337"/>
                </a:cxn>
              </a:cxnLst>
              <a:rect l="0" t="0" r="r" b="b"/>
              <a:pathLst>
                <a:path w="482" h="526">
                  <a:moveTo>
                    <a:pt x="380" y="1"/>
                  </a:moveTo>
                  <a:lnTo>
                    <a:pt x="380" y="1"/>
                  </a:lnTo>
                  <a:lnTo>
                    <a:pt x="370" y="4"/>
                  </a:lnTo>
                  <a:lnTo>
                    <a:pt x="362" y="10"/>
                  </a:lnTo>
                  <a:lnTo>
                    <a:pt x="353" y="17"/>
                  </a:lnTo>
                  <a:lnTo>
                    <a:pt x="347" y="25"/>
                  </a:lnTo>
                  <a:lnTo>
                    <a:pt x="341" y="36"/>
                  </a:lnTo>
                  <a:lnTo>
                    <a:pt x="335" y="48"/>
                  </a:lnTo>
                  <a:lnTo>
                    <a:pt x="330" y="61"/>
                  </a:lnTo>
                  <a:lnTo>
                    <a:pt x="327" y="75"/>
                  </a:lnTo>
                  <a:lnTo>
                    <a:pt x="324" y="91"/>
                  </a:lnTo>
                  <a:lnTo>
                    <a:pt x="321" y="107"/>
                  </a:lnTo>
                  <a:lnTo>
                    <a:pt x="316" y="140"/>
                  </a:lnTo>
                  <a:lnTo>
                    <a:pt x="314" y="174"/>
                  </a:lnTo>
                  <a:lnTo>
                    <a:pt x="314" y="208"/>
                  </a:lnTo>
                  <a:lnTo>
                    <a:pt x="314" y="208"/>
                  </a:lnTo>
                  <a:lnTo>
                    <a:pt x="314" y="242"/>
                  </a:lnTo>
                  <a:lnTo>
                    <a:pt x="316" y="271"/>
                  </a:lnTo>
                  <a:lnTo>
                    <a:pt x="320" y="315"/>
                  </a:lnTo>
                  <a:lnTo>
                    <a:pt x="320" y="315"/>
                  </a:lnTo>
                  <a:lnTo>
                    <a:pt x="292" y="289"/>
                  </a:lnTo>
                  <a:lnTo>
                    <a:pt x="268" y="267"/>
                  </a:lnTo>
                  <a:lnTo>
                    <a:pt x="243" y="248"/>
                  </a:lnTo>
                  <a:lnTo>
                    <a:pt x="221" y="231"/>
                  </a:lnTo>
                  <a:lnTo>
                    <a:pt x="201" y="216"/>
                  </a:lnTo>
                  <a:lnTo>
                    <a:pt x="181" y="204"/>
                  </a:lnTo>
                  <a:lnTo>
                    <a:pt x="163" y="194"/>
                  </a:lnTo>
                  <a:lnTo>
                    <a:pt x="147" y="186"/>
                  </a:lnTo>
                  <a:lnTo>
                    <a:pt x="131" y="180"/>
                  </a:lnTo>
                  <a:lnTo>
                    <a:pt x="117" y="176"/>
                  </a:lnTo>
                  <a:lnTo>
                    <a:pt x="104" y="173"/>
                  </a:lnTo>
                  <a:lnTo>
                    <a:pt x="92" y="171"/>
                  </a:lnTo>
                  <a:lnTo>
                    <a:pt x="81" y="171"/>
                  </a:lnTo>
                  <a:lnTo>
                    <a:pt x="71" y="172"/>
                  </a:lnTo>
                  <a:lnTo>
                    <a:pt x="62" y="173"/>
                  </a:lnTo>
                  <a:lnTo>
                    <a:pt x="54" y="176"/>
                  </a:lnTo>
                  <a:lnTo>
                    <a:pt x="54" y="176"/>
                  </a:lnTo>
                  <a:lnTo>
                    <a:pt x="42" y="181"/>
                  </a:lnTo>
                  <a:lnTo>
                    <a:pt x="33" y="190"/>
                  </a:lnTo>
                  <a:lnTo>
                    <a:pt x="23" y="199"/>
                  </a:lnTo>
                  <a:lnTo>
                    <a:pt x="16" y="211"/>
                  </a:lnTo>
                  <a:lnTo>
                    <a:pt x="9" y="225"/>
                  </a:lnTo>
                  <a:lnTo>
                    <a:pt x="5" y="239"/>
                  </a:lnTo>
                  <a:lnTo>
                    <a:pt x="2" y="256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1" y="286"/>
                  </a:lnTo>
                  <a:lnTo>
                    <a:pt x="3" y="297"/>
                  </a:lnTo>
                  <a:lnTo>
                    <a:pt x="7" y="308"/>
                  </a:lnTo>
                  <a:lnTo>
                    <a:pt x="14" y="319"/>
                  </a:lnTo>
                  <a:lnTo>
                    <a:pt x="22" y="330"/>
                  </a:lnTo>
                  <a:lnTo>
                    <a:pt x="32" y="341"/>
                  </a:lnTo>
                  <a:lnTo>
                    <a:pt x="42" y="352"/>
                  </a:lnTo>
                  <a:lnTo>
                    <a:pt x="55" y="363"/>
                  </a:lnTo>
                  <a:lnTo>
                    <a:pt x="69" y="374"/>
                  </a:lnTo>
                  <a:lnTo>
                    <a:pt x="82" y="385"/>
                  </a:lnTo>
                  <a:lnTo>
                    <a:pt x="114" y="405"/>
                  </a:lnTo>
                  <a:lnTo>
                    <a:pt x="148" y="424"/>
                  </a:lnTo>
                  <a:lnTo>
                    <a:pt x="183" y="442"/>
                  </a:lnTo>
                  <a:lnTo>
                    <a:pt x="218" y="460"/>
                  </a:lnTo>
                  <a:lnTo>
                    <a:pt x="253" y="475"/>
                  </a:lnTo>
                  <a:lnTo>
                    <a:pt x="286" y="488"/>
                  </a:lnTo>
                  <a:lnTo>
                    <a:pt x="315" y="501"/>
                  </a:lnTo>
                  <a:lnTo>
                    <a:pt x="361" y="518"/>
                  </a:lnTo>
                  <a:lnTo>
                    <a:pt x="382" y="525"/>
                  </a:lnTo>
                  <a:lnTo>
                    <a:pt x="386" y="526"/>
                  </a:lnTo>
                  <a:lnTo>
                    <a:pt x="387" y="523"/>
                  </a:lnTo>
                  <a:lnTo>
                    <a:pt x="387" y="523"/>
                  </a:lnTo>
                  <a:lnTo>
                    <a:pt x="412" y="461"/>
                  </a:lnTo>
                  <a:lnTo>
                    <a:pt x="432" y="404"/>
                  </a:lnTo>
                  <a:lnTo>
                    <a:pt x="448" y="351"/>
                  </a:lnTo>
                  <a:lnTo>
                    <a:pt x="460" y="303"/>
                  </a:lnTo>
                  <a:lnTo>
                    <a:pt x="470" y="261"/>
                  </a:lnTo>
                  <a:lnTo>
                    <a:pt x="476" y="221"/>
                  </a:lnTo>
                  <a:lnTo>
                    <a:pt x="481" y="188"/>
                  </a:lnTo>
                  <a:lnTo>
                    <a:pt x="482" y="157"/>
                  </a:lnTo>
                  <a:lnTo>
                    <a:pt x="482" y="130"/>
                  </a:lnTo>
                  <a:lnTo>
                    <a:pt x="479" y="106"/>
                  </a:lnTo>
                  <a:lnTo>
                    <a:pt x="476" y="86"/>
                  </a:lnTo>
                  <a:lnTo>
                    <a:pt x="472" y="69"/>
                  </a:lnTo>
                  <a:lnTo>
                    <a:pt x="467" y="55"/>
                  </a:lnTo>
                  <a:lnTo>
                    <a:pt x="461" y="42"/>
                  </a:lnTo>
                  <a:lnTo>
                    <a:pt x="456" y="33"/>
                  </a:lnTo>
                  <a:lnTo>
                    <a:pt x="450" y="27"/>
                  </a:lnTo>
                  <a:lnTo>
                    <a:pt x="450" y="27"/>
                  </a:lnTo>
                  <a:lnTo>
                    <a:pt x="443" y="19"/>
                  </a:lnTo>
                  <a:lnTo>
                    <a:pt x="436" y="13"/>
                  </a:lnTo>
                  <a:lnTo>
                    <a:pt x="428" y="7"/>
                  </a:lnTo>
                  <a:lnTo>
                    <a:pt x="419" y="3"/>
                  </a:lnTo>
                  <a:lnTo>
                    <a:pt x="410" y="1"/>
                  </a:lnTo>
                  <a:lnTo>
                    <a:pt x="400" y="0"/>
                  </a:lnTo>
                  <a:lnTo>
                    <a:pt x="391" y="0"/>
                  </a:lnTo>
                  <a:lnTo>
                    <a:pt x="380" y="1"/>
                  </a:lnTo>
                  <a:lnTo>
                    <a:pt x="380" y="1"/>
                  </a:lnTo>
                  <a:close/>
                  <a:moveTo>
                    <a:pt x="329" y="325"/>
                  </a:moveTo>
                  <a:lnTo>
                    <a:pt x="329" y="325"/>
                  </a:lnTo>
                  <a:lnTo>
                    <a:pt x="327" y="311"/>
                  </a:lnTo>
                  <a:lnTo>
                    <a:pt x="325" y="276"/>
                  </a:lnTo>
                  <a:lnTo>
                    <a:pt x="323" y="229"/>
                  </a:lnTo>
                  <a:lnTo>
                    <a:pt x="323" y="201"/>
                  </a:lnTo>
                  <a:lnTo>
                    <a:pt x="324" y="173"/>
                  </a:lnTo>
                  <a:lnTo>
                    <a:pt x="325" y="144"/>
                  </a:lnTo>
                  <a:lnTo>
                    <a:pt x="328" y="115"/>
                  </a:lnTo>
                  <a:lnTo>
                    <a:pt x="332" y="90"/>
                  </a:lnTo>
                  <a:lnTo>
                    <a:pt x="338" y="66"/>
                  </a:lnTo>
                  <a:lnTo>
                    <a:pt x="342" y="55"/>
                  </a:lnTo>
                  <a:lnTo>
                    <a:pt x="345" y="45"/>
                  </a:lnTo>
                  <a:lnTo>
                    <a:pt x="350" y="36"/>
                  </a:lnTo>
                  <a:lnTo>
                    <a:pt x="356" y="28"/>
                  </a:lnTo>
                  <a:lnTo>
                    <a:pt x="361" y="21"/>
                  </a:lnTo>
                  <a:lnTo>
                    <a:pt x="367" y="16"/>
                  </a:lnTo>
                  <a:lnTo>
                    <a:pt x="374" y="12"/>
                  </a:lnTo>
                  <a:lnTo>
                    <a:pt x="382" y="10"/>
                  </a:lnTo>
                  <a:lnTo>
                    <a:pt x="382" y="10"/>
                  </a:lnTo>
                  <a:lnTo>
                    <a:pt x="391" y="9"/>
                  </a:lnTo>
                  <a:lnTo>
                    <a:pt x="399" y="9"/>
                  </a:lnTo>
                  <a:lnTo>
                    <a:pt x="407" y="10"/>
                  </a:lnTo>
                  <a:lnTo>
                    <a:pt x="416" y="12"/>
                  </a:lnTo>
                  <a:lnTo>
                    <a:pt x="423" y="15"/>
                  </a:lnTo>
                  <a:lnTo>
                    <a:pt x="431" y="19"/>
                  </a:lnTo>
                  <a:lnTo>
                    <a:pt x="437" y="24"/>
                  </a:lnTo>
                  <a:lnTo>
                    <a:pt x="443" y="32"/>
                  </a:lnTo>
                  <a:lnTo>
                    <a:pt x="443" y="32"/>
                  </a:lnTo>
                  <a:lnTo>
                    <a:pt x="449" y="39"/>
                  </a:lnTo>
                  <a:lnTo>
                    <a:pt x="454" y="48"/>
                  </a:lnTo>
                  <a:lnTo>
                    <a:pt x="459" y="58"/>
                  </a:lnTo>
                  <a:lnTo>
                    <a:pt x="464" y="71"/>
                  </a:lnTo>
                  <a:lnTo>
                    <a:pt x="468" y="87"/>
                  </a:lnTo>
                  <a:lnTo>
                    <a:pt x="471" y="104"/>
                  </a:lnTo>
                  <a:lnTo>
                    <a:pt x="473" y="124"/>
                  </a:lnTo>
                  <a:lnTo>
                    <a:pt x="473" y="146"/>
                  </a:lnTo>
                  <a:lnTo>
                    <a:pt x="473" y="146"/>
                  </a:lnTo>
                  <a:lnTo>
                    <a:pt x="473" y="166"/>
                  </a:lnTo>
                  <a:lnTo>
                    <a:pt x="472" y="188"/>
                  </a:lnTo>
                  <a:lnTo>
                    <a:pt x="472" y="188"/>
                  </a:lnTo>
                  <a:lnTo>
                    <a:pt x="468" y="221"/>
                  </a:lnTo>
                  <a:lnTo>
                    <a:pt x="461" y="257"/>
                  </a:lnTo>
                  <a:lnTo>
                    <a:pt x="453" y="296"/>
                  </a:lnTo>
                  <a:lnTo>
                    <a:pt x="443" y="336"/>
                  </a:lnTo>
                  <a:lnTo>
                    <a:pt x="431" y="378"/>
                  </a:lnTo>
                  <a:lnTo>
                    <a:pt x="416" y="423"/>
                  </a:lnTo>
                  <a:lnTo>
                    <a:pt x="400" y="468"/>
                  </a:lnTo>
                  <a:lnTo>
                    <a:pt x="381" y="516"/>
                  </a:lnTo>
                  <a:lnTo>
                    <a:pt x="381" y="516"/>
                  </a:lnTo>
                  <a:lnTo>
                    <a:pt x="355" y="506"/>
                  </a:lnTo>
                  <a:lnTo>
                    <a:pt x="307" y="488"/>
                  </a:lnTo>
                  <a:lnTo>
                    <a:pt x="277" y="476"/>
                  </a:lnTo>
                  <a:lnTo>
                    <a:pt x="247" y="462"/>
                  </a:lnTo>
                  <a:lnTo>
                    <a:pt x="214" y="447"/>
                  </a:lnTo>
                  <a:lnTo>
                    <a:pt x="180" y="431"/>
                  </a:lnTo>
                  <a:lnTo>
                    <a:pt x="147" y="414"/>
                  </a:lnTo>
                  <a:lnTo>
                    <a:pt x="116" y="396"/>
                  </a:lnTo>
                  <a:lnTo>
                    <a:pt x="87" y="377"/>
                  </a:lnTo>
                  <a:lnTo>
                    <a:pt x="74" y="368"/>
                  </a:lnTo>
                  <a:lnTo>
                    <a:pt x="61" y="357"/>
                  </a:lnTo>
                  <a:lnTo>
                    <a:pt x="50" y="347"/>
                  </a:lnTo>
                  <a:lnTo>
                    <a:pt x="39" y="338"/>
                  </a:lnTo>
                  <a:lnTo>
                    <a:pt x="31" y="327"/>
                  </a:lnTo>
                  <a:lnTo>
                    <a:pt x="23" y="318"/>
                  </a:lnTo>
                  <a:lnTo>
                    <a:pt x="17" y="307"/>
                  </a:lnTo>
                  <a:lnTo>
                    <a:pt x="13" y="298"/>
                  </a:lnTo>
                  <a:lnTo>
                    <a:pt x="9" y="288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10" y="258"/>
                  </a:lnTo>
                  <a:lnTo>
                    <a:pt x="13" y="243"/>
                  </a:lnTo>
                  <a:lnTo>
                    <a:pt x="18" y="228"/>
                  </a:lnTo>
                  <a:lnTo>
                    <a:pt x="23" y="216"/>
                  </a:lnTo>
                  <a:lnTo>
                    <a:pt x="29" y="204"/>
                  </a:lnTo>
                  <a:lnTo>
                    <a:pt x="38" y="196"/>
                  </a:lnTo>
                  <a:lnTo>
                    <a:pt x="46" y="189"/>
                  </a:lnTo>
                  <a:lnTo>
                    <a:pt x="57" y="183"/>
                  </a:lnTo>
                  <a:lnTo>
                    <a:pt x="57" y="183"/>
                  </a:lnTo>
                  <a:lnTo>
                    <a:pt x="68" y="180"/>
                  </a:lnTo>
                  <a:lnTo>
                    <a:pt x="79" y="179"/>
                  </a:lnTo>
                  <a:lnTo>
                    <a:pt x="92" y="179"/>
                  </a:lnTo>
                  <a:lnTo>
                    <a:pt x="105" y="181"/>
                  </a:lnTo>
                  <a:lnTo>
                    <a:pt x="119" y="184"/>
                  </a:lnTo>
                  <a:lnTo>
                    <a:pt x="134" y="190"/>
                  </a:lnTo>
                  <a:lnTo>
                    <a:pt x="150" y="197"/>
                  </a:lnTo>
                  <a:lnTo>
                    <a:pt x="166" y="206"/>
                  </a:lnTo>
                  <a:lnTo>
                    <a:pt x="183" y="215"/>
                  </a:lnTo>
                  <a:lnTo>
                    <a:pt x="201" y="227"/>
                  </a:lnTo>
                  <a:lnTo>
                    <a:pt x="220" y="240"/>
                  </a:lnTo>
                  <a:lnTo>
                    <a:pt x="239" y="254"/>
                  </a:lnTo>
                  <a:lnTo>
                    <a:pt x="258" y="271"/>
                  </a:lnTo>
                  <a:lnTo>
                    <a:pt x="279" y="288"/>
                  </a:lnTo>
                  <a:lnTo>
                    <a:pt x="299" y="308"/>
                  </a:lnTo>
                  <a:lnTo>
                    <a:pt x="322" y="328"/>
                  </a:lnTo>
                  <a:lnTo>
                    <a:pt x="330" y="337"/>
                  </a:lnTo>
                  <a:lnTo>
                    <a:pt x="329" y="325"/>
                  </a:lnTo>
                  <a:close/>
                </a:path>
              </a:pathLst>
            </a:custGeom>
            <a:solidFill>
              <a:srgbClr val="B6EBF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D1FB0-BF29-4702-933F-5401421516D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C07B4-134A-4DCF-9448-6350685E80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D1FB0-BF29-4702-933F-5401421516D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C07B4-134A-4DCF-9448-6350685E80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D1FB0-BF29-4702-933F-5401421516D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C07B4-134A-4DCF-9448-6350685E80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D1FB0-BF29-4702-933F-5401421516D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C07B4-134A-4DCF-9448-6350685E80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D1FB0-BF29-4702-933F-5401421516D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C07B4-134A-4DCF-9448-6350685E80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矩形 551"/>
          <p:cNvSpPr/>
          <p:nvPr userDrawn="1"/>
        </p:nvSpPr>
        <p:spPr>
          <a:xfrm>
            <a:off x="0" y="1928802"/>
            <a:ext cx="9144000" cy="2928958"/>
          </a:xfrm>
          <a:prstGeom prst="rect">
            <a:avLst/>
          </a:prstGeom>
          <a:solidFill>
            <a:srgbClr val="A67534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400"/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j-ea"/>
                <a:cs typeface="Arial" pitchFamily="34" charset="0"/>
              </a:rPr>
              <a:t>Happy </a:t>
            </a:r>
            <a:r>
              <a:rPr kumimoji="0" lang="en-US" altLang="zh-CN" sz="6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j-ea"/>
                <a:cs typeface="Arial" pitchFamily="34" charset="0"/>
              </a:rPr>
              <a:t>Monther’s</a:t>
            </a:r>
            <a:r>
              <a:rPr kumimoji="0" lang="en-US" altLang="zh-CN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j-ea"/>
                <a:cs typeface="Arial" pitchFamily="34" charset="0"/>
              </a:rPr>
              <a:t> Day!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071670" y="3429000"/>
            <a:ext cx="4643470" cy="685808"/>
          </a:xfr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Wondershare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software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44"/>
          <p:cNvGrpSpPr/>
          <p:nvPr userDrawn="1"/>
        </p:nvGrpSpPr>
        <p:grpSpPr>
          <a:xfrm>
            <a:off x="6500826" y="4929198"/>
            <a:ext cx="1290639" cy="1279527"/>
            <a:chOff x="3049588" y="3665538"/>
            <a:chExt cx="1076325" cy="1065213"/>
          </a:xfrm>
        </p:grpSpPr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3049588" y="3665538"/>
              <a:ext cx="1076325" cy="1065213"/>
            </a:xfrm>
            <a:custGeom>
              <a:avLst/>
              <a:gdLst/>
              <a:ahLst/>
              <a:cxnLst>
                <a:cxn ang="0">
                  <a:pos x="512" y="671"/>
                </a:cxn>
                <a:cxn ang="0">
                  <a:pos x="462" y="660"/>
                </a:cxn>
                <a:cxn ang="0">
                  <a:pos x="388" y="637"/>
                </a:cxn>
                <a:cxn ang="0">
                  <a:pos x="295" y="605"/>
                </a:cxn>
                <a:cxn ang="0">
                  <a:pos x="246" y="583"/>
                </a:cxn>
                <a:cxn ang="0">
                  <a:pos x="198" y="559"/>
                </a:cxn>
                <a:cxn ang="0">
                  <a:pos x="151" y="531"/>
                </a:cxn>
                <a:cxn ang="0">
                  <a:pos x="108" y="501"/>
                </a:cxn>
                <a:cxn ang="0">
                  <a:pos x="70" y="467"/>
                </a:cxn>
                <a:cxn ang="0">
                  <a:pos x="38" y="430"/>
                </a:cxn>
                <a:cxn ang="0">
                  <a:pos x="20" y="400"/>
                </a:cxn>
                <a:cxn ang="0">
                  <a:pos x="11" y="379"/>
                </a:cxn>
                <a:cxn ang="0">
                  <a:pos x="4" y="357"/>
                </a:cxn>
                <a:cxn ang="0">
                  <a:pos x="1" y="333"/>
                </a:cxn>
                <a:cxn ang="0">
                  <a:pos x="0" y="310"/>
                </a:cxn>
                <a:cxn ang="0">
                  <a:pos x="1" y="297"/>
                </a:cxn>
                <a:cxn ang="0">
                  <a:pos x="8" y="253"/>
                </a:cxn>
                <a:cxn ang="0">
                  <a:pos x="21" y="215"/>
                </a:cxn>
                <a:cxn ang="0">
                  <a:pos x="37" y="184"/>
                </a:cxn>
                <a:cxn ang="0">
                  <a:pos x="57" y="160"/>
                </a:cxn>
                <a:cxn ang="0">
                  <a:pos x="79" y="142"/>
                </a:cxn>
                <a:cxn ang="0">
                  <a:pos x="104" y="130"/>
                </a:cxn>
                <a:cxn ang="0">
                  <a:pos x="131" y="124"/>
                </a:cxn>
                <a:cxn ang="0">
                  <a:pos x="160" y="123"/>
                </a:cxn>
                <a:cxn ang="0">
                  <a:pos x="188" y="126"/>
                </a:cxn>
                <a:cxn ang="0">
                  <a:pos x="217" y="133"/>
                </a:cxn>
                <a:cxn ang="0">
                  <a:pos x="245" y="145"/>
                </a:cxn>
                <a:cxn ang="0">
                  <a:pos x="273" y="160"/>
                </a:cxn>
                <a:cxn ang="0">
                  <a:pos x="298" y="178"/>
                </a:cxn>
                <a:cxn ang="0">
                  <a:pos x="323" y="198"/>
                </a:cxn>
                <a:cxn ang="0">
                  <a:pos x="344" y="220"/>
                </a:cxn>
                <a:cxn ang="0">
                  <a:pos x="361" y="244"/>
                </a:cxn>
                <a:cxn ang="0">
                  <a:pos x="360" y="234"/>
                </a:cxn>
                <a:cxn ang="0">
                  <a:pos x="356" y="187"/>
                </a:cxn>
                <a:cxn ang="0">
                  <a:pos x="359" y="144"/>
                </a:cxn>
                <a:cxn ang="0">
                  <a:pos x="367" y="97"/>
                </a:cxn>
                <a:cxn ang="0">
                  <a:pos x="376" y="75"/>
                </a:cxn>
                <a:cxn ang="0">
                  <a:pos x="386" y="55"/>
                </a:cxn>
                <a:cxn ang="0">
                  <a:pos x="400" y="36"/>
                </a:cxn>
                <a:cxn ang="0">
                  <a:pos x="418" y="21"/>
                </a:cxn>
                <a:cxn ang="0">
                  <a:pos x="440" y="9"/>
                </a:cxn>
                <a:cxn ang="0">
                  <a:pos x="468" y="2"/>
                </a:cxn>
                <a:cxn ang="0">
                  <a:pos x="498" y="0"/>
                </a:cxn>
                <a:cxn ang="0">
                  <a:pos x="515" y="1"/>
                </a:cxn>
                <a:cxn ang="0">
                  <a:pos x="548" y="6"/>
                </a:cxn>
                <a:cxn ang="0">
                  <a:pos x="578" y="16"/>
                </a:cxn>
                <a:cxn ang="0">
                  <a:pos x="604" y="31"/>
                </a:cxn>
                <a:cxn ang="0">
                  <a:pos x="628" y="50"/>
                </a:cxn>
                <a:cxn ang="0">
                  <a:pos x="647" y="74"/>
                </a:cxn>
                <a:cxn ang="0">
                  <a:pos x="661" y="103"/>
                </a:cxn>
                <a:cxn ang="0">
                  <a:pos x="672" y="137"/>
                </a:cxn>
                <a:cxn ang="0">
                  <a:pos x="677" y="178"/>
                </a:cxn>
                <a:cxn ang="0">
                  <a:pos x="677" y="224"/>
                </a:cxn>
                <a:cxn ang="0">
                  <a:pos x="671" y="275"/>
                </a:cxn>
                <a:cxn ang="0">
                  <a:pos x="659" y="333"/>
                </a:cxn>
                <a:cxn ang="0">
                  <a:pos x="639" y="397"/>
                </a:cxn>
                <a:cxn ang="0">
                  <a:pos x="613" y="467"/>
                </a:cxn>
                <a:cxn ang="0">
                  <a:pos x="579" y="544"/>
                </a:cxn>
                <a:cxn ang="0">
                  <a:pos x="536" y="627"/>
                </a:cxn>
                <a:cxn ang="0">
                  <a:pos x="512" y="671"/>
                </a:cxn>
              </a:cxnLst>
              <a:rect l="0" t="0" r="r" b="b"/>
              <a:pathLst>
                <a:path w="678" h="671">
                  <a:moveTo>
                    <a:pt x="512" y="671"/>
                  </a:moveTo>
                  <a:lnTo>
                    <a:pt x="512" y="671"/>
                  </a:lnTo>
                  <a:lnTo>
                    <a:pt x="489" y="666"/>
                  </a:lnTo>
                  <a:lnTo>
                    <a:pt x="462" y="660"/>
                  </a:lnTo>
                  <a:lnTo>
                    <a:pt x="428" y="650"/>
                  </a:lnTo>
                  <a:lnTo>
                    <a:pt x="388" y="637"/>
                  </a:lnTo>
                  <a:lnTo>
                    <a:pt x="344" y="623"/>
                  </a:lnTo>
                  <a:lnTo>
                    <a:pt x="295" y="605"/>
                  </a:lnTo>
                  <a:lnTo>
                    <a:pt x="271" y="594"/>
                  </a:lnTo>
                  <a:lnTo>
                    <a:pt x="246" y="583"/>
                  </a:lnTo>
                  <a:lnTo>
                    <a:pt x="222" y="572"/>
                  </a:lnTo>
                  <a:lnTo>
                    <a:pt x="198" y="559"/>
                  </a:lnTo>
                  <a:lnTo>
                    <a:pt x="174" y="545"/>
                  </a:lnTo>
                  <a:lnTo>
                    <a:pt x="151" y="531"/>
                  </a:lnTo>
                  <a:lnTo>
                    <a:pt x="129" y="517"/>
                  </a:lnTo>
                  <a:lnTo>
                    <a:pt x="108" y="501"/>
                  </a:lnTo>
                  <a:lnTo>
                    <a:pt x="88" y="484"/>
                  </a:lnTo>
                  <a:lnTo>
                    <a:pt x="70" y="467"/>
                  </a:lnTo>
                  <a:lnTo>
                    <a:pt x="53" y="449"/>
                  </a:lnTo>
                  <a:lnTo>
                    <a:pt x="38" y="430"/>
                  </a:lnTo>
                  <a:lnTo>
                    <a:pt x="25" y="410"/>
                  </a:lnTo>
                  <a:lnTo>
                    <a:pt x="20" y="400"/>
                  </a:lnTo>
                  <a:lnTo>
                    <a:pt x="16" y="390"/>
                  </a:lnTo>
                  <a:lnTo>
                    <a:pt x="11" y="379"/>
                  </a:lnTo>
                  <a:lnTo>
                    <a:pt x="7" y="367"/>
                  </a:lnTo>
                  <a:lnTo>
                    <a:pt x="4" y="357"/>
                  </a:lnTo>
                  <a:lnTo>
                    <a:pt x="2" y="345"/>
                  </a:lnTo>
                  <a:lnTo>
                    <a:pt x="1" y="333"/>
                  </a:lnTo>
                  <a:lnTo>
                    <a:pt x="0" y="322"/>
                  </a:lnTo>
                  <a:lnTo>
                    <a:pt x="0" y="310"/>
                  </a:lnTo>
                  <a:lnTo>
                    <a:pt x="1" y="297"/>
                  </a:lnTo>
                  <a:lnTo>
                    <a:pt x="1" y="297"/>
                  </a:lnTo>
                  <a:lnTo>
                    <a:pt x="4" y="274"/>
                  </a:lnTo>
                  <a:lnTo>
                    <a:pt x="8" y="253"/>
                  </a:lnTo>
                  <a:lnTo>
                    <a:pt x="13" y="233"/>
                  </a:lnTo>
                  <a:lnTo>
                    <a:pt x="21" y="215"/>
                  </a:lnTo>
                  <a:lnTo>
                    <a:pt x="28" y="199"/>
                  </a:lnTo>
                  <a:lnTo>
                    <a:pt x="37" y="184"/>
                  </a:lnTo>
                  <a:lnTo>
                    <a:pt x="46" y="171"/>
                  </a:lnTo>
                  <a:lnTo>
                    <a:pt x="57" y="160"/>
                  </a:lnTo>
                  <a:lnTo>
                    <a:pt x="67" y="150"/>
                  </a:lnTo>
                  <a:lnTo>
                    <a:pt x="79" y="142"/>
                  </a:lnTo>
                  <a:lnTo>
                    <a:pt x="92" y="135"/>
                  </a:lnTo>
                  <a:lnTo>
                    <a:pt x="104" y="130"/>
                  </a:lnTo>
                  <a:lnTo>
                    <a:pt x="117" y="127"/>
                  </a:lnTo>
                  <a:lnTo>
                    <a:pt x="131" y="124"/>
                  </a:lnTo>
                  <a:lnTo>
                    <a:pt x="145" y="123"/>
                  </a:lnTo>
                  <a:lnTo>
                    <a:pt x="160" y="123"/>
                  </a:lnTo>
                  <a:lnTo>
                    <a:pt x="173" y="124"/>
                  </a:lnTo>
                  <a:lnTo>
                    <a:pt x="188" y="126"/>
                  </a:lnTo>
                  <a:lnTo>
                    <a:pt x="203" y="129"/>
                  </a:lnTo>
                  <a:lnTo>
                    <a:pt x="217" y="133"/>
                  </a:lnTo>
                  <a:lnTo>
                    <a:pt x="232" y="139"/>
                  </a:lnTo>
                  <a:lnTo>
                    <a:pt x="245" y="145"/>
                  </a:lnTo>
                  <a:lnTo>
                    <a:pt x="259" y="151"/>
                  </a:lnTo>
                  <a:lnTo>
                    <a:pt x="273" y="160"/>
                  </a:lnTo>
                  <a:lnTo>
                    <a:pt x="286" y="168"/>
                  </a:lnTo>
                  <a:lnTo>
                    <a:pt x="298" y="178"/>
                  </a:lnTo>
                  <a:lnTo>
                    <a:pt x="311" y="187"/>
                  </a:lnTo>
                  <a:lnTo>
                    <a:pt x="323" y="198"/>
                  </a:lnTo>
                  <a:lnTo>
                    <a:pt x="333" y="208"/>
                  </a:lnTo>
                  <a:lnTo>
                    <a:pt x="344" y="220"/>
                  </a:lnTo>
                  <a:lnTo>
                    <a:pt x="352" y="232"/>
                  </a:lnTo>
                  <a:lnTo>
                    <a:pt x="361" y="244"/>
                  </a:lnTo>
                  <a:lnTo>
                    <a:pt x="361" y="244"/>
                  </a:lnTo>
                  <a:lnTo>
                    <a:pt x="360" y="234"/>
                  </a:lnTo>
                  <a:lnTo>
                    <a:pt x="356" y="205"/>
                  </a:lnTo>
                  <a:lnTo>
                    <a:pt x="356" y="187"/>
                  </a:lnTo>
                  <a:lnTo>
                    <a:pt x="356" y="166"/>
                  </a:lnTo>
                  <a:lnTo>
                    <a:pt x="359" y="144"/>
                  </a:lnTo>
                  <a:lnTo>
                    <a:pt x="362" y="121"/>
                  </a:lnTo>
                  <a:lnTo>
                    <a:pt x="367" y="97"/>
                  </a:lnTo>
                  <a:lnTo>
                    <a:pt x="370" y="87"/>
                  </a:lnTo>
                  <a:lnTo>
                    <a:pt x="376" y="75"/>
                  </a:lnTo>
                  <a:lnTo>
                    <a:pt x="380" y="64"/>
                  </a:lnTo>
                  <a:lnTo>
                    <a:pt x="386" y="55"/>
                  </a:lnTo>
                  <a:lnTo>
                    <a:pt x="392" y="45"/>
                  </a:lnTo>
                  <a:lnTo>
                    <a:pt x="400" y="36"/>
                  </a:lnTo>
                  <a:lnTo>
                    <a:pt x="409" y="28"/>
                  </a:lnTo>
                  <a:lnTo>
                    <a:pt x="418" y="21"/>
                  </a:lnTo>
                  <a:lnTo>
                    <a:pt x="428" y="15"/>
                  </a:lnTo>
                  <a:lnTo>
                    <a:pt x="440" y="9"/>
                  </a:lnTo>
                  <a:lnTo>
                    <a:pt x="453" y="5"/>
                  </a:lnTo>
                  <a:lnTo>
                    <a:pt x="468" y="2"/>
                  </a:lnTo>
                  <a:lnTo>
                    <a:pt x="482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15" y="1"/>
                  </a:lnTo>
                  <a:lnTo>
                    <a:pt x="532" y="3"/>
                  </a:lnTo>
                  <a:lnTo>
                    <a:pt x="548" y="6"/>
                  </a:lnTo>
                  <a:lnTo>
                    <a:pt x="563" y="10"/>
                  </a:lnTo>
                  <a:lnTo>
                    <a:pt x="578" y="16"/>
                  </a:lnTo>
                  <a:lnTo>
                    <a:pt x="590" y="22"/>
                  </a:lnTo>
                  <a:lnTo>
                    <a:pt x="604" y="31"/>
                  </a:lnTo>
                  <a:lnTo>
                    <a:pt x="616" y="39"/>
                  </a:lnTo>
                  <a:lnTo>
                    <a:pt x="628" y="50"/>
                  </a:lnTo>
                  <a:lnTo>
                    <a:pt x="637" y="61"/>
                  </a:lnTo>
                  <a:lnTo>
                    <a:pt x="647" y="74"/>
                  </a:lnTo>
                  <a:lnTo>
                    <a:pt x="655" y="88"/>
                  </a:lnTo>
                  <a:lnTo>
                    <a:pt x="661" y="103"/>
                  </a:lnTo>
                  <a:lnTo>
                    <a:pt x="668" y="119"/>
                  </a:lnTo>
                  <a:lnTo>
                    <a:pt x="672" y="137"/>
                  </a:lnTo>
                  <a:lnTo>
                    <a:pt x="675" y="158"/>
                  </a:lnTo>
                  <a:lnTo>
                    <a:pt x="677" y="178"/>
                  </a:lnTo>
                  <a:lnTo>
                    <a:pt x="678" y="200"/>
                  </a:lnTo>
                  <a:lnTo>
                    <a:pt x="677" y="224"/>
                  </a:lnTo>
                  <a:lnTo>
                    <a:pt x="675" y="249"/>
                  </a:lnTo>
                  <a:lnTo>
                    <a:pt x="671" y="275"/>
                  </a:lnTo>
                  <a:lnTo>
                    <a:pt x="666" y="304"/>
                  </a:lnTo>
                  <a:lnTo>
                    <a:pt x="659" y="333"/>
                  </a:lnTo>
                  <a:lnTo>
                    <a:pt x="650" y="364"/>
                  </a:lnTo>
                  <a:lnTo>
                    <a:pt x="639" y="397"/>
                  </a:lnTo>
                  <a:lnTo>
                    <a:pt x="628" y="432"/>
                  </a:lnTo>
                  <a:lnTo>
                    <a:pt x="613" y="467"/>
                  </a:lnTo>
                  <a:lnTo>
                    <a:pt x="597" y="505"/>
                  </a:lnTo>
                  <a:lnTo>
                    <a:pt x="579" y="544"/>
                  </a:lnTo>
                  <a:lnTo>
                    <a:pt x="559" y="584"/>
                  </a:lnTo>
                  <a:lnTo>
                    <a:pt x="536" y="627"/>
                  </a:lnTo>
                  <a:lnTo>
                    <a:pt x="512" y="671"/>
                  </a:lnTo>
                  <a:lnTo>
                    <a:pt x="512" y="671"/>
                  </a:lnTo>
                  <a:close/>
                </a:path>
              </a:pathLst>
            </a:custGeom>
            <a:solidFill>
              <a:srgbClr val="FF66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3092450" y="3705225"/>
              <a:ext cx="974725" cy="977900"/>
            </a:xfrm>
            <a:custGeom>
              <a:avLst/>
              <a:gdLst/>
              <a:ahLst/>
              <a:cxnLst>
                <a:cxn ang="0">
                  <a:pos x="394" y="22"/>
                </a:cxn>
                <a:cxn ang="0">
                  <a:pos x="367" y="57"/>
                </a:cxn>
                <a:cxn ang="0">
                  <a:pos x="352" y="102"/>
                </a:cxn>
                <a:cxn ang="0">
                  <a:pos x="344" y="176"/>
                </a:cxn>
                <a:cxn ang="0">
                  <a:pos x="352" y="263"/>
                </a:cxn>
                <a:cxn ang="0">
                  <a:pos x="303" y="215"/>
                </a:cxn>
                <a:cxn ang="0">
                  <a:pos x="228" y="160"/>
                </a:cxn>
                <a:cxn ang="0">
                  <a:pos x="181" y="137"/>
                </a:cxn>
                <a:cxn ang="0">
                  <a:pos x="124" y="133"/>
                </a:cxn>
                <a:cxn ang="0">
                  <a:pos x="81" y="147"/>
                </a:cxn>
                <a:cxn ang="0">
                  <a:pos x="32" y="187"/>
                </a:cxn>
                <a:cxn ang="0">
                  <a:pos x="10" y="227"/>
                </a:cxn>
                <a:cxn ang="0">
                  <a:pos x="1" y="295"/>
                </a:cxn>
                <a:cxn ang="0">
                  <a:pos x="22" y="361"/>
                </a:cxn>
                <a:cxn ang="0">
                  <a:pos x="53" y="406"/>
                </a:cxn>
                <a:cxn ang="0">
                  <a:pos x="110" y="458"/>
                </a:cxn>
                <a:cxn ang="0">
                  <a:pos x="197" y="513"/>
                </a:cxn>
                <a:cxn ang="0">
                  <a:pos x="340" y="576"/>
                </a:cxn>
                <a:cxn ang="0">
                  <a:pos x="462" y="614"/>
                </a:cxn>
                <a:cxn ang="0">
                  <a:pos x="485" y="578"/>
                </a:cxn>
                <a:cxn ang="0">
                  <a:pos x="544" y="455"/>
                </a:cxn>
                <a:cxn ang="0">
                  <a:pos x="585" y="351"/>
                </a:cxn>
                <a:cxn ang="0">
                  <a:pos x="606" y="264"/>
                </a:cxn>
                <a:cxn ang="0">
                  <a:pos x="614" y="193"/>
                </a:cxn>
                <a:cxn ang="0">
                  <a:pos x="611" y="137"/>
                </a:cxn>
                <a:cxn ang="0">
                  <a:pos x="588" y="68"/>
                </a:cxn>
                <a:cxn ang="0">
                  <a:pos x="561" y="35"/>
                </a:cxn>
                <a:cxn ang="0">
                  <a:pos x="522" y="11"/>
                </a:cxn>
                <a:cxn ang="0">
                  <a:pos x="480" y="0"/>
                </a:cxn>
                <a:cxn ang="0">
                  <a:pos x="440" y="2"/>
                </a:cxn>
                <a:cxn ang="0">
                  <a:pos x="412" y="11"/>
                </a:cxn>
                <a:cxn ang="0">
                  <a:pos x="357" y="240"/>
                </a:cxn>
                <a:cxn ang="0">
                  <a:pos x="355" y="140"/>
                </a:cxn>
                <a:cxn ang="0">
                  <a:pos x="372" y="67"/>
                </a:cxn>
                <a:cxn ang="0">
                  <a:pos x="393" y="35"/>
                </a:cxn>
                <a:cxn ang="0">
                  <a:pos x="415" y="18"/>
                </a:cxn>
                <a:cxn ang="0">
                  <a:pos x="450" y="10"/>
                </a:cxn>
                <a:cxn ang="0">
                  <a:pos x="489" y="11"/>
                </a:cxn>
                <a:cxn ang="0">
                  <a:pos x="529" y="24"/>
                </a:cxn>
                <a:cxn ang="0">
                  <a:pos x="563" y="50"/>
                </a:cxn>
                <a:cxn ang="0">
                  <a:pos x="587" y="83"/>
                </a:cxn>
                <a:cxn ang="0">
                  <a:pos x="606" y="157"/>
                </a:cxn>
                <a:cxn ang="0">
                  <a:pos x="605" y="217"/>
                </a:cxn>
                <a:cxn ang="0">
                  <a:pos x="590" y="301"/>
                </a:cxn>
                <a:cxn ang="0">
                  <a:pos x="556" y="406"/>
                </a:cxn>
                <a:cxn ang="0">
                  <a:pos x="499" y="533"/>
                </a:cxn>
                <a:cxn ang="0">
                  <a:pos x="436" y="599"/>
                </a:cxn>
                <a:cxn ang="0">
                  <a:pos x="298" y="551"/>
                </a:cxn>
                <a:cxn ang="0">
                  <a:pos x="160" y="481"/>
                </a:cxn>
                <a:cxn ang="0">
                  <a:pos x="98" y="437"/>
                </a:cxn>
                <a:cxn ang="0">
                  <a:pos x="48" y="386"/>
                </a:cxn>
                <a:cxn ang="0">
                  <a:pos x="20" y="339"/>
                </a:cxn>
                <a:cxn ang="0">
                  <a:pos x="9" y="281"/>
                </a:cxn>
                <a:cxn ang="0">
                  <a:pos x="14" y="243"/>
                </a:cxn>
                <a:cxn ang="0">
                  <a:pos x="30" y="204"/>
                </a:cxn>
                <a:cxn ang="0">
                  <a:pos x="71" y="162"/>
                </a:cxn>
                <a:cxn ang="0">
                  <a:pos x="111" y="144"/>
                </a:cxn>
                <a:cxn ang="0">
                  <a:pos x="165" y="142"/>
                </a:cxn>
                <a:cxn ang="0">
                  <a:pos x="202" y="155"/>
                </a:cxn>
                <a:cxn ang="0">
                  <a:pos x="286" y="212"/>
                </a:cxn>
                <a:cxn ang="0">
                  <a:pos x="355" y="279"/>
                </a:cxn>
              </a:cxnLst>
              <a:rect l="0" t="0" r="r" b="b"/>
              <a:pathLst>
                <a:path w="614" h="616">
                  <a:moveTo>
                    <a:pt x="412" y="11"/>
                  </a:moveTo>
                  <a:lnTo>
                    <a:pt x="412" y="11"/>
                  </a:lnTo>
                  <a:lnTo>
                    <a:pt x="403" y="16"/>
                  </a:lnTo>
                  <a:lnTo>
                    <a:pt x="394" y="22"/>
                  </a:lnTo>
                  <a:lnTo>
                    <a:pt x="386" y="30"/>
                  </a:lnTo>
                  <a:lnTo>
                    <a:pt x="378" y="38"/>
                  </a:lnTo>
                  <a:lnTo>
                    <a:pt x="372" y="47"/>
                  </a:lnTo>
                  <a:lnTo>
                    <a:pt x="367" y="57"/>
                  </a:lnTo>
                  <a:lnTo>
                    <a:pt x="362" y="68"/>
                  </a:lnTo>
                  <a:lnTo>
                    <a:pt x="358" y="79"/>
                  </a:lnTo>
                  <a:lnTo>
                    <a:pt x="354" y="90"/>
                  </a:lnTo>
                  <a:lnTo>
                    <a:pt x="352" y="102"/>
                  </a:lnTo>
                  <a:lnTo>
                    <a:pt x="347" y="126"/>
                  </a:lnTo>
                  <a:lnTo>
                    <a:pt x="345" y="152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5" y="203"/>
                  </a:lnTo>
                  <a:lnTo>
                    <a:pt x="346" y="226"/>
                  </a:lnTo>
                  <a:lnTo>
                    <a:pt x="350" y="247"/>
                  </a:lnTo>
                  <a:lnTo>
                    <a:pt x="352" y="263"/>
                  </a:lnTo>
                  <a:lnTo>
                    <a:pt x="352" y="263"/>
                  </a:lnTo>
                  <a:lnTo>
                    <a:pt x="336" y="246"/>
                  </a:lnTo>
                  <a:lnTo>
                    <a:pt x="320" y="231"/>
                  </a:lnTo>
                  <a:lnTo>
                    <a:pt x="303" y="215"/>
                  </a:lnTo>
                  <a:lnTo>
                    <a:pt x="285" y="201"/>
                  </a:lnTo>
                  <a:lnTo>
                    <a:pt x="267" y="187"/>
                  </a:lnTo>
                  <a:lnTo>
                    <a:pt x="247" y="174"/>
                  </a:lnTo>
                  <a:lnTo>
                    <a:pt x="228" y="160"/>
                  </a:lnTo>
                  <a:lnTo>
                    <a:pt x="207" y="148"/>
                  </a:lnTo>
                  <a:lnTo>
                    <a:pt x="207" y="148"/>
                  </a:lnTo>
                  <a:lnTo>
                    <a:pt x="194" y="142"/>
                  </a:lnTo>
                  <a:lnTo>
                    <a:pt x="181" y="137"/>
                  </a:lnTo>
                  <a:lnTo>
                    <a:pt x="167" y="134"/>
                  </a:lnTo>
                  <a:lnTo>
                    <a:pt x="153" y="132"/>
                  </a:lnTo>
                  <a:lnTo>
                    <a:pt x="139" y="132"/>
                  </a:lnTo>
                  <a:lnTo>
                    <a:pt x="124" y="133"/>
                  </a:lnTo>
                  <a:lnTo>
                    <a:pt x="109" y="136"/>
                  </a:lnTo>
                  <a:lnTo>
                    <a:pt x="95" y="141"/>
                  </a:lnTo>
                  <a:lnTo>
                    <a:pt x="95" y="141"/>
                  </a:lnTo>
                  <a:lnTo>
                    <a:pt x="81" y="147"/>
                  </a:lnTo>
                  <a:lnTo>
                    <a:pt x="67" y="155"/>
                  </a:lnTo>
                  <a:lnTo>
                    <a:pt x="54" y="164"/>
                  </a:lnTo>
                  <a:lnTo>
                    <a:pt x="43" y="175"/>
                  </a:lnTo>
                  <a:lnTo>
                    <a:pt x="32" y="187"/>
                  </a:lnTo>
                  <a:lnTo>
                    <a:pt x="23" y="199"/>
                  </a:lnTo>
                  <a:lnTo>
                    <a:pt x="16" y="213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4" y="244"/>
                  </a:lnTo>
                  <a:lnTo>
                    <a:pt x="2" y="261"/>
                  </a:lnTo>
                  <a:lnTo>
                    <a:pt x="0" y="278"/>
                  </a:lnTo>
                  <a:lnTo>
                    <a:pt x="1" y="295"/>
                  </a:lnTo>
                  <a:lnTo>
                    <a:pt x="3" y="312"/>
                  </a:lnTo>
                  <a:lnTo>
                    <a:pt x="8" y="329"/>
                  </a:lnTo>
                  <a:lnTo>
                    <a:pt x="14" y="345"/>
                  </a:lnTo>
                  <a:lnTo>
                    <a:pt x="22" y="361"/>
                  </a:lnTo>
                  <a:lnTo>
                    <a:pt x="22" y="361"/>
                  </a:lnTo>
                  <a:lnTo>
                    <a:pt x="31" y="376"/>
                  </a:lnTo>
                  <a:lnTo>
                    <a:pt x="41" y="391"/>
                  </a:lnTo>
                  <a:lnTo>
                    <a:pt x="53" y="406"/>
                  </a:lnTo>
                  <a:lnTo>
                    <a:pt x="66" y="420"/>
                  </a:lnTo>
                  <a:lnTo>
                    <a:pt x="80" y="432"/>
                  </a:lnTo>
                  <a:lnTo>
                    <a:pt x="94" y="445"/>
                  </a:lnTo>
                  <a:lnTo>
                    <a:pt x="110" y="458"/>
                  </a:lnTo>
                  <a:lnTo>
                    <a:pt x="126" y="469"/>
                  </a:lnTo>
                  <a:lnTo>
                    <a:pt x="143" y="481"/>
                  </a:lnTo>
                  <a:lnTo>
                    <a:pt x="161" y="493"/>
                  </a:lnTo>
                  <a:lnTo>
                    <a:pt x="197" y="513"/>
                  </a:lnTo>
                  <a:lnTo>
                    <a:pt x="233" y="532"/>
                  </a:lnTo>
                  <a:lnTo>
                    <a:pt x="270" y="549"/>
                  </a:lnTo>
                  <a:lnTo>
                    <a:pt x="306" y="564"/>
                  </a:lnTo>
                  <a:lnTo>
                    <a:pt x="340" y="576"/>
                  </a:lnTo>
                  <a:lnTo>
                    <a:pt x="372" y="588"/>
                  </a:lnTo>
                  <a:lnTo>
                    <a:pt x="399" y="596"/>
                  </a:lnTo>
                  <a:lnTo>
                    <a:pt x="443" y="610"/>
                  </a:lnTo>
                  <a:lnTo>
                    <a:pt x="462" y="614"/>
                  </a:lnTo>
                  <a:lnTo>
                    <a:pt x="465" y="616"/>
                  </a:lnTo>
                  <a:lnTo>
                    <a:pt x="467" y="612"/>
                  </a:lnTo>
                  <a:lnTo>
                    <a:pt x="467" y="612"/>
                  </a:lnTo>
                  <a:lnTo>
                    <a:pt x="485" y="578"/>
                  </a:lnTo>
                  <a:lnTo>
                    <a:pt x="502" y="546"/>
                  </a:lnTo>
                  <a:lnTo>
                    <a:pt x="518" y="514"/>
                  </a:lnTo>
                  <a:lnTo>
                    <a:pt x="532" y="484"/>
                  </a:lnTo>
                  <a:lnTo>
                    <a:pt x="544" y="455"/>
                  </a:lnTo>
                  <a:lnTo>
                    <a:pt x="556" y="427"/>
                  </a:lnTo>
                  <a:lnTo>
                    <a:pt x="567" y="401"/>
                  </a:lnTo>
                  <a:lnTo>
                    <a:pt x="576" y="375"/>
                  </a:lnTo>
                  <a:lnTo>
                    <a:pt x="585" y="351"/>
                  </a:lnTo>
                  <a:lnTo>
                    <a:pt x="591" y="327"/>
                  </a:lnTo>
                  <a:lnTo>
                    <a:pt x="597" y="305"/>
                  </a:lnTo>
                  <a:lnTo>
                    <a:pt x="603" y="284"/>
                  </a:lnTo>
                  <a:lnTo>
                    <a:pt x="606" y="264"/>
                  </a:lnTo>
                  <a:lnTo>
                    <a:pt x="610" y="245"/>
                  </a:lnTo>
                  <a:lnTo>
                    <a:pt x="612" y="226"/>
                  </a:lnTo>
                  <a:lnTo>
                    <a:pt x="613" y="209"/>
                  </a:lnTo>
                  <a:lnTo>
                    <a:pt x="614" y="193"/>
                  </a:lnTo>
                  <a:lnTo>
                    <a:pt x="614" y="177"/>
                  </a:lnTo>
                  <a:lnTo>
                    <a:pt x="614" y="163"/>
                  </a:lnTo>
                  <a:lnTo>
                    <a:pt x="613" y="150"/>
                  </a:lnTo>
                  <a:lnTo>
                    <a:pt x="611" y="137"/>
                  </a:lnTo>
                  <a:lnTo>
                    <a:pt x="609" y="124"/>
                  </a:lnTo>
                  <a:lnTo>
                    <a:pt x="604" y="103"/>
                  </a:lnTo>
                  <a:lnTo>
                    <a:pt x="596" y="84"/>
                  </a:lnTo>
                  <a:lnTo>
                    <a:pt x="588" y="68"/>
                  </a:lnTo>
                  <a:lnTo>
                    <a:pt x="579" y="55"/>
                  </a:lnTo>
                  <a:lnTo>
                    <a:pt x="570" y="44"/>
                  </a:lnTo>
                  <a:lnTo>
                    <a:pt x="570" y="44"/>
                  </a:lnTo>
                  <a:lnTo>
                    <a:pt x="561" y="35"/>
                  </a:lnTo>
                  <a:lnTo>
                    <a:pt x="553" y="28"/>
                  </a:lnTo>
                  <a:lnTo>
                    <a:pt x="542" y="21"/>
                  </a:lnTo>
                  <a:lnTo>
                    <a:pt x="533" y="16"/>
                  </a:lnTo>
                  <a:lnTo>
                    <a:pt x="522" y="11"/>
                  </a:lnTo>
                  <a:lnTo>
                    <a:pt x="513" y="8"/>
                  </a:lnTo>
                  <a:lnTo>
                    <a:pt x="502" y="4"/>
                  </a:lnTo>
                  <a:lnTo>
                    <a:pt x="490" y="2"/>
                  </a:lnTo>
                  <a:lnTo>
                    <a:pt x="480" y="0"/>
                  </a:lnTo>
                  <a:lnTo>
                    <a:pt x="469" y="0"/>
                  </a:lnTo>
                  <a:lnTo>
                    <a:pt x="460" y="0"/>
                  </a:lnTo>
                  <a:lnTo>
                    <a:pt x="449" y="1"/>
                  </a:lnTo>
                  <a:lnTo>
                    <a:pt x="440" y="2"/>
                  </a:lnTo>
                  <a:lnTo>
                    <a:pt x="430" y="4"/>
                  </a:lnTo>
                  <a:lnTo>
                    <a:pt x="421" y="8"/>
                  </a:lnTo>
                  <a:lnTo>
                    <a:pt x="412" y="11"/>
                  </a:lnTo>
                  <a:lnTo>
                    <a:pt x="412" y="11"/>
                  </a:lnTo>
                  <a:close/>
                  <a:moveTo>
                    <a:pt x="362" y="275"/>
                  </a:moveTo>
                  <a:lnTo>
                    <a:pt x="362" y="275"/>
                  </a:lnTo>
                  <a:lnTo>
                    <a:pt x="360" y="265"/>
                  </a:lnTo>
                  <a:lnTo>
                    <a:pt x="357" y="240"/>
                  </a:lnTo>
                  <a:lnTo>
                    <a:pt x="354" y="205"/>
                  </a:lnTo>
                  <a:lnTo>
                    <a:pt x="354" y="183"/>
                  </a:lnTo>
                  <a:lnTo>
                    <a:pt x="354" y="162"/>
                  </a:lnTo>
                  <a:lnTo>
                    <a:pt x="355" y="140"/>
                  </a:lnTo>
                  <a:lnTo>
                    <a:pt x="357" y="118"/>
                  </a:lnTo>
                  <a:lnTo>
                    <a:pt x="361" y="97"/>
                  </a:lnTo>
                  <a:lnTo>
                    <a:pt x="368" y="76"/>
                  </a:lnTo>
                  <a:lnTo>
                    <a:pt x="372" y="67"/>
                  </a:lnTo>
                  <a:lnTo>
                    <a:pt x="376" y="57"/>
                  </a:lnTo>
                  <a:lnTo>
                    <a:pt x="381" y="50"/>
                  </a:lnTo>
                  <a:lnTo>
                    <a:pt x="387" y="42"/>
                  </a:lnTo>
                  <a:lnTo>
                    <a:pt x="393" y="35"/>
                  </a:lnTo>
                  <a:lnTo>
                    <a:pt x="399" y="29"/>
                  </a:lnTo>
                  <a:lnTo>
                    <a:pt x="408" y="24"/>
                  </a:lnTo>
                  <a:lnTo>
                    <a:pt x="415" y="18"/>
                  </a:lnTo>
                  <a:lnTo>
                    <a:pt x="415" y="18"/>
                  </a:lnTo>
                  <a:lnTo>
                    <a:pt x="424" y="15"/>
                  </a:lnTo>
                  <a:lnTo>
                    <a:pt x="432" y="13"/>
                  </a:lnTo>
                  <a:lnTo>
                    <a:pt x="441" y="11"/>
                  </a:lnTo>
                  <a:lnTo>
                    <a:pt x="450" y="10"/>
                  </a:lnTo>
                  <a:lnTo>
                    <a:pt x="460" y="9"/>
                  </a:lnTo>
                  <a:lnTo>
                    <a:pt x="469" y="9"/>
                  </a:lnTo>
                  <a:lnTo>
                    <a:pt x="480" y="9"/>
                  </a:lnTo>
                  <a:lnTo>
                    <a:pt x="489" y="11"/>
                  </a:lnTo>
                  <a:lnTo>
                    <a:pt x="500" y="12"/>
                  </a:lnTo>
                  <a:lnTo>
                    <a:pt x="509" y="15"/>
                  </a:lnTo>
                  <a:lnTo>
                    <a:pt x="519" y="18"/>
                  </a:lnTo>
                  <a:lnTo>
                    <a:pt x="529" y="24"/>
                  </a:lnTo>
                  <a:lnTo>
                    <a:pt x="538" y="29"/>
                  </a:lnTo>
                  <a:lnTo>
                    <a:pt x="548" y="34"/>
                  </a:lnTo>
                  <a:lnTo>
                    <a:pt x="556" y="42"/>
                  </a:lnTo>
                  <a:lnTo>
                    <a:pt x="563" y="50"/>
                  </a:lnTo>
                  <a:lnTo>
                    <a:pt x="563" y="50"/>
                  </a:lnTo>
                  <a:lnTo>
                    <a:pt x="572" y="58"/>
                  </a:lnTo>
                  <a:lnTo>
                    <a:pt x="579" y="70"/>
                  </a:lnTo>
                  <a:lnTo>
                    <a:pt x="587" y="83"/>
                  </a:lnTo>
                  <a:lnTo>
                    <a:pt x="593" y="98"/>
                  </a:lnTo>
                  <a:lnTo>
                    <a:pt x="598" y="116"/>
                  </a:lnTo>
                  <a:lnTo>
                    <a:pt x="603" y="135"/>
                  </a:lnTo>
                  <a:lnTo>
                    <a:pt x="606" y="157"/>
                  </a:lnTo>
                  <a:lnTo>
                    <a:pt x="606" y="181"/>
                  </a:lnTo>
                  <a:lnTo>
                    <a:pt x="606" y="181"/>
                  </a:lnTo>
                  <a:lnTo>
                    <a:pt x="606" y="198"/>
                  </a:lnTo>
                  <a:lnTo>
                    <a:pt x="605" y="217"/>
                  </a:lnTo>
                  <a:lnTo>
                    <a:pt x="603" y="236"/>
                  </a:lnTo>
                  <a:lnTo>
                    <a:pt x="600" y="257"/>
                  </a:lnTo>
                  <a:lnTo>
                    <a:pt x="595" y="278"/>
                  </a:lnTo>
                  <a:lnTo>
                    <a:pt x="590" y="301"/>
                  </a:lnTo>
                  <a:lnTo>
                    <a:pt x="584" y="325"/>
                  </a:lnTo>
                  <a:lnTo>
                    <a:pt x="575" y="351"/>
                  </a:lnTo>
                  <a:lnTo>
                    <a:pt x="567" y="377"/>
                  </a:lnTo>
                  <a:lnTo>
                    <a:pt x="556" y="406"/>
                  </a:lnTo>
                  <a:lnTo>
                    <a:pt x="544" y="436"/>
                  </a:lnTo>
                  <a:lnTo>
                    <a:pt x="531" y="466"/>
                  </a:lnTo>
                  <a:lnTo>
                    <a:pt x="516" y="499"/>
                  </a:lnTo>
                  <a:lnTo>
                    <a:pt x="499" y="533"/>
                  </a:lnTo>
                  <a:lnTo>
                    <a:pt x="481" y="569"/>
                  </a:lnTo>
                  <a:lnTo>
                    <a:pt x="461" y="606"/>
                  </a:lnTo>
                  <a:lnTo>
                    <a:pt x="461" y="606"/>
                  </a:lnTo>
                  <a:lnTo>
                    <a:pt x="436" y="599"/>
                  </a:lnTo>
                  <a:lnTo>
                    <a:pt x="391" y="585"/>
                  </a:lnTo>
                  <a:lnTo>
                    <a:pt x="362" y="575"/>
                  </a:lnTo>
                  <a:lnTo>
                    <a:pt x="332" y="564"/>
                  </a:lnTo>
                  <a:lnTo>
                    <a:pt x="298" y="551"/>
                  </a:lnTo>
                  <a:lnTo>
                    <a:pt x="264" y="536"/>
                  </a:lnTo>
                  <a:lnTo>
                    <a:pt x="229" y="519"/>
                  </a:lnTo>
                  <a:lnTo>
                    <a:pt x="194" y="501"/>
                  </a:lnTo>
                  <a:lnTo>
                    <a:pt x="160" y="481"/>
                  </a:lnTo>
                  <a:lnTo>
                    <a:pt x="143" y="470"/>
                  </a:lnTo>
                  <a:lnTo>
                    <a:pt x="127" y="460"/>
                  </a:lnTo>
                  <a:lnTo>
                    <a:pt x="111" y="448"/>
                  </a:lnTo>
                  <a:lnTo>
                    <a:pt x="98" y="437"/>
                  </a:lnTo>
                  <a:lnTo>
                    <a:pt x="84" y="424"/>
                  </a:lnTo>
                  <a:lnTo>
                    <a:pt x="70" y="411"/>
                  </a:lnTo>
                  <a:lnTo>
                    <a:pt x="58" y="398"/>
                  </a:lnTo>
                  <a:lnTo>
                    <a:pt x="48" y="386"/>
                  </a:lnTo>
                  <a:lnTo>
                    <a:pt x="38" y="372"/>
                  </a:lnTo>
                  <a:lnTo>
                    <a:pt x="30" y="357"/>
                  </a:lnTo>
                  <a:lnTo>
                    <a:pt x="30" y="357"/>
                  </a:lnTo>
                  <a:lnTo>
                    <a:pt x="20" y="339"/>
                  </a:lnTo>
                  <a:lnTo>
                    <a:pt x="14" y="320"/>
                  </a:lnTo>
                  <a:lnTo>
                    <a:pt x="11" y="300"/>
                  </a:lnTo>
                  <a:lnTo>
                    <a:pt x="10" y="290"/>
                  </a:lnTo>
                  <a:lnTo>
                    <a:pt x="9" y="281"/>
                  </a:lnTo>
                  <a:lnTo>
                    <a:pt x="9" y="281"/>
                  </a:lnTo>
                  <a:lnTo>
                    <a:pt x="10" y="268"/>
                  </a:lnTo>
                  <a:lnTo>
                    <a:pt x="11" y="255"/>
                  </a:lnTo>
                  <a:lnTo>
                    <a:pt x="14" y="243"/>
                  </a:lnTo>
                  <a:lnTo>
                    <a:pt x="18" y="230"/>
                  </a:lnTo>
                  <a:lnTo>
                    <a:pt x="18" y="230"/>
                  </a:lnTo>
                  <a:lnTo>
                    <a:pt x="23" y="216"/>
                  </a:lnTo>
                  <a:lnTo>
                    <a:pt x="30" y="204"/>
                  </a:lnTo>
                  <a:lnTo>
                    <a:pt x="38" y="192"/>
                  </a:lnTo>
                  <a:lnTo>
                    <a:pt x="49" y="180"/>
                  </a:lnTo>
                  <a:lnTo>
                    <a:pt x="59" y="171"/>
                  </a:lnTo>
                  <a:lnTo>
                    <a:pt x="71" y="162"/>
                  </a:lnTo>
                  <a:lnTo>
                    <a:pt x="84" y="155"/>
                  </a:lnTo>
                  <a:lnTo>
                    <a:pt x="98" y="148"/>
                  </a:lnTo>
                  <a:lnTo>
                    <a:pt x="98" y="148"/>
                  </a:lnTo>
                  <a:lnTo>
                    <a:pt x="111" y="144"/>
                  </a:lnTo>
                  <a:lnTo>
                    <a:pt x="125" y="141"/>
                  </a:lnTo>
                  <a:lnTo>
                    <a:pt x="139" y="140"/>
                  </a:lnTo>
                  <a:lnTo>
                    <a:pt x="153" y="140"/>
                  </a:lnTo>
                  <a:lnTo>
                    <a:pt x="165" y="142"/>
                  </a:lnTo>
                  <a:lnTo>
                    <a:pt x="178" y="145"/>
                  </a:lnTo>
                  <a:lnTo>
                    <a:pt x="191" y="150"/>
                  </a:lnTo>
                  <a:lnTo>
                    <a:pt x="202" y="155"/>
                  </a:lnTo>
                  <a:lnTo>
                    <a:pt x="202" y="155"/>
                  </a:lnTo>
                  <a:lnTo>
                    <a:pt x="225" y="169"/>
                  </a:lnTo>
                  <a:lnTo>
                    <a:pt x="246" y="182"/>
                  </a:lnTo>
                  <a:lnTo>
                    <a:pt x="266" y="197"/>
                  </a:lnTo>
                  <a:lnTo>
                    <a:pt x="286" y="212"/>
                  </a:lnTo>
                  <a:lnTo>
                    <a:pt x="304" y="228"/>
                  </a:lnTo>
                  <a:lnTo>
                    <a:pt x="322" y="245"/>
                  </a:lnTo>
                  <a:lnTo>
                    <a:pt x="339" y="261"/>
                  </a:lnTo>
                  <a:lnTo>
                    <a:pt x="355" y="279"/>
                  </a:lnTo>
                  <a:lnTo>
                    <a:pt x="364" y="290"/>
                  </a:lnTo>
                  <a:lnTo>
                    <a:pt x="362" y="275"/>
                  </a:lnTo>
                  <a:close/>
                </a:path>
              </a:pathLst>
            </a:custGeom>
            <a:solidFill>
              <a:srgbClr val="AE3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 noEditPoints="1"/>
            </p:cNvSpPr>
            <p:nvPr/>
          </p:nvSpPr>
          <p:spPr bwMode="auto">
            <a:xfrm>
              <a:off x="3135313" y="3743325"/>
              <a:ext cx="881063" cy="912813"/>
            </a:xfrm>
            <a:custGeom>
              <a:avLst/>
              <a:gdLst/>
              <a:ahLst/>
              <a:cxnLst>
                <a:cxn ang="0">
                  <a:pos x="382" y="13"/>
                </a:cxn>
                <a:cxn ang="0">
                  <a:pos x="359" y="51"/>
                </a:cxn>
                <a:cxn ang="0">
                  <a:pos x="346" y="108"/>
                </a:cxn>
                <a:cxn ang="0">
                  <a:pos x="340" y="204"/>
                </a:cxn>
                <a:cxn ang="0">
                  <a:pos x="344" y="293"/>
                </a:cxn>
                <a:cxn ang="0">
                  <a:pos x="263" y="219"/>
                </a:cxn>
                <a:cxn ang="0">
                  <a:pos x="188" y="170"/>
                </a:cxn>
                <a:cxn ang="0">
                  <a:pos x="119" y="149"/>
                </a:cxn>
                <a:cxn ang="0">
                  <a:pos x="60" y="157"/>
                </a:cxn>
                <a:cxn ang="0">
                  <a:pos x="38" y="171"/>
                </a:cxn>
                <a:cxn ang="0">
                  <a:pos x="16" y="198"/>
                </a:cxn>
                <a:cxn ang="0">
                  <a:pos x="3" y="233"/>
                </a:cxn>
                <a:cxn ang="0">
                  <a:pos x="1" y="288"/>
                </a:cxn>
                <a:cxn ang="0">
                  <a:pos x="14" y="331"/>
                </a:cxn>
                <a:cxn ang="0">
                  <a:pos x="57" y="385"/>
                </a:cxn>
                <a:cxn ang="0">
                  <a:pos x="119" y="435"/>
                </a:cxn>
                <a:cxn ang="0">
                  <a:pos x="252" y="506"/>
                </a:cxn>
                <a:cxn ang="0">
                  <a:pos x="405" y="566"/>
                </a:cxn>
                <a:cxn ang="0">
                  <a:pos x="433" y="570"/>
                </a:cxn>
                <a:cxn ang="0">
                  <a:pos x="518" y="351"/>
                </a:cxn>
                <a:cxn ang="0">
                  <a:pos x="552" y="197"/>
                </a:cxn>
                <a:cxn ang="0">
                  <a:pos x="548" y="96"/>
                </a:cxn>
                <a:cxn ang="0">
                  <a:pos x="521" y="38"/>
                </a:cxn>
                <a:cxn ang="0">
                  <a:pos x="500" y="19"/>
                </a:cxn>
                <a:cxn ang="0">
                  <a:pos x="460" y="3"/>
                </a:cxn>
                <a:cxn ang="0">
                  <a:pos x="398" y="5"/>
                </a:cxn>
                <a:cxn ang="0">
                  <a:pos x="350" y="271"/>
                </a:cxn>
                <a:cxn ang="0">
                  <a:pos x="351" y="136"/>
                </a:cxn>
                <a:cxn ang="0">
                  <a:pos x="366" y="55"/>
                </a:cxn>
                <a:cxn ang="0">
                  <a:pos x="385" y="22"/>
                </a:cxn>
                <a:cxn ang="0">
                  <a:pos x="400" y="12"/>
                </a:cxn>
                <a:cxn ang="0">
                  <a:pos x="446" y="9"/>
                </a:cxn>
                <a:cxn ang="0">
                  <a:pos x="481" y="18"/>
                </a:cxn>
                <a:cxn ang="0">
                  <a:pos x="514" y="43"/>
                </a:cxn>
                <a:cxn ang="0">
                  <a:pos x="532" y="74"/>
                </a:cxn>
                <a:cxn ang="0">
                  <a:pos x="546" y="136"/>
                </a:cxn>
                <a:cxn ang="0">
                  <a:pos x="545" y="189"/>
                </a:cxn>
                <a:cxn ang="0">
                  <a:pos x="532" y="269"/>
                </a:cxn>
                <a:cxn ang="0">
                  <a:pos x="504" y="369"/>
                </a:cxn>
                <a:cxn ang="0">
                  <a:pos x="426" y="564"/>
                </a:cxn>
                <a:cxn ang="0">
                  <a:pos x="315" y="524"/>
                </a:cxn>
                <a:cxn ang="0">
                  <a:pos x="172" y="456"/>
                </a:cxn>
                <a:cxn ang="0">
                  <a:pos x="89" y="402"/>
                </a:cxn>
                <a:cxn ang="0">
                  <a:pos x="39" y="353"/>
                </a:cxn>
                <a:cxn ang="0">
                  <a:pos x="11" y="300"/>
                </a:cxn>
                <a:cxn ang="0">
                  <a:pos x="8" y="267"/>
                </a:cxn>
                <a:cxn ang="0">
                  <a:pos x="22" y="203"/>
                </a:cxn>
                <a:cxn ang="0">
                  <a:pos x="63" y="165"/>
                </a:cxn>
                <a:cxn ang="0">
                  <a:pos x="98" y="157"/>
                </a:cxn>
                <a:cxn ang="0">
                  <a:pos x="160" y="168"/>
                </a:cxn>
                <a:cxn ang="0">
                  <a:pos x="235" y="207"/>
                </a:cxn>
                <a:cxn ang="0">
                  <a:pos x="322" y="282"/>
                </a:cxn>
              </a:cxnLst>
              <a:rect l="0" t="0" r="r" b="b"/>
              <a:pathLst>
                <a:path w="555" h="575">
                  <a:moveTo>
                    <a:pt x="398" y="5"/>
                  </a:moveTo>
                  <a:lnTo>
                    <a:pt x="398" y="5"/>
                  </a:lnTo>
                  <a:lnTo>
                    <a:pt x="389" y="8"/>
                  </a:lnTo>
                  <a:lnTo>
                    <a:pt x="382" y="13"/>
                  </a:lnTo>
                  <a:lnTo>
                    <a:pt x="374" y="21"/>
                  </a:lnTo>
                  <a:lnTo>
                    <a:pt x="368" y="29"/>
                  </a:lnTo>
                  <a:lnTo>
                    <a:pt x="363" y="40"/>
                  </a:lnTo>
                  <a:lnTo>
                    <a:pt x="359" y="51"/>
                  </a:lnTo>
                  <a:lnTo>
                    <a:pt x="354" y="64"/>
                  </a:lnTo>
                  <a:lnTo>
                    <a:pt x="351" y="78"/>
                  </a:lnTo>
                  <a:lnTo>
                    <a:pt x="348" y="93"/>
                  </a:lnTo>
                  <a:lnTo>
                    <a:pt x="346" y="108"/>
                  </a:lnTo>
                  <a:lnTo>
                    <a:pt x="342" y="139"/>
                  </a:lnTo>
                  <a:lnTo>
                    <a:pt x="341" y="172"/>
                  </a:lnTo>
                  <a:lnTo>
                    <a:pt x="340" y="204"/>
                  </a:lnTo>
                  <a:lnTo>
                    <a:pt x="340" y="204"/>
                  </a:lnTo>
                  <a:lnTo>
                    <a:pt x="341" y="231"/>
                  </a:lnTo>
                  <a:lnTo>
                    <a:pt x="341" y="256"/>
                  </a:lnTo>
                  <a:lnTo>
                    <a:pt x="344" y="293"/>
                  </a:lnTo>
                  <a:lnTo>
                    <a:pt x="344" y="293"/>
                  </a:lnTo>
                  <a:lnTo>
                    <a:pt x="324" y="272"/>
                  </a:lnTo>
                  <a:lnTo>
                    <a:pt x="304" y="253"/>
                  </a:lnTo>
                  <a:lnTo>
                    <a:pt x="283" y="235"/>
                  </a:lnTo>
                  <a:lnTo>
                    <a:pt x="263" y="219"/>
                  </a:lnTo>
                  <a:lnTo>
                    <a:pt x="244" y="204"/>
                  </a:lnTo>
                  <a:lnTo>
                    <a:pt x="225" y="191"/>
                  </a:lnTo>
                  <a:lnTo>
                    <a:pt x="206" y="180"/>
                  </a:lnTo>
                  <a:lnTo>
                    <a:pt x="188" y="170"/>
                  </a:lnTo>
                  <a:lnTo>
                    <a:pt x="170" y="162"/>
                  </a:lnTo>
                  <a:lnTo>
                    <a:pt x="152" y="155"/>
                  </a:lnTo>
                  <a:lnTo>
                    <a:pt x="135" y="151"/>
                  </a:lnTo>
                  <a:lnTo>
                    <a:pt x="119" y="149"/>
                  </a:lnTo>
                  <a:lnTo>
                    <a:pt x="103" y="148"/>
                  </a:lnTo>
                  <a:lnTo>
                    <a:pt x="88" y="149"/>
                  </a:lnTo>
                  <a:lnTo>
                    <a:pt x="74" y="152"/>
                  </a:lnTo>
                  <a:lnTo>
                    <a:pt x="60" y="157"/>
                  </a:lnTo>
                  <a:lnTo>
                    <a:pt x="60" y="157"/>
                  </a:lnTo>
                  <a:lnTo>
                    <a:pt x="52" y="160"/>
                  </a:lnTo>
                  <a:lnTo>
                    <a:pt x="44" y="166"/>
                  </a:lnTo>
                  <a:lnTo>
                    <a:pt x="38" y="171"/>
                  </a:lnTo>
                  <a:lnTo>
                    <a:pt x="31" y="176"/>
                  </a:lnTo>
                  <a:lnTo>
                    <a:pt x="25" y="183"/>
                  </a:lnTo>
                  <a:lnTo>
                    <a:pt x="20" y="190"/>
                  </a:lnTo>
                  <a:lnTo>
                    <a:pt x="16" y="198"/>
                  </a:lnTo>
                  <a:lnTo>
                    <a:pt x="11" y="205"/>
                  </a:lnTo>
                  <a:lnTo>
                    <a:pt x="8" y="215"/>
                  </a:lnTo>
                  <a:lnTo>
                    <a:pt x="5" y="223"/>
                  </a:lnTo>
                  <a:lnTo>
                    <a:pt x="3" y="233"/>
                  </a:lnTo>
                  <a:lnTo>
                    <a:pt x="1" y="243"/>
                  </a:lnTo>
                  <a:lnTo>
                    <a:pt x="0" y="254"/>
                  </a:lnTo>
                  <a:lnTo>
                    <a:pt x="0" y="264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3" y="302"/>
                  </a:lnTo>
                  <a:lnTo>
                    <a:pt x="7" y="317"/>
                  </a:lnTo>
                  <a:lnTo>
                    <a:pt x="14" y="331"/>
                  </a:lnTo>
                  <a:lnTo>
                    <a:pt x="22" y="345"/>
                  </a:lnTo>
                  <a:lnTo>
                    <a:pt x="32" y="359"/>
                  </a:lnTo>
                  <a:lnTo>
                    <a:pt x="44" y="372"/>
                  </a:lnTo>
                  <a:lnTo>
                    <a:pt x="57" y="385"/>
                  </a:lnTo>
                  <a:lnTo>
                    <a:pt x="71" y="399"/>
                  </a:lnTo>
                  <a:lnTo>
                    <a:pt x="86" y="410"/>
                  </a:lnTo>
                  <a:lnTo>
                    <a:pt x="102" y="423"/>
                  </a:lnTo>
                  <a:lnTo>
                    <a:pt x="119" y="435"/>
                  </a:lnTo>
                  <a:lnTo>
                    <a:pt x="137" y="446"/>
                  </a:lnTo>
                  <a:lnTo>
                    <a:pt x="174" y="468"/>
                  </a:lnTo>
                  <a:lnTo>
                    <a:pt x="214" y="488"/>
                  </a:lnTo>
                  <a:lnTo>
                    <a:pt x="252" y="506"/>
                  </a:lnTo>
                  <a:lnTo>
                    <a:pt x="289" y="523"/>
                  </a:lnTo>
                  <a:lnTo>
                    <a:pt x="324" y="536"/>
                  </a:lnTo>
                  <a:lnTo>
                    <a:pt x="355" y="548"/>
                  </a:lnTo>
                  <a:lnTo>
                    <a:pt x="405" y="566"/>
                  </a:lnTo>
                  <a:lnTo>
                    <a:pt x="427" y="574"/>
                  </a:lnTo>
                  <a:lnTo>
                    <a:pt x="431" y="575"/>
                  </a:lnTo>
                  <a:lnTo>
                    <a:pt x="433" y="570"/>
                  </a:lnTo>
                  <a:lnTo>
                    <a:pt x="433" y="570"/>
                  </a:lnTo>
                  <a:lnTo>
                    <a:pt x="460" y="509"/>
                  </a:lnTo>
                  <a:lnTo>
                    <a:pt x="484" y="452"/>
                  </a:lnTo>
                  <a:lnTo>
                    <a:pt x="503" y="399"/>
                  </a:lnTo>
                  <a:lnTo>
                    <a:pt x="518" y="351"/>
                  </a:lnTo>
                  <a:lnTo>
                    <a:pt x="531" y="307"/>
                  </a:lnTo>
                  <a:lnTo>
                    <a:pt x="541" y="266"/>
                  </a:lnTo>
                  <a:lnTo>
                    <a:pt x="548" y="229"/>
                  </a:lnTo>
                  <a:lnTo>
                    <a:pt x="552" y="197"/>
                  </a:lnTo>
                  <a:lnTo>
                    <a:pt x="555" y="167"/>
                  </a:lnTo>
                  <a:lnTo>
                    <a:pt x="555" y="140"/>
                  </a:lnTo>
                  <a:lnTo>
                    <a:pt x="552" y="117"/>
                  </a:lnTo>
                  <a:lnTo>
                    <a:pt x="548" y="96"/>
                  </a:lnTo>
                  <a:lnTo>
                    <a:pt x="543" y="78"/>
                  </a:lnTo>
                  <a:lnTo>
                    <a:pt x="536" y="62"/>
                  </a:lnTo>
                  <a:lnTo>
                    <a:pt x="529" y="49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14" y="30"/>
                  </a:lnTo>
                  <a:lnTo>
                    <a:pt x="507" y="25"/>
                  </a:lnTo>
                  <a:lnTo>
                    <a:pt x="500" y="19"/>
                  </a:lnTo>
                  <a:lnTo>
                    <a:pt x="492" y="14"/>
                  </a:lnTo>
                  <a:lnTo>
                    <a:pt x="485" y="10"/>
                  </a:lnTo>
                  <a:lnTo>
                    <a:pt x="477" y="7"/>
                  </a:lnTo>
                  <a:lnTo>
                    <a:pt x="460" y="3"/>
                  </a:lnTo>
                  <a:lnTo>
                    <a:pt x="444" y="1"/>
                  </a:lnTo>
                  <a:lnTo>
                    <a:pt x="428" y="0"/>
                  </a:lnTo>
                  <a:lnTo>
                    <a:pt x="413" y="2"/>
                  </a:lnTo>
                  <a:lnTo>
                    <a:pt x="398" y="5"/>
                  </a:lnTo>
                  <a:lnTo>
                    <a:pt x="398" y="5"/>
                  </a:lnTo>
                  <a:close/>
                  <a:moveTo>
                    <a:pt x="353" y="305"/>
                  </a:moveTo>
                  <a:lnTo>
                    <a:pt x="353" y="305"/>
                  </a:lnTo>
                  <a:lnTo>
                    <a:pt x="350" y="271"/>
                  </a:lnTo>
                  <a:lnTo>
                    <a:pt x="349" y="229"/>
                  </a:lnTo>
                  <a:lnTo>
                    <a:pt x="349" y="184"/>
                  </a:lnTo>
                  <a:lnTo>
                    <a:pt x="349" y="159"/>
                  </a:lnTo>
                  <a:lnTo>
                    <a:pt x="351" y="136"/>
                  </a:lnTo>
                  <a:lnTo>
                    <a:pt x="353" y="114"/>
                  </a:lnTo>
                  <a:lnTo>
                    <a:pt x="356" y="93"/>
                  </a:lnTo>
                  <a:lnTo>
                    <a:pt x="361" y="73"/>
                  </a:lnTo>
                  <a:lnTo>
                    <a:pt x="366" y="55"/>
                  </a:lnTo>
                  <a:lnTo>
                    <a:pt x="372" y="39"/>
                  </a:lnTo>
                  <a:lnTo>
                    <a:pt x="377" y="32"/>
                  </a:lnTo>
                  <a:lnTo>
                    <a:pt x="381" y="27"/>
                  </a:lnTo>
                  <a:lnTo>
                    <a:pt x="385" y="22"/>
                  </a:lnTo>
                  <a:lnTo>
                    <a:pt x="389" y="18"/>
                  </a:lnTo>
                  <a:lnTo>
                    <a:pt x="395" y="14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7" y="11"/>
                  </a:lnTo>
                  <a:lnTo>
                    <a:pt x="417" y="9"/>
                  </a:lnTo>
                  <a:lnTo>
                    <a:pt x="431" y="8"/>
                  </a:lnTo>
                  <a:lnTo>
                    <a:pt x="446" y="9"/>
                  </a:lnTo>
                  <a:lnTo>
                    <a:pt x="455" y="10"/>
                  </a:lnTo>
                  <a:lnTo>
                    <a:pt x="463" y="12"/>
                  </a:lnTo>
                  <a:lnTo>
                    <a:pt x="472" y="14"/>
                  </a:lnTo>
                  <a:lnTo>
                    <a:pt x="481" y="18"/>
                  </a:lnTo>
                  <a:lnTo>
                    <a:pt x="490" y="23"/>
                  </a:lnTo>
                  <a:lnTo>
                    <a:pt x="498" y="28"/>
                  </a:lnTo>
                  <a:lnTo>
                    <a:pt x="507" y="36"/>
                  </a:lnTo>
                  <a:lnTo>
                    <a:pt x="514" y="43"/>
                  </a:lnTo>
                  <a:lnTo>
                    <a:pt x="514" y="43"/>
                  </a:lnTo>
                  <a:lnTo>
                    <a:pt x="521" y="51"/>
                  </a:lnTo>
                  <a:lnTo>
                    <a:pt x="527" y="62"/>
                  </a:lnTo>
                  <a:lnTo>
                    <a:pt x="532" y="74"/>
                  </a:lnTo>
                  <a:lnTo>
                    <a:pt x="538" y="86"/>
                  </a:lnTo>
                  <a:lnTo>
                    <a:pt x="541" y="101"/>
                  </a:lnTo>
                  <a:lnTo>
                    <a:pt x="544" y="117"/>
                  </a:lnTo>
                  <a:lnTo>
                    <a:pt x="546" y="136"/>
                  </a:lnTo>
                  <a:lnTo>
                    <a:pt x="546" y="156"/>
                  </a:lnTo>
                  <a:lnTo>
                    <a:pt x="546" y="156"/>
                  </a:lnTo>
                  <a:lnTo>
                    <a:pt x="546" y="172"/>
                  </a:lnTo>
                  <a:lnTo>
                    <a:pt x="545" y="189"/>
                  </a:lnTo>
                  <a:lnTo>
                    <a:pt x="543" y="207"/>
                  </a:lnTo>
                  <a:lnTo>
                    <a:pt x="541" y="226"/>
                  </a:lnTo>
                  <a:lnTo>
                    <a:pt x="536" y="247"/>
                  </a:lnTo>
                  <a:lnTo>
                    <a:pt x="532" y="269"/>
                  </a:lnTo>
                  <a:lnTo>
                    <a:pt x="527" y="292"/>
                  </a:lnTo>
                  <a:lnTo>
                    <a:pt x="521" y="316"/>
                  </a:lnTo>
                  <a:lnTo>
                    <a:pt x="513" y="342"/>
                  </a:lnTo>
                  <a:lnTo>
                    <a:pt x="504" y="369"/>
                  </a:lnTo>
                  <a:lnTo>
                    <a:pt x="494" y="398"/>
                  </a:lnTo>
                  <a:lnTo>
                    <a:pt x="484" y="428"/>
                  </a:lnTo>
                  <a:lnTo>
                    <a:pt x="457" y="493"/>
                  </a:lnTo>
                  <a:lnTo>
                    <a:pt x="426" y="564"/>
                  </a:lnTo>
                  <a:lnTo>
                    <a:pt x="426" y="564"/>
                  </a:lnTo>
                  <a:lnTo>
                    <a:pt x="398" y="554"/>
                  </a:lnTo>
                  <a:lnTo>
                    <a:pt x="347" y="535"/>
                  </a:lnTo>
                  <a:lnTo>
                    <a:pt x="315" y="524"/>
                  </a:lnTo>
                  <a:lnTo>
                    <a:pt x="281" y="509"/>
                  </a:lnTo>
                  <a:lnTo>
                    <a:pt x="245" y="493"/>
                  </a:lnTo>
                  <a:lnTo>
                    <a:pt x="208" y="475"/>
                  </a:lnTo>
                  <a:lnTo>
                    <a:pt x="172" y="456"/>
                  </a:lnTo>
                  <a:lnTo>
                    <a:pt x="136" y="435"/>
                  </a:lnTo>
                  <a:lnTo>
                    <a:pt x="120" y="424"/>
                  </a:lnTo>
                  <a:lnTo>
                    <a:pt x="104" y="413"/>
                  </a:lnTo>
                  <a:lnTo>
                    <a:pt x="89" y="402"/>
                  </a:lnTo>
                  <a:lnTo>
                    <a:pt x="75" y="389"/>
                  </a:lnTo>
                  <a:lnTo>
                    <a:pt x="61" y="378"/>
                  </a:lnTo>
                  <a:lnTo>
                    <a:pt x="49" y="365"/>
                  </a:lnTo>
                  <a:lnTo>
                    <a:pt x="39" y="353"/>
                  </a:lnTo>
                  <a:lnTo>
                    <a:pt x="29" y="341"/>
                  </a:lnTo>
                  <a:lnTo>
                    <a:pt x="22" y="327"/>
                  </a:lnTo>
                  <a:lnTo>
                    <a:pt x="16" y="314"/>
                  </a:lnTo>
                  <a:lnTo>
                    <a:pt x="11" y="300"/>
                  </a:lnTo>
                  <a:lnTo>
                    <a:pt x="9" y="287"/>
                  </a:lnTo>
                  <a:lnTo>
                    <a:pt x="9" y="287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9" y="249"/>
                  </a:lnTo>
                  <a:lnTo>
                    <a:pt x="11" y="233"/>
                  </a:lnTo>
                  <a:lnTo>
                    <a:pt x="16" y="217"/>
                  </a:lnTo>
                  <a:lnTo>
                    <a:pt x="22" y="203"/>
                  </a:lnTo>
                  <a:lnTo>
                    <a:pt x="30" y="191"/>
                  </a:lnTo>
                  <a:lnTo>
                    <a:pt x="40" y="181"/>
                  </a:lnTo>
                  <a:lnTo>
                    <a:pt x="50" y="171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74" y="160"/>
                  </a:lnTo>
                  <a:lnTo>
                    <a:pt x="85" y="158"/>
                  </a:lnTo>
                  <a:lnTo>
                    <a:pt x="98" y="157"/>
                  </a:lnTo>
                  <a:lnTo>
                    <a:pt x="112" y="157"/>
                  </a:lnTo>
                  <a:lnTo>
                    <a:pt x="127" y="159"/>
                  </a:lnTo>
                  <a:lnTo>
                    <a:pt x="143" y="163"/>
                  </a:lnTo>
                  <a:lnTo>
                    <a:pt x="160" y="168"/>
                  </a:lnTo>
                  <a:lnTo>
                    <a:pt x="176" y="174"/>
                  </a:lnTo>
                  <a:lnTo>
                    <a:pt x="196" y="184"/>
                  </a:lnTo>
                  <a:lnTo>
                    <a:pt x="215" y="194"/>
                  </a:lnTo>
                  <a:lnTo>
                    <a:pt x="235" y="207"/>
                  </a:lnTo>
                  <a:lnTo>
                    <a:pt x="256" y="223"/>
                  </a:lnTo>
                  <a:lnTo>
                    <a:pt x="277" y="240"/>
                  </a:lnTo>
                  <a:lnTo>
                    <a:pt x="299" y="260"/>
                  </a:lnTo>
                  <a:lnTo>
                    <a:pt x="322" y="282"/>
                  </a:lnTo>
                  <a:lnTo>
                    <a:pt x="346" y="308"/>
                  </a:lnTo>
                  <a:lnTo>
                    <a:pt x="354" y="317"/>
                  </a:lnTo>
                  <a:lnTo>
                    <a:pt x="353" y="305"/>
                  </a:lnTo>
                  <a:close/>
                </a:path>
              </a:pathLst>
            </a:custGeom>
            <a:solidFill>
              <a:srgbClr val="FFD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3197225" y="3786188"/>
              <a:ext cx="765175" cy="835025"/>
            </a:xfrm>
            <a:custGeom>
              <a:avLst/>
              <a:gdLst/>
              <a:ahLst/>
              <a:cxnLst>
                <a:cxn ang="0">
                  <a:pos x="362" y="10"/>
                </a:cxn>
                <a:cxn ang="0">
                  <a:pos x="335" y="48"/>
                </a:cxn>
                <a:cxn ang="0">
                  <a:pos x="321" y="107"/>
                </a:cxn>
                <a:cxn ang="0">
                  <a:pos x="314" y="208"/>
                </a:cxn>
                <a:cxn ang="0">
                  <a:pos x="320" y="315"/>
                </a:cxn>
                <a:cxn ang="0">
                  <a:pos x="221" y="231"/>
                </a:cxn>
                <a:cxn ang="0">
                  <a:pos x="147" y="186"/>
                </a:cxn>
                <a:cxn ang="0">
                  <a:pos x="92" y="171"/>
                </a:cxn>
                <a:cxn ang="0">
                  <a:pos x="54" y="176"/>
                </a:cxn>
                <a:cxn ang="0">
                  <a:pos x="23" y="199"/>
                </a:cxn>
                <a:cxn ang="0">
                  <a:pos x="2" y="256"/>
                </a:cxn>
                <a:cxn ang="0">
                  <a:pos x="3" y="297"/>
                </a:cxn>
                <a:cxn ang="0">
                  <a:pos x="32" y="341"/>
                </a:cxn>
                <a:cxn ang="0">
                  <a:pos x="82" y="385"/>
                </a:cxn>
                <a:cxn ang="0">
                  <a:pos x="218" y="460"/>
                </a:cxn>
                <a:cxn ang="0">
                  <a:pos x="361" y="518"/>
                </a:cxn>
                <a:cxn ang="0">
                  <a:pos x="387" y="523"/>
                </a:cxn>
                <a:cxn ang="0">
                  <a:pos x="460" y="303"/>
                </a:cxn>
                <a:cxn ang="0">
                  <a:pos x="482" y="157"/>
                </a:cxn>
                <a:cxn ang="0">
                  <a:pos x="472" y="69"/>
                </a:cxn>
                <a:cxn ang="0">
                  <a:pos x="450" y="27"/>
                </a:cxn>
                <a:cxn ang="0">
                  <a:pos x="428" y="7"/>
                </a:cxn>
                <a:cxn ang="0">
                  <a:pos x="391" y="0"/>
                </a:cxn>
                <a:cxn ang="0">
                  <a:pos x="329" y="325"/>
                </a:cxn>
                <a:cxn ang="0">
                  <a:pos x="323" y="201"/>
                </a:cxn>
                <a:cxn ang="0">
                  <a:pos x="332" y="90"/>
                </a:cxn>
                <a:cxn ang="0">
                  <a:pos x="350" y="36"/>
                </a:cxn>
                <a:cxn ang="0">
                  <a:pos x="374" y="12"/>
                </a:cxn>
                <a:cxn ang="0">
                  <a:pos x="399" y="9"/>
                </a:cxn>
                <a:cxn ang="0">
                  <a:pos x="431" y="19"/>
                </a:cxn>
                <a:cxn ang="0">
                  <a:pos x="449" y="39"/>
                </a:cxn>
                <a:cxn ang="0">
                  <a:pos x="468" y="87"/>
                </a:cxn>
                <a:cxn ang="0">
                  <a:pos x="473" y="146"/>
                </a:cxn>
                <a:cxn ang="0">
                  <a:pos x="468" y="221"/>
                </a:cxn>
                <a:cxn ang="0">
                  <a:pos x="431" y="378"/>
                </a:cxn>
                <a:cxn ang="0">
                  <a:pos x="381" y="516"/>
                </a:cxn>
                <a:cxn ang="0">
                  <a:pos x="247" y="462"/>
                </a:cxn>
                <a:cxn ang="0">
                  <a:pos x="116" y="396"/>
                </a:cxn>
                <a:cxn ang="0">
                  <a:pos x="50" y="347"/>
                </a:cxn>
                <a:cxn ang="0">
                  <a:pos x="17" y="307"/>
                </a:cxn>
                <a:cxn ang="0">
                  <a:pos x="8" y="278"/>
                </a:cxn>
                <a:cxn ang="0">
                  <a:pos x="13" y="243"/>
                </a:cxn>
                <a:cxn ang="0">
                  <a:pos x="38" y="196"/>
                </a:cxn>
                <a:cxn ang="0">
                  <a:pos x="68" y="180"/>
                </a:cxn>
                <a:cxn ang="0">
                  <a:pos x="119" y="184"/>
                </a:cxn>
                <a:cxn ang="0">
                  <a:pos x="183" y="215"/>
                </a:cxn>
                <a:cxn ang="0">
                  <a:pos x="258" y="271"/>
                </a:cxn>
                <a:cxn ang="0">
                  <a:pos x="330" y="337"/>
                </a:cxn>
              </a:cxnLst>
              <a:rect l="0" t="0" r="r" b="b"/>
              <a:pathLst>
                <a:path w="482" h="526">
                  <a:moveTo>
                    <a:pt x="380" y="1"/>
                  </a:moveTo>
                  <a:lnTo>
                    <a:pt x="380" y="1"/>
                  </a:lnTo>
                  <a:lnTo>
                    <a:pt x="370" y="4"/>
                  </a:lnTo>
                  <a:lnTo>
                    <a:pt x="362" y="10"/>
                  </a:lnTo>
                  <a:lnTo>
                    <a:pt x="353" y="17"/>
                  </a:lnTo>
                  <a:lnTo>
                    <a:pt x="347" y="25"/>
                  </a:lnTo>
                  <a:lnTo>
                    <a:pt x="341" y="36"/>
                  </a:lnTo>
                  <a:lnTo>
                    <a:pt x="335" y="48"/>
                  </a:lnTo>
                  <a:lnTo>
                    <a:pt x="330" y="61"/>
                  </a:lnTo>
                  <a:lnTo>
                    <a:pt x="327" y="75"/>
                  </a:lnTo>
                  <a:lnTo>
                    <a:pt x="324" y="91"/>
                  </a:lnTo>
                  <a:lnTo>
                    <a:pt x="321" y="107"/>
                  </a:lnTo>
                  <a:lnTo>
                    <a:pt x="316" y="140"/>
                  </a:lnTo>
                  <a:lnTo>
                    <a:pt x="314" y="174"/>
                  </a:lnTo>
                  <a:lnTo>
                    <a:pt x="314" y="208"/>
                  </a:lnTo>
                  <a:lnTo>
                    <a:pt x="314" y="208"/>
                  </a:lnTo>
                  <a:lnTo>
                    <a:pt x="314" y="242"/>
                  </a:lnTo>
                  <a:lnTo>
                    <a:pt x="316" y="271"/>
                  </a:lnTo>
                  <a:lnTo>
                    <a:pt x="320" y="315"/>
                  </a:lnTo>
                  <a:lnTo>
                    <a:pt x="320" y="315"/>
                  </a:lnTo>
                  <a:lnTo>
                    <a:pt x="292" y="289"/>
                  </a:lnTo>
                  <a:lnTo>
                    <a:pt x="268" y="267"/>
                  </a:lnTo>
                  <a:lnTo>
                    <a:pt x="243" y="248"/>
                  </a:lnTo>
                  <a:lnTo>
                    <a:pt x="221" y="231"/>
                  </a:lnTo>
                  <a:lnTo>
                    <a:pt x="201" y="216"/>
                  </a:lnTo>
                  <a:lnTo>
                    <a:pt x="181" y="204"/>
                  </a:lnTo>
                  <a:lnTo>
                    <a:pt x="163" y="194"/>
                  </a:lnTo>
                  <a:lnTo>
                    <a:pt x="147" y="186"/>
                  </a:lnTo>
                  <a:lnTo>
                    <a:pt x="131" y="180"/>
                  </a:lnTo>
                  <a:lnTo>
                    <a:pt x="117" y="176"/>
                  </a:lnTo>
                  <a:lnTo>
                    <a:pt x="104" y="173"/>
                  </a:lnTo>
                  <a:lnTo>
                    <a:pt x="92" y="171"/>
                  </a:lnTo>
                  <a:lnTo>
                    <a:pt x="81" y="171"/>
                  </a:lnTo>
                  <a:lnTo>
                    <a:pt x="71" y="172"/>
                  </a:lnTo>
                  <a:lnTo>
                    <a:pt x="62" y="173"/>
                  </a:lnTo>
                  <a:lnTo>
                    <a:pt x="54" y="176"/>
                  </a:lnTo>
                  <a:lnTo>
                    <a:pt x="54" y="176"/>
                  </a:lnTo>
                  <a:lnTo>
                    <a:pt x="42" y="181"/>
                  </a:lnTo>
                  <a:lnTo>
                    <a:pt x="33" y="190"/>
                  </a:lnTo>
                  <a:lnTo>
                    <a:pt x="23" y="199"/>
                  </a:lnTo>
                  <a:lnTo>
                    <a:pt x="16" y="211"/>
                  </a:lnTo>
                  <a:lnTo>
                    <a:pt x="9" y="225"/>
                  </a:lnTo>
                  <a:lnTo>
                    <a:pt x="5" y="239"/>
                  </a:lnTo>
                  <a:lnTo>
                    <a:pt x="2" y="256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1" y="286"/>
                  </a:lnTo>
                  <a:lnTo>
                    <a:pt x="3" y="297"/>
                  </a:lnTo>
                  <a:lnTo>
                    <a:pt x="7" y="308"/>
                  </a:lnTo>
                  <a:lnTo>
                    <a:pt x="14" y="319"/>
                  </a:lnTo>
                  <a:lnTo>
                    <a:pt x="22" y="330"/>
                  </a:lnTo>
                  <a:lnTo>
                    <a:pt x="32" y="341"/>
                  </a:lnTo>
                  <a:lnTo>
                    <a:pt x="42" y="352"/>
                  </a:lnTo>
                  <a:lnTo>
                    <a:pt x="55" y="363"/>
                  </a:lnTo>
                  <a:lnTo>
                    <a:pt x="69" y="374"/>
                  </a:lnTo>
                  <a:lnTo>
                    <a:pt x="82" y="385"/>
                  </a:lnTo>
                  <a:lnTo>
                    <a:pt x="114" y="405"/>
                  </a:lnTo>
                  <a:lnTo>
                    <a:pt x="148" y="424"/>
                  </a:lnTo>
                  <a:lnTo>
                    <a:pt x="183" y="442"/>
                  </a:lnTo>
                  <a:lnTo>
                    <a:pt x="218" y="460"/>
                  </a:lnTo>
                  <a:lnTo>
                    <a:pt x="253" y="475"/>
                  </a:lnTo>
                  <a:lnTo>
                    <a:pt x="286" y="488"/>
                  </a:lnTo>
                  <a:lnTo>
                    <a:pt x="315" y="501"/>
                  </a:lnTo>
                  <a:lnTo>
                    <a:pt x="361" y="518"/>
                  </a:lnTo>
                  <a:lnTo>
                    <a:pt x="382" y="525"/>
                  </a:lnTo>
                  <a:lnTo>
                    <a:pt x="386" y="526"/>
                  </a:lnTo>
                  <a:lnTo>
                    <a:pt x="387" y="523"/>
                  </a:lnTo>
                  <a:lnTo>
                    <a:pt x="387" y="523"/>
                  </a:lnTo>
                  <a:lnTo>
                    <a:pt x="412" y="461"/>
                  </a:lnTo>
                  <a:lnTo>
                    <a:pt x="432" y="404"/>
                  </a:lnTo>
                  <a:lnTo>
                    <a:pt x="448" y="351"/>
                  </a:lnTo>
                  <a:lnTo>
                    <a:pt x="460" y="303"/>
                  </a:lnTo>
                  <a:lnTo>
                    <a:pt x="470" y="261"/>
                  </a:lnTo>
                  <a:lnTo>
                    <a:pt x="476" y="221"/>
                  </a:lnTo>
                  <a:lnTo>
                    <a:pt x="481" y="188"/>
                  </a:lnTo>
                  <a:lnTo>
                    <a:pt x="482" y="157"/>
                  </a:lnTo>
                  <a:lnTo>
                    <a:pt x="482" y="130"/>
                  </a:lnTo>
                  <a:lnTo>
                    <a:pt x="479" y="106"/>
                  </a:lnTo>
                  <a:lnTo>
                    <a:pt x="476" y="86"/>
                  </a:lnTo>
                  <a:lnTo>
                    <a:pt x="472" y="69"/>
                  </a:lnTo>
                  <a:lnTo>
                    <a:pt x="467" y="55"/>
                  </a:lnTo>
                  <a:lnTo>
                    <a:pt x="461" y="42"/>
                  </a:lnTo>
                  <a:lnTo>
                    <a:pt x="456" y="33"/>
                  </a:lnTo>
                  <a:lnTo>
                    <a:pt x="450" y="27"/>
                  </a:lnTo>
                  <a:lnTo>
                    <a:pt x="450" y="27"/>
                  </a:lnTo>
                  <a:lnTo>
                    <a:pt x="443" y="19"/>
                  </a:lnTo>
                  <a:lnTo>
                    <a:pt x="436" y="13"/>
                  </a:lnTo>
                  <a:lnTo>
                    <a:pt x="428" y="7"/>
                  </a:lnTo>
                  <a:lnTo>
                    <a:pt x="419" y="3"/>
                  </a:lnTo>
                  <a:lnTo>
                    <a:pt x="410" y="1"/>
                  </a:lnTo>
                  <a:lnTo>
                    <a:pt x="400" y="0"/>
                  </a:lnTo>
                  <a:lnTo>
                    <a:pt x="391" y="0"/>
                  </a:lnTo>
                  <a:lnTo>
                    <a:pt x="380" y="1"/>
                  </a:lnTo>
                  <a:lnTo>
                    <a:pt x="380" y="1"/>
                  </a:lnTo>
                  <a:close/>
                  <a:moveTo>
                    <a:pt x="329" y="325"/>
                  </a:moveTo>
                  <a:lnTo>
                    <a:pt x="329" y="325"/>
                  </a:lnTo>
                  <a:lnTo>
                    <a:pt x="327" y="311"/>
                  </a:lnTo>
                  <a:lnTo>
                    <a:pt x="325" y="276"/>
                  </a:lnTo>
                  <a:lnTo>
                    <a:pt x="323" y="229"/>
                  </a:lnTo>
                  <a:lnTo>
                    <a:pt x="323" y="201"/>
                  </a:lnTo>
                  <a:lnTo>
                    <a:pt x="324" y="173"/>
                  </a:lnTo>
                  <a:lnTo>
                    <a:pt x="325" y="144"/>
                  </a:lnTo>
                  <a:lnTo>
                    <a:pt x="328" y="115"/>
                  </a:lnTo>
                  <a:lnTo>
                    <a:pt x="332" y="90"/>
                  </a:lnTo>
                  <a:lnTo>
                    <a:pt x="338" y="66"/>
                  </a:lnTo>
                  <a:lnTo>
                    <a:pt x="342" y="55"/>
                  </a:lnTo>
                  <a:lnTo>
                    <a:pt x="345" y="45"/>
                  </a:lnTo>
                  <a:lnTo>
                    <a:pt x="350" y="36"/>
                  </a:lnTo>
                  <a:lnTo>
                    <a:pt x="356" y="28"/>
                  </a:lnTo>
                  <a:lnTo>
                    <a:pt x="361" y="21"/>
                  </a:lnTo>
                  <a:lnTo>
                    <a:pt x="367" y="16"/>
                  </a:lnTo>
                  <a:lnTo>
                    <a:pt x="374" y="12"/>
                  </a:lnTo>
                  <a:lnTo>
                    <a:pt x="382" y="10"/>
                  </a:lnTo>
                  <a:lnTo>
                    <a:pt x="382" y="10"/>
                  </a:lnTo>
                  <a:lnTo>
                    <a:pt x="391" y="9"/>
                  </a:lnTo>
                  <a:lnTo>
                    <a:pt x="399" y="9"/>
                  </a:lnTo>
                  <a:lnTo>
                    <a:pt x="407" y="10"/>
                  </a:lnTo>
                  <a:lnTo>
                    <a:pt x="416" y="12"/>
                  </a:lnTo>
                  <a:lnTo>
                    <a:pt x="423" y="15"/>
                  </a:lnTo>
                  <a:lnTo>
                    <a:pt x="431" y="19"/>
                  </a:lnTo>
                  <a:lnTo>
                    <a:pt x="437" y="24"/>
                  </a:lnTo>
                  <a:lnTo>
                    <a:pt x="443" y="32"/>
                  </a:lnTo>
                  <a:lnTo>
                    <a:pt x="443" y="32"/>
                  </a:lnTo>
                  <a:lnTo>
                    <a:pt x="449" y="39"/>
                  </a:lnTo>
                  <a:lnTo>
                    <a:pt x="454" y="48"/>
                  </a:lnTo>
                  <a:lnTo>
                    <a:pt x="459" y="58"/>
                  </a:lnTo>
                  <a:lnTo>
                    <a:pt x="464" y="71"/>
                  </a:lnTo>
                  <a:lnTo>
                    <a:pt x="468" y="87"/>
                  </a:lnTo>
                  <a:lnTo>
                    <a:pt x="471" y="104"/>
                  </a:lnTo>
                  <a:lnTo>
                    <a:pt x="473" y="124"/>
                  </a:lnTo>
                  <a:lnTo>
                    <a:pt x="473" y="146"/>
                  </a:lnTo>
                  <a:lnTo>
                    <a:pt x="473" y="146"/>
                  </a:lnTo>
                  <a:lnTo>
                    <a:pt x="473" y="166"/>
                  </a:lnTo>
                  <a:lnTo>
                    <a:pt x="472" y="188"/>
                  </a:lnTo>
                  <a:lnTo>
                    <a:pt x="472" y="188"/>
                  </a:lnTo>
                  <a:lnTo>
                    <a:pt x="468" y="221"/>
                  </a:lnTo>
                  <a:lnTo>
                    <a:pt x="461" y="257"/>
                  </a:lnTo>
                  <a:lnTo>
                    <a:pt x="453" y="296"/>
                  </a:lnTo>
                  <a:lnTo>
                    <a:pt x="443" y="336"/>
                  </a:lnTo>
                  <a:lnTo>
                    <a:pt x="431" y="378"/>
                  </a:lnTo>
                  <a:lnTo>
                    <a:pt x="416" y="423"/>
                  </a:lnTo>
                  <a:lnTo>
                    <a:pt x="400" y="468"/>
                  </a:lnTo>
                  <a:lnTo>
                    <a:pt x="381" y="516"/>
                  </a:lnTo>
                  <a:lnTo>
                    <a:pt x="381" y="516"/>
                  </a:lnTo>
                  <a:lnTo>
                    <a:pt x="355" y="506"/>
                  </a:lnTo>
                  <a:lnTo>
                    <a:pt x="307" y="488"/>
                  </a:lnTo>
                  <a:lnTo>
                    <a:pt x="277" y="476"/>
                  </a:lnTo>
                  <a:lnTo>
                    <a:pt x="247" y="462"/>
                  </a:lnTo>
                  <a:lnTo>
                    <a:pt x="214" y="447"/>
                  </a:lnTo>
                  <a:lnTo>
                    <a:pt x="180" y="431"/>
                  </a:lnTo>
                  <a:lnTo>
                    <a:pt x="147" y="414"/>
                  </a:lnTo>
                  <a:lnTo>
                    <a:pt x="116" y="396"/>
                  </a:lnTo>
                  <a:lnTo>
                    <a:pt x="87" y="377"/>
                  </a:lnTo>
                  <a:lnTo>
                    <a:pt x="74" y="368"/>
                  </a:lnTo>
                  <a:lnTo>
                    <a:pt x="61" y="357"/>
                  </a:lnTo>
                  <a:lnTo>
                    <a:pt x="50" y="347"/>
                  </a:lnTo>
                  <a:lnTo>
                    <a:pt x="39" y="338"/>
                  </a:lnTo>
                  <a:lnTo>
                    <a:pt x="31" y="327"/>
                  </a:lnTo>
                  <a:lnTo>
                    <a:pt x="23" y="318"/>
                  </a:lnTo>
                  <a:lnTo>
                    <a:pt x="17" y="307"/>
                  </a:lnTo>
                  <a:lnTo>
                    <a:pt x="13" y="298"/>
                  </a:lnTo>
                  <a:lnTo>
                    <a:pt x="9" y="288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10" y="258"/>
                  </a:lnTo>
                  <a:lnTo>
                    <a:pt x="13" y="243"/>
                  </a:lnTo>
                  <a:lnTo>
                    <a:pt x="18" y="228"/>
                  </a:lnTo>
                  <a:lnTo>
                    <a:pt x="23" y="216"/>
                  </a:lnTo>
                  <a:lnTo>
                    <a:pt x="29" y="204"/>
                  </a:lnTo>
                  <a:lnTo>
                    <a:pt x="38" y="196"/>
                  </a:lnTo>
                  <a:lnTo>
                    <a:pt x="46" y="189"/>
                  </a:lnTo>
                  <a:lnTo>
                    <a:pt x="57" y="183"/>
                  </a:lnTo>
                  <a:lnTo>
                    <a:pt x="57" y="183"/>
                  </a:lnTo>
                  <a:lnTo>
                    <a:pt x="68" y="180"/>
                  </a:lnTo>
                  <a:lnTo>
                    <a:pt x="79" y="179"/>
                  </a:lnTo>
                  <a:lnTo>
                    <a:pt x="92" y="179"/>
                  </a:lnTo>
                  <a:lnTo>
                    <a:pt x="105" y="181"/>
                  </a:lnTo>
                  <a:lnTo>
                    <a:pt x="119" y="184"/>
                  </a:lnTo>
                  <a:lnTo>
                    <a:pt x="134" y="190"/>
                  </a:lnTo>
                  <a:lnTo>
                    <a:pt x="150" y="197"/>
                  </a:lnTo>
                  <a:lnTo>
                    <a:pt x="166" y="206"/>
                  </a:lnTo>
                  <a:lnTo>
                    <a:pt x="183" y="215"/>
                  </a:lnTo>
                  <a:lnTo>
                    <a:pt x="201" y="227"/>
                  </a:lnTo>
                  <a:lnTo>
                    <a:pt x="220" y="240"/>
                  </a:lnTo>
                  <a:lnTo>
                    <a:pt x="239" y="254"/>
                  </a:lnTo>
                  <a:lnTo>
                    <a:pt x="258" y="271"/>
                  </a:lnTo>
                  <a:lnTo>
                    <a:pt x="279" y="288"/>
                  </a:lnTo>
                  <a:lnTo>
                    <a:pt x="299" y="308"/>
                  </a:lnTo>
                  <a:lnTo>
                    <a:pt x="322" y="328"/>
                  </a:lnTo>
                  <a:lnTo>
                    <a:pt x="330" y="337"/>
                  </a:lnTo>
                  <a:lnTo>
                    <a:pt x="329" y="325"/>
                  </a:lnTo>
                  <a:close/>
                </a:path>
              </a:pathLst>
            </a:custGeom>
            <a:solidFill>
              <a:srgbClr val="B6EBF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9"/>
          <p:cNvGrpSpPr/>
          <p:nvPr userDrawn="1"/>
        </p:nvGrpSpPr>
        <p:grpSpPr>
          <a:xfrm rot="787783">
            <a:off x="5668838" y="236341"/>
            <a:ext cx="933466" cy="958872"/>
            <a:chOff x="5924550" y="234950"/>
            <a:chExt cx="873125" cy="1081088"/>
          </a:xfrm>
        </p:grpSpPr>
        <p:sp>
          <p:nvSpPr>
            <p:cNvPr id="51" name="Freeform 25"/>
            <p:cNvSpPr>
              <a:spLocks/>
            </p:cNvSpPr>
            <p:nvPr/>
          </p:nvSpPr>
          <p:spPr bwMode="auto">
            <a:xfrm>
              <a:off x="5924550" y="234950"/>
              <a:ext cx="873125" cy="1081088"/>
            </a:xfrm>
            <a:custGeom>
              <a:avLst/>
              <a:gdLst/>
              <a:ahLst/>
              <a:cxnLst>
                <a:cxn ang="0">
                  <a:pos x="205" y="681"/>
                </a:cxn>
                <a:cxn ang="0">
                  <a:pos x="162" y="617"/>
                </a:cxn>
                <a:cxn ang="0">
                  <a:pos x="121" y="547"/>
                </a:cxn>
                <a:cxn ang="0">
                  <a:pos x="77" y="461"/>
                </a:cxn>
                <a:cxn ang="0">
                  <a:pos x="45" y="389"/>
                </a:cxn>
                <a:cxn ang="0">
                  <a:pos x="28" y="340"/>
                </a:cxn>
                <a:cxn ang="0">
                  <a:pos x="14" y="292"/>
                </a:cxn>
                <a:cxn ang="0">
                  <a:pos x="5" y="244"/>
                </a:cxn>
                <a:cxn ang="0">
                  <a:pos x="0" y="197"/>
                </a:cxn>
                <a:cxn ang="0">
                  <a:pos x="3" y="154"/>
                </a:cxn>
                <a:cxn ang="0">
                  <a:pos x="13" y="114"/>
                </a:cxn>
                <a:cxn ang="0">
                  <a:pos x="21" y="95"/>
                </a:cxn>
                <a:cxn ang="0">
                  <a:pos x="40" y="63"/>
                </a:cxn>
                <a:cxn ang="0">
                  <a:pos x="60" y="37"/>
                </a:cxn>
                <a:cxn ang="0">
                  <a:pos x="81" y="19"/>
                </a:cxn>
                <a:cxn ang="0">
                  <a:pos x="102" y="8"/>
                </a:cxn>
                <a:cxn ang="0">
                  <a:pos x="123" y="1"/>
                </a:cxn>
                <a:cxn ang="0">
                  <a:pos x="144" y="0"/>
                </a:cxn>
                <a:cxn ang="0">
                  <a:pos x="166" y="5"/>
                </a:cxn>
                <a:cxn ang="0">
                  <a:pos x="186" y="12"/>
                </a:cxn>
                <a:cxn ang="0">
                  <a:pos x="205" y="24"/>
                </a:cxn>
                <a:cxn ang="0">
                  <a:pos x="223" y="38"/>
                </a:cxn>
                <a:cxn ang="0">
                  <a:pos x="239" y="55"/>
                </a:cxn>
                <a:cxn ang="0">
                  <a:pos x="254" y="75"/>
                </a:cxn>
                <a:cxn ang="0">
                  <a:pos x="266" y="96"/>
                </a:cxn>
                <a:cxn ang="0">
                  <a:pos x="276" y="118"/>
                </a:cxn>
                <a:cxn ang="0">
                  <a:pos x="283" y="140"/>
                </a:cxn>
                <a:cxn ang="0">
                  <a:pos x="287" y="162"/>
                </a:cxn>
                <a:cxn ang="0">
                  <a:pos x="291" y="157"/>
                </a:cxn>
                <a:cxn ang="0">
                  <a:pos x="305" y="133"/>
                </a:cxn>
                <a:cxn ang="0">
                  <a:pos x="322" y="111"/>
                </a:cxn>
                <a:cxn ang="0">
                  <a:pos x="346" y="90"/>
                </a:cxn>
                <a:cxn ang="0">
                  <a:pos x="376" y="73"/>
                </a:cxn>
                <a:cxn ang="0">
                  <a:pos x="394" y="68"/>
                </a:cxn>
                <a:cxn ang="0">
                  <a:pos x="413" y="65"/>
                </a:cxn>
                <a:cxn ang="0">
                  <a:pos x="436" y="64"/>
                </a:cxn>
                <a:cxn ang="0">
                  <a:pos x="458" y="67"/>
                </a:cxn>
                <a:cxn ang="0">
                  <a:pos x="483" y="73"/>
                </a:cxn>
                <a:cxn ang="0">
                  <a:pos x="496" y="79"/>
                </a:cxn>
                <a:cxn ang="0">
                  <a:pos x="517" y="93"/>
                </a:cxn>
                <a:cxn ang="0">
                  <a:pos x="533" y="111"/>
                </a:cxn>
                <a:cxn ang="0">
                  <a:pos x="544" y="136"/>
                </a:cxn>
                <a:cxn ang="0">
                  <a:pos x="549" y="163"/>
                </a:cxn>
                <a:cxn ang="0">
                  <a:pos x="549" y="195"/>
                </a:cxn>
                <a:cxn ang="0">
                  <a:pos x="544" y="230"/>
                </a:cxn>
                <a:cxn ang="0">
                  <a:pos x="533" y="268"/>
                </a:cxn>
                <a:cxn ang="0">
                  <a:pos x="516" y="310"/>
                </a:cxn>
                <a:cxn ang="0">
                  <a:pos x="494" y="354"/>
                </a:cxn>
                <a:cxn ang="0">
                  <a:pos x="466" y="401"/>
                </a:cxn>
                <a:cxn ang="0">
                  <a:pos x="432" y="448"/>
                </a:cxn>
                <a:cxn ang="0">
                  <a:pos x="392" y="498"/>
                </a:cxn>
                <a:cxn ang="0">
                  <a:pos x="347" y="550"/>
                </a:cxn>
                <a:cxn ang="0">
                  <a:pos x="295" y="602"/>
                </a:cxn>
                <a:cxn ang="0">
                  <a:pos x="237" y="655"/>
                </a:cxn>
                <a:cxn ang="0">
                  <a:pos x="205" y="681"/>
                </a:cxn>
              </a:cxnLst>
              <a:rect l="0" t="0" r="r" b="b"/>
              <a:pathLst>
                <a:path w="550" h="681">
                  <a:moveTo>
                    <a:pt x="205" y="681"/>
                  </a:moveTo>
                  <a:lnTo>
                    <a:pt x="205" y="681"/>
                  </a:lnTo>
                  <a:lnTo>
                    <a:pt x="193" y="664"/>
                  </a:lnTo>
                  <a:lnTo>
                    <a:pt x="162" y="617"/>
                  </a:lnTo>
                  <a:lnTo>
                    <a:pt x="142" y="585"/>
                  </a:lnTo>
                  <a:lnTo>
                    <a:pt x="121" y="547"/>
                  </a:lnTo>
                  <a:lnTo>
                    <a:pt x="99" y="505"/>
                  </a:lnTo>
                  <a:lnTo>
                    <a:pt x="77" y="461"/>
                  </a:lnTo>
                  <a:lnTo>
                    <a:pt x="55" y="413"/>
                  </a:lnTo>
                  <a:lnTo>
                    <a:pt x="45" y="389"/>
                  </a:lnTo>
                  <a:lnTo>
                    <a:pt x="36" y="365"/>
                  </a:lnTo>
                  <a:lnTo>
                    <a:pt x="28" y="340"/>
                  </a:lnTo>
                  <a:lnTo>
                    <a:pt x="21" y="316"/>
                  </a:lnTo>
                  <a:lnTo>
                    <a:pt x="14" y="292"/>
                  </a:lnTo>
                  <a:lnTo>
                    <a:pt x="9" y="267"/>
                  </a:lnTo>
                  <a:lnTo>
                    <a:pt x="5" y="244"/>
                  </a:lnTo>
                  <a:lnTo>
                    <a:pt x="1" y="221"/>
                  </a:lnTo>
                  <a:lnTo>
                    <a:pt x="0" y="197"/>
                  </a:lnTo>
                  <a:lnTo>
                    <a:pt x="0" y="175"/>
                  </a:lnTo>
                  <a:lnTo>
                    <a:pt x="3" y="154"/>
                  </a:lnTo>
                  <a:lnTo>
                    <a:pt x="7" y="133"/>
                  </a:lnTo>
                  <a:lnTo>
                    <a:pt x="13" y="114"/>
                  </a:lnTo>
                  <a:lnTo>
                    <a:pt x="21" y="95"/>
                  </a:lnTo>
                  <a:lnTo>
                    <a:pt x="21" y="95"/>
                  </a:lnTo>
                  <a:lnTo>
                    <a:pt x="30" y="78"/>
                  </a:lnTo>
                  <a:lnTo>
                    <a:pt x="40" y="63"/>
                  </a:lnTo>
                  <a:lnTo>
                    <a:pt x="50" y="49"/>
                  </a:lnTo>
                  <a:lnTo>
                    <a:pt x="60" y="37"/>
                  </a:lnTo>
                  <a:lnTo>
                    <a:pt x="70" y="28"/>
                  </a:lnTo>
                  <a:lnTo>
                    <a:pt x="81" y="19"/>
                  </a:lnTo>
                  <a:lnTo>
                    <a:pt x="91" y="13"/>
                  </a:lnTo>
                  <a:lnTo>
                    <a:pt x="102" y="8"/>
                  </a:lnTo>
                  <a:lnTo>
                    <a:pt x="113" y="3"/>
                  </a:lnTo>
                  <a:lnTo>
                    <a:pt x="123" y="1"/>
                  </a:lnTo>
                  <a:lnTo>
                    <a:pt x="134" y="0"/>
                  </a:lnTo>
                  <a:lnTo>
                    <a:pt x="144" y="0"/>
                  </a:lnTo>
                  <a:lnTo>
                    <a:pt x="155" y="1"/>
                  </a:lnTo>
                  <a:lnTo>
                    <a:pt x="166" y="5"/>
                  </a:lnTo>
                  <a:lnTo>
                    <a:pt x="175" y="8"/>
                  </a:lnTo>
                  <a:lnTo>
                    <a:pt x="186" y="12"/>
                  </a:lnTo>
                  <a:lnTo>
                    <a:pt x="195" y="17"/>
                  </a:lnTo>
                  <a:lnTo>
                    <a:pt x="205" y="24"/>
                  </a:lnTo>
                  <a:lnTo>
                    <a:pt x="214" y="31"/>
                  </a:lnTo>
                  <a:lnTo>
                    <a:pt x="223" y="38"/>
                  </a:lnTo>
                  <a:lnTo>
                    <a:pt x="231" y="47"/>
                  </a:lnTo>
                  <a:lnTo>
                    <a:pt x="239" y="55"/>
                  </a:lnTo>
                  <a:lnTo>
                    <a:pt x="247" y="65"/>
                  </a:lnTo>
                  <a:lnTo>
                    <a:pt x="254" y="75"/>
                  </a:lnTo>
                  <a:lnTo>
                    <a:pt x="260" y="85"/>
                  </a:lnTo>
                  <a:lnTo>
                    <a:pt x="266" y="96"/>
                  </a:lnTo>
                  <a:lnTo>
                    <a:pt x="272" y="107"/>
                  </a:lnTo>
                  <a:lnTo>
                    <a:pt x="276" y="118"/>
                  </a:lnTo>
                  <a:lnTo>
                    <a:pt x="280" y="129"/>
                  </a:lnTo>
                  <a:lnTo>
                    <a:pt x="283" y="140"/>
                  </a:lnTo>
                  <a:lnTo>
                    <a:pt x="286" y="152"/>
                  </a:lnTo>
                  <a:lnTo>
                    <a:pt x="287" y="162"/>
                  </a:lnTo>
                  <a:lnTo>
                    <a:pt x="287" y="162"/>
                  </a:lnTo>
                  <a:lnTo>
                    <a:pt x="291" y="157"/>
                  </a:lnTo>
                  <a:lnTo>
                    <a:pt x="299" y="142"/>
                  </a:lnTo>
                  <a:lnTo>
                    <a:pt x="305" y="133"/>
                  </a:lnTo>
                  <a:lnTo>
                    <a:pt x="313" y="122"/>
                  </a:lnTo>
                  <a:lnTo>
                    <a:pt x="322" y="111"/>
                  </a:lnTo>
                  <a:lnTo>
                    <a:pt x="334" y="101"/>
                  </a:lnTo>
                  <a:lnTo>
                    <a:pt x="346" y="90"/>
                  </a:lnTo>
                  <a:lnTo>
                    <a:pt x="360" y="81"/>
                  </a:lnTo>
                  <a:lnTo>
                    <a:pt x="376" y="73"/>
                  </a:lnTo>
                  <a:lnTo>
                    <a:pt x="385" y="70"/>
                  </a:lnTo>
                  <a:lnTo>
                    <a:pt x="394" y="68"/>
                  </a:lnTo>
                  <a:lnTo>
                    <a:pt x="404" y="66"/>
                  </a:lnTo>
                  <a:lnTo>
                    <a:pt x="413" y="65"/>
                  </a:lnTo>
                  <a:lnTo>
                    <a:pt x="424" y="64"/>
                  </a:lnTo>
                  <a:lnTo>
                    <a:pt x="436" y="64"/>
                  </a:lnTo>
                  <a:lnTo>
                    <a:pt x="446" y="65"/>
                  </a:lnTo>
                  <a:lnTo>
                    <a:pt x="458" y="67"/>
                  </a:lnTo>
                  <a:lnTo>
                    <a:pt x="471" y="70"/>
                  </a:lnTo>
                  <a:lnTo>
                    <a:pt x="483" y="73"/>
                  </a:lnTo>
                  <a:lnTo>
                    <a:pt x="483" y="73"/>
                  </a:lnTo>
                  <a:lnTo>
                    <a:pt x="496" y="79"/>
                  </a:lnTo>
                  <a:lnTo>
                    <a:pt x="508" y="85"/>
                  </a:lnTo>
                  <a:lnTo>
                    <a:pt x="517" y="93"/>
                  </a:lnTo>
                  <a:lnTo>
                    <a:pt x="526" y="102"/>
                  </a:lnTo>
                  <a:lnTo>
                    <a:pt x="533" y="111"/>
                  </a:lnTo>
                  <a:lnTo>
                    <a:pt x="539" y="123"/>
                  </a:lnTo>
                  <a:lnTo>
                    <a:pt x="544" y="136"/>
                  </a:lnTo>
                  <a:lnTo>
                    <a:pt x="547" y="149"/>
                  </a:lnTo>
                  <a:lnTo>
                    <a:pt x="549" y="163"/>
                  </a:lnTo>
                  <a:lnTo>
                    <a:pt x="550" y="178"/>
                  </a:lnTo>
                  <a:lnTo>
                    <a:pt x="549" y="195"/>
                  </a:lnTo>
                  <a:lnTo>
                    <a:pt x="547" y="212"/>
                  </a:lnTo>
                  <a:lnTo>
                    <a:pt x="544" y="230"/>
                  </a:lnTo>
                  <a:lnTo>
                    <a:pt x="539" y="249"/>
                  </a:lnTo>
                  <a:lnTo>
                    <a:pt x="533" y="268"/>
                  </a:lnTo>
                  <a:lnTo>
                    <a:pt x="526" y="288"/>
                  </a:lnTo>
                  <a:lnTo>
                    <a:pt x="516" y="310"/>
                  </a:lnTo>
                  <a:lnTo>
                    <a:pt x="507" y="332"/>
                  </a:lnTo>
                  <a:lnTo>
                    <a:pt x="494" y="354"/>
                  </a:lnTo>
                  <a:lnTo>
                    <a:pt x="481" y="377"/>
                  </a:lnTo>
                  <a:lnTo>
                    <a:pt x="466" y="401"/>
                  </a:lnTo>
                  <a:lnTo>
                    <a:pt x="450" y="424"/>
                  </a:lnTo>
                  <a:lnTo>
                    <a:pt x="432" y="448"/>
                  </a:lnTo>
                  <a:lnTo>
                    <a:pt x="413" y="474"/>
                  </a:lnTo>
                  <a:lnTo>
                    <a:pt x="392" y="498"/>
                  </a:lnTo>
                  <a:lnTo>
                    <a:pt x="370" y="525"/>
                  </a:lnTo>
                  <a:lnTo>
                    <a:pt x="347" y="550"/>
                  </a:lnTo>
                  <a:lnTo>
                    <a:pt x="321" y="575"/>
                  </a:lnTo>
                  <a:lnTo>
                    <a:pt x="295" y="602"/>
                  </a:lnTo>
                  <a:lnTo>
                    <a:pt x="266" y="628"/>
                  </a:lnTo>
                  <a:lnTo>
                    <a:pt x="237" y="655"/>
                  </a:lnTo>
                  <a:lnTo>
                    <a:pt x="205" y="681"/>
                  </a:lnTo>
                  <a:lnTo>
                    <a:pt x="205" y="681"/>
                  </a:lnTo>
                  <a:close/>
                </a:path>
              </a:pathLst>
            </a:custGeom>
            <a:solidFill>
              <a:srgbClr val="FFBD0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"/>
            <p:cNvSpPr>
              <a:spLocks/>
            </p:cNvSpPr>
            <p:nvPr/>
          </p:nvSpPr>
          <p:spPr bwMode="auto">
            <a:xfrm>
              <a:off x="6026150" y="322263"/>
              <a:ext cx="57150" cy="6350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3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0" y="4"/>
                </a:cxn>
                <a:cxn ang="0">
                  <a:pos x="25" y="7"/>
                </a:cxn>
                <a:cxn ang="0">
                  <a:pos x="29" y="10"/>
                </a:cxn>
                <a:cxn ang="0">
                  <a:pos x="33" y="14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3"/>
                </a:cxn>
                <a:cxn ang="0">
                  <a:pos x="33" y="26"/>
                </a:cxn>
                <a:cxn ang="0">
                  <a:pos x="30" y="30"/>
                </a:cxn>
                <a:cxn ang="0">
                  <a:pos x="25" y="34"/>
                </a:cxn>
                <a:cxn ang="0">
                  <a:pos x="20" y="37"/>
                </a:cxn>
                <a:cxn ang="0">
                  <a:pos x="15" y="40"/>
                </a:cxn>
                <a:cxn ang="0">
                  <a:pos x="8" y="40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40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4"/>
                  </a:lnTo>
                  <a:lnTo>
                    <a:pt x="25" y="7"/>
                  </a:lnTo>
                  <a:lnTo>
                    <a:pt x="29" y="10"/>
                  </a:lnTo>
                  <a:lnTo>
                    <a:pt x="33" y="14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3"/>
                  </a:lnTo>
                  <a:lnTo>
                    <a:pt x="33" y="26"/>
                  </a:lnTo>
                  <a:lnTo>
                    <a:pt x="30" y="30"/>
                  </a:lnTo>
                  <a:lnTo>
                    <a:pt x="25" y="34"/>
                  </a:lnTo>
                  <a:lnTo>
                    <a:pt x="20" y="37"/>
                  </a:lnTo>
                  <a:lnTo>
                    <a:pt x="15" y="40"/>
                  </a:lnTo>
                  <a:lnTo>
                    <a:pt x="8" y="40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7"/>
            <p:cNvSpPr>
              <a:spLocks/>
            </p:cNvSpPr>
            <p:nvPr/>
          </p:nvSpPr>
          <p:spPr bwMode="auto">
            <a:xfrm>
              <a:off x="6075363" y="323850"/>
              <a:ext cx="61913" cy="587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11" y="9"/>
                </a:cxn>
                <a:cxn ang="0">
                  <a:pos x="16" y="5"/>
                </a:cxn>
                <a:cxn ang="0">
                  <a:pos x="21" y="3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5"/>
                </a:cxn>
                <a:cxn ang="0">
                  <a:pos x="38" y="9"/>
                </a:cxn>
                <a:cxn ang="0">
                  <a:pos x="39" y="14"/>
                </a:cxn>
                <a:cxn ang="0">
                  <a:pos x="39" y="19"/>
                </a:cxn>
                <a:cxn ang="0">
                  <a:pos x="38" y="25"/>
                </a:cxn>
                <a:cxn ang="0">
                  <a:pos x="37" y="30"/>
                </a:cxn>
                <a:cxn ang="0">
                  <a:pos x="36" y="33"/>
                </a:cxn>
                <a:cxn ang="0">
                  <a:pos x="35" y="36"/>
                </a:cxn>
                <a:cxn ang="0">
                  <a:pos x="35" y="36"/>
                </a:cxn>
                <a:cxn ang="0">
                  <a:pos x="32" y="37"/>
                </a:cxn>
                <a:cxn ang="0">
                  <a:pos x="28" y="37"/>
                </a:cxn>
                <a:cxn ang="0">
                  <a:pos x="23" y="37"/>
                </a:cxn>
                <a:cxn ang="0">
                  <a:pos x="17" y="36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2" y="26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39" h="37">
                  <a:moveTo>
                    <a:pt x="0" y="21"/>
                  </a:moveTo>
                  <a:lnTo>
                    <a:pt x="0" y="21"/>
                  </a:lnTo>
                  <a:lnTo>
                    <a:pt x="3" y="17"/>
                  </a:lnTo>
                  <a:lnTo>
                    <a:pt x="11" y="9"/>
                  </a:lnTo>
                  <a:lnTo>
                    <a:pt x="16" y="5"/>
                  </a:lnTo>
                  <a:lnTo>
                    <a:pt x="21" y="3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39" y="14"/>
                  </a:lnTo>
                  <a:lnTo>
                    <a:pt x="39" y="19"/>
                  </a:lnTo>
                  <a:lnTo>
                    <a:pt x="38" y="25"/>
                  </a:lnTo>
                  <a:lnTo>
                    <a:pt x="37" y="30"/>
                  </a:lnTo>
                  <a:lnTo>
                    <a:pt x="36" y="33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2" y="37"/>
                  </a:lnTo>
                  <a:lnTo>
                    <a:pt x="28" y="37"/>
                  </a:lnTo>
                  <a:lnTo>
                    <a:pt x="23" y="37"/>
                  </a:lnTo>
                  <a:lnTo>
                    <a:pt x="17" y="36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2" y="26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"/>
            <p:cNvSpPr>
              <a:spLocks/>
            </p:cNvSpPr>
            <p:nvPr/>
          </p:nvSpPr>
          <p:spPr bwMode="auto">
            <a:xfrm>
              <a:off x="6111875" y="379413"/>
              <a:ext cx="6032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5"/>
                </a:cxn>
                <a:cxn ang="0">
                  <a:pos x="27" y="7"/>
                </a:cxn>
                <a:cxn ang="0">
                  <a:pos x="33" y="10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4"/>
                </a:cxn>
                <a:cxn ang="0">
                  <a:pos x="34" y="28"/>
                </a:cxn>
                <a:cxn ang="0">
                  <a:pos x="30" y="31"/>
                </a:cxn>
                <a:cxn ang="0">
                  <a:pos x="25" y="34"/>
                </a:cxn>
                <a:cxn ang="0">
                  <a:pos x="20" y="36"/>
                </a:cxn>
                <a:cxn ang="0">
                  <a:pos x="16" y="37"/>
                </a:cxn>
                <a:cxn ang="0">
                  <a:pos x="12" y="38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6" y="36"/>
                </a:cxn>
                <a:cxn ang="0">
                  <a:pos x="4" y="33"/>
                </a:cxn>
                <a:cxn ang="0">
                  <a:pos x="2" y="28"/>
                </a:cxn>
                <a:cxn ang="0">
                  <a:pos x="1" y="23"/>
                </a:cxn>
                <a:cxn ang="0">
                  <a:pos x="0" y="16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8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5"/>
                  </a:lnTo>
                  <a:lnTo>
                    <a:pt x="27" y="7"/>
                  </a:lnTo>
                  <a:lnTo>
                    <a:pt x="33" y="10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4"/>
                  </a:lnTo>
                  <a:lnTo>
                    <a:pt x="34" y="28"/>
                  </a:lnTo>
                  <a:lnTo>
                    <a:pt x="30" y="31"/>
                  </a:lnTo>
                  <a:lnTo>
                    <a:pt x="25" y="34"/>
                  </a:lnTo>
                  <a:lnTo>
                    <a:pt x="20" y="36"/>
                  </a:lnTo>
                  <a:lnTo>
                    <a:pt x="16" y="37"/>
                  </a:lnTo>
                  <a:lnTo>
                    <a:pt x="12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2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2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9"/>
            <p:cNvSpPr>
              <a:spLocks/>
            </p:cNvSpPr>
            <p:nvPr/>
          </p:nvSpPr>
          <p:spPr bwMode="auto">
            <a:xfrm>
              <a:off x="6072188" y="428625"/>
              <a:ext cx="57150" cy="63500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1" y="2"/>
                </a:cxn>
                <a:cxn ang="0">
                  <a:pos x="33" y="6"/>
                </a:cxn>
                <a:cxn ang="0">
                  <a:pos x="36" y="18"/>
                </a:cxn>
                <a:cxn ang="0">
                  <a:pos x="36" y="23"/>
                </a:cxn>
                <a:cxn ang="0">
                  <a:pos x="36" y="30"/>
                </a:cxn>
                <a:cxn ang="0">
                  <a:pos x="33" y="35"/>
                </a:cxn>
                <a:cxn ang="0">
                  <a:pos x="32" y="37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40"/>
                </a:cxn>
                <a:cxn ang="0">
                  <a:pos x="21" y="39"/>
                </a:cxn>
                <a:cxn ang="0">
                  <a:pos x="15" y="37"/>
                </a:cxn>
                <a:cxn ang="0">
                  <a:pos x="11" y="35"/>
                </a:cxn>
                <a:cxn ang="0">
                  <a:pos x="7" y="31"/>
                </a:cxn>
                <a:cxn ang="0">
                  <a:pos x="4" y="28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7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1" y="2"/>
                </a:cxn>
                <a:cxn ang="0">
                  <a:pos x="31" y="2"/>
                </a:cxn>
              </a:cxnLst>
              <a:rect l="0" t="0" r="r" b="b"/>
              <a:pathLst>
                <a:path w="36" h="40">
                  <a:moveTo>
                    <a:pt x="31" y="2"/>
                  </a:moveTo>
                  <a:lnTo>
                    <a:pt x="31" y="2"/>
                  </a:lnTo>
                  <a:lnTo>
                    <a:pt x="33" y="6"/>
                  </a:lnTo>
                  <a:lnTo>
                    <a:pt x="36" y="18"/>
                  </a:lnTo>
                  <a:lnTo>
                    <a:pt x="36" y="23"/>
                  </a:lnTo>
                  <a:lnTo>
                    <a:pt x="36" y="30"/>
                  </a:lnTo>
                  <a:lnTo>
                    <a:pt x="33" y="35"/>
                  </a:lnTo>
                  <a:lnTo>
                    <a:pt x="32" y="37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40"/>
                  </a:lnTo>
                  <a:lnTo>
                    <a:pt x="21" y="39"/>
                  </a:lnTo>
                  <a:lnTo>
                    <a:pt x="15" y="37"/>
                  </a:lnTo>
                  <a:lnTo>
                    <a:pt x="11" y="35"/>
                  </a:lnTo>
                  <a:lnTo>
                    <a:pt x="7" y="31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7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1" y="2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0"/>
            <p:cNvSpPr>
              <a:spLocks/>
            </p:cNvSpPr>
            <p:nvPr/>
          </p:nvSpPr>
          <p:spPr bwMode="auto">
            <a:xfrm>
              <a:off x="6018213" y="430213"/>
              <a:ext cx="61913" cy="58738"/>
            </a:xfrm>
            <a:custGeom>
              <a:avLst/>
              <a:gdLst/>
              <a:ahLst/>
              <a:cxnLst>
                <a:cxn ang="0">
                  <a:pos x="39" y="19"/>
                </a:cxn>
                <a:cxn ang="0">
                  <a:pos x="39" y="19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8" y="36"/>
                </a:cxn>
                <a:cxn ang="0">
                  <a:pos x="6" y="35"/>
                </a:cxn>
                <a:cxn ang="0">
                  <a:pos x="6" y="35"/>
                </a:cxn>
                <a:cxn ang="0">
                  <a:pos x="2" y="32"/>
                </a:cxn>
                <a:cxn ang="0">
                  <a:pos x="0" y="28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3" y="6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8" y="1"/>
                </a:cxn>
                <a:cxn ang="0">
                  <a:pos x="23" y="2"/>
                </a:cxn>
                <a:cxn ang="0">
                  <a:pos x="28" y="5"/>
                </a:cxn>
                <a:cxn ang="0">
                  <a:pos x="34" y="9"/>
                </a:cxn>
                <a:cxn ang="0">
                  <a:pos x="37" y="14"/>
                </a:cxn>
                <a:cxn ang="0">
                  <a:pos x="39" y="19"/>
                </a:cxn>
                <a:cxn ang="0">
                  <a:pos x="39" y="19"/>
                </a:cxn>
              </a:cxnLst>
              <a:rect l="0" t="0" r="r" b="b"/>
              <a:pathLst>
                <a:path w="39" h="37">
                  <a:moveTo>
                    <a:pt x="39" y="19"/>
                  </a:moveTo>
                  <a:lnTo>
                    <a:pt x="39" y="19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8" y="36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6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8" y="1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4" y="9"/>
                  </a:lnTo>
                  <a:lnTo>
                    <a:pt x="37" y="14"/>
                  </a:lnTo>
                  <a:lnTo>
                    <a:pt x="39" y="19"/>
                  </a:lnTo>
                  <a:lnTo>
                    <a:pt x="39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5989638" y="373063"/>
              <a:ext cx="58738" cy="60325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9" y="38"/>
                </a:cxn>
                <a:cxn ang="0">
                  <a:pos x="24" y="36"/>
                </a:cxn>
                <a:cxn ang="0">
                  <a:pos x="13" y="32"/>
                </a:cxn>
                <a:cxn ang="0">
                  <a:pos x="8" y="30"/>
                </a:cxn>
                <a:cxn ang="0">
                  <a:pos x="4" y="26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3" y="2"/>
                </a:cxn>
                <a:cxn ang="0">
                  <a:pos x="19" y="1"/>
                </a:cxn>
                <a:cxn ang="0">
                  <a:pos x="23" y="0"/>
                </a:cxn>
                <a:cxn ang="0">
                  <a:pos x="27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2" y="2"/>
                </a:cxn>
                <a:cxn ang="0">
                  <a:pos x="34" y="5"/>
                </a:cxn>
                <a:cxn ang="0">
                  <a:pos x="36" y="11"/>
                </a:cxn>
                <a:cxn ang="0">
                  <a:pos x="37" y="16"/>
                </a:cxn>
                <a:cxn ang="0">
                  <a:pos x="37" y="22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29" y="38"/>
                </a:cxn>
                <a:cxn ang="0">
                  <a:pos x="29" y="38"/>
                </a:cxn>
              </a:cxnLst>
              <a:rect l="0" t="0" r="r" b="b"/>
              <a:pathLst>
                <a:path w="37" h="38">
                  <a:moveTo>
                    <a:pt x="29" y="38"/>
                  </a:moveTo>
                  <a:lnTo>
                    <a:pt x="29" y="38"/>
                  </a:lnTo>
                  <a:lnTo>
                    <a:pt x="24" y="36"/>
                  </a:lnTo>
                  <a:lnTo>
                    <a:pt x="13" y="32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3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2" y="2"/>
                  </a:lnTo>
                  <a:lnTo>
                    <a:pt x="34" y="5"/>
                  </a:lnTo>
                  <a:lnTo>
                    <a:pt x="36" y="11"/>
                  </a:lnTo>
                  <a:lnTo>
                    <a:pt x="37" y="16"/>
                  </a:lnTo>
                  <a:lnTo>
                    <a:pt x="37" y="22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29" y="38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6030913" y="363538"/>
              <a:ext cx="92075" cy="92075"/>
            </a:xfrm>
            <a:custGeom>
              <a:avLst/>
              <a:gdLst/>
              <a:ahLst/>
              <a:cxnLst>
                <a:cxn ang="0">
                  <a:pos x="58" y="28"/>
                </a:cxn>
                <a:cxn ang="0">
                  <a:pos x="58" y="28"/>
                </a:cxn>
                <a:cxn ang="0">
                  <a:pos x="58" y="35"/>
                </a:cxn>
                <a:cxn ang="0">
                  <a:pos x="56" y="40"/>
                </a:cxn>
                <a:cxn ang="0">
                  <a:pos x="54" y="45"/>
                </a:cxn>
                <a:cxn ang="0">
                  <a:pos x="50" y="50"/>
                </a:cxn>
                <a:cxn ang="0">
                  <a:pos x="46" y="53"/>
                </a:cxn>
                <a:cxn ang="0">
                  <a:pos x="40" y="56"/>
                </a:cxn>
                <a:cxn ang="0">
                  <a:pos x="35" y="57"/>
                </a:cxn>
                <a:cxn ang="0">
                  <a:pos x="30" y="58"/>
                </a:cxn>
                <a:cxn ang="0">
                  <a:pos x="30" y="58"/>
                </a:cxn>
                <a:cxn ang="0">
                  <a:pos x="23" y="57"/>
                </a:cxn>
                <a:cxn ang="0">
                  <a:pos x="18" y="56"/>
                </a:cxn>
                <a:cxn ang="0">
                  <a:pos x="13" y="53"/>
                </a:cxn>
                <a:cxn ang="0">
                  <a:pos x="9" y="50"/>
                </a:cxn>
                <a:cxn ang="0">
                  <a:pos x="5" y="45"/>
                </a:cxn>
                <a:cxn ang="0">
                  <a:pos x="2" y="40"/>
                </a:cxn>
                <a:cxn ang="0">
                  <a:pos x="1" y="35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1" y="23"/>
                </a:cxn>
                <a:cxn ang="0">
                  <a:pos x="2" y="17"/>
                </a:cxn>
                <a:cxn ang="0">
                  <a:pos x="5" y="12"/>
                </a:cxn>
                <a:cxn ang="0">
                  <a:pos x="9" y="8"/>
                </a:cxn>
                <a:cxn ang="0">
                  <a:pos x="13" y="4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6" y="4"/>
                </a:cxn>
                <a:cxn ang="0">
                  <a:pos x="50" y="8"/>
                </a:cxn>
                <a:cxn ang="0">
                  <a:pos x="54" y="12"/>
                </a:cxn>
                <a:cxn ang="0">
                  <a:pos x="56" y="17"/>
                </a:cxn>
                <a:cxn ang="0">
                  <a:pos x="58" y="23"/>
                </a:cxn>
                <a:cxn ang="0">
                  <a:pos x="58" y="28"/>
                </a:cxn>
                <a:cxn ang="0">
                  <a:pos x="58" y="28"/>
                </a:cxn>
              </a:cxnLst>
              <a:rect l="0" t="0" r="r" b="b"/>
              <a:pathLst>
                <a:path w="58" h="58">
                  <a:moveTo>
                    <a:pt x="58" y="28"/>
                  </a:moveTo>
                  <a:lnTo>
                    <a:pt x="58" y="28"/>
                  </a:lnTo>
                  <a:lnTo>
                    <a:pt x="58" y="35"/>
                  </a:lnTo>
                  <a:lnTo>
                    <a:pt x="56" y="40"/>
                  </a:lnTo>
                  <a:lnTo>
                    <a:pt x="54" y="45"/>
                  </a:lnTo>
                  <a:lnTo>
                    <a:pt x="50" y="50"/>
                  </a:lnTo>
                  <a:lnTo>
                    <a:pt x="46" y="53"/>
                  </a:lnTo>
                  <a:lnTo>
                    <a:pt x="40" y="56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3" y="57"/>
                  </a:lnTo>
                  <a:lnTo>
                    <a:pt x="18" y="56"/>
                  </a:lnTo>
                  <a:lnTo>
                    <a:pt x="13" y="53"/>
                  </a:lnTo>
                  <a:lnTo>
                    <a:pt x="9" y="50"/>
                  </a:lnTo>
                  <a:lnTo>
                    <a:pt x="5" y="45"/>
                  </a:lnTo>
                  <a:lnTo>
                    <a:pt x="2" y="40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9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6" y="4"/>
                  </a:lnTo>
                  <a:lnTo>
                    <a:pt x="50" y="8"/>
                  </a:lnTo>
                  <a:lnTo>
                    <a:pt x="54" y="12"/>
                  </a:lnTo>
                  <a:lnTo>
                    <a:pt x="56" y="17"/>
                  </a:lnTo>
                  <a:lnTo>
                    <a:pt x="58" y="23"/>
                  </a:lnTo>
                  <a:lnTo>
                    <a:pt x="58" y="28"/>
                  </a:lnTo>
                  <a:lnTo>
                    <a:pt x="58" y="28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"/>
            <p:cNvSpPr>
              <a:spLocks/>
            </p:cNvSpPr>
            <p:nvPr/>
          </p:nvSpPr>
          <p:spPr bwMode="auto">
            <a:xfrm>
              <a:off x="6053138" y="382588"/>
              <a:ext cx="49213" cy="49213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28" y="22"/>
                </a:cxn>
                <a:cxn ang="0">
                  <a:pos x="25" y="26"/>
                </a:cxn>
                <a:cxn ang="0">
                  <a:pos x="21" y="29"/>
                </a:cxn>
                <a:cxn ang="0">
                  <a:pos x="15" y="31"/>
                </a:cxn>
                <a:cxn ang="0">
                  <a:pos x="15" y="31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9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1" y="2"/>
                </a:cxn>
                <a:cxn ang="0">
                  <a:pos x="25" y="5"/>
                </a:cxn>
                <a:cxn ang="0">
                  <a:pos x="28" y="10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lnTo>
                    <a:pt x="31" y="15"/>
                  </a:lnTo>
                  <a:lnTo>
                    <a:pt x="28" y="22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5" y="5"/>
                  </a:lnTo>
                  <a:lnTo>
                    <a:pt x="28" y="10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"/>
            <p:cNvSpPr>
              <a:spLocks/>
            </p:cNvSpPr>
            <p:nvPr/>
          </p:nvSpPr>
          <p:spPr bwMode="auto">
            <a:xfrm>
              <a:off x="6303963" y="604838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3"/>
                </a:cxn>
                <a:cxn ang="0">
                  <a:pos x="0" y="16"/>
                </a:cxn>
                <a:cxn ang="0">
                  <a:pos x="1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6" y="1"/>
                </a:cxn>
                <a:cxn ang="0">
                  <a:pos x="21" y="3"/>
                </a:cxn>
                <a:cxn ang="0">
                  <a:pos x="25" y="7"/>
                </a:cxn>
                <a:cxn ang="0">
                  <a:pos x="29" y="10"/>
                </a:cxn>
                <a:cxn ang="0">
                  <a:pos x="33" y="14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3"/>
                </a:cxn>
                <a:cxn ang="0">
                  <a:pos x="34" y="26"/>
                </a:cxn>
                <a:cxn ang="0">
                  <a:pos x="29" y="30"/>
                </a:cxn>
                <a:cxn ang="0">
                  <a:pos x="25" y="34"/>
                </a:cxn>
                <a:cxn ang="0">
                  <a:pos x="20" y="37"/>
                </a:cxn>
                <a:cxn ang="0">
                  <a:pos x="15" y="39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6" y="1"/>
                  </a:lnTo>
                  <a:lnTo>
                    <a:pt x="21" y="3"/>
                  </a:lnTo>
                  <a:lnTo>
                    <a:pt x="25" y="7"/>
                  </a:lnTo>
                  <a:lnTo>
                    <a:pt x="29" y="10"/>
                  </a:lnTo>
                  <a:lnTo>
                    <a:pt x="33" y="14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3"/>
                  </a:lnTo>
                  <a:lnTo>
                    <a:pt x="34" y="26"/>
                  </a:lnTo>
                  <a:lnTo>
                    <a:pt x="29" y="30"/>
                  </a:lnTo>
                  <a:lnTo>
                    <a:pt x="25" y="34"/>
                  </a:lnTo>
                  <a:lnTo>
                    <a:pt x="20" y="37"/>
                  </a:lnTo>
                  <a:lnTo>
                    <a:pt x="15" y="39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5"/>
            <p:cNvSpPr>
              <a:spLocks/>
            </p:cNvSpPr>
            <p:nvPr/>
          </p:nvSpPr>
          <p:spPr bwMode="auto">
            <a:xfrm>
              <a:off x="6353175" y="606425"/>
              <a:ext cx="61913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4" y="17"/>
                </a:cxn>
                <a:cxn ang="0">
                  <a:pos x="11" y="9"/>
                </a:cxn>
                <a:cxn ang="0">
                  <a:pos x="16" y="5"/>
                </a:cxn>
                <a:cxn ang="0">
                  <a:pos x="22" y="2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5"/>
                </a:cxn>
                <a:cxn ang="0">
                  <a:pos x="38" y="9"/>
                </a:cxn>
                <a:cxn ang="0">
                  <a:pos x="39" y="14"/>
                </a:cxn>
                <a:cxn ang="0">
                  <a:pos x="39" y="19"/>
                </a:cxn>
                <a:cxn ang="0">
                  <a:pos x="39" y="25"/>
                </a:cxn>
                <a:cxn ang="0">
                  <a:pos x="38" y="30"/>
                </a:cxn>
                <a:cxn ang="0">
                  <a:pos x="35" y="33"/>
                </a:cxn>
                <a:cxn ang="0">
                  <a:pos x="34" y="36"/>
                </a:cxn>
                <a:cxn ang="0">
                  <a:pos x="34" y="36"/>
                </a:cxn>
                <a:cxn ang="0">
                  <a:pos x="32" y="37"/>
                </a:cxn>
                <a:cxn ang="0">
                  <a:pos x="28" y="37"/>
                </a:cxn>
                <a:cxn ang="0">
                  <a:pos x="23" y="37"/>
                </a:cxn>
                <a:cxn ang="0">
                  <a:pos x="17" y="36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3" y="26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9" h="37">
                  <a:moveTo>
                    <a:pt x="0" y="20"/>
                  </a:moveTo>
                  <a:lnTo>
                    <a:pt x="0" y="20"/>
                  </a:lnTo>
                  <a:lnTo>
                    <a:pt x="4" y="17"/>
                  </a:lnTo>
                  <a:lnTo>
                    <a:pt x="11" y="9"/>
                  </a:lnTo>
                  <a:lnTo>
                    <a:pt x="16" y="5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39" y="14"/>
                  </a:lnTo>
                  <a:lnTo>
                    <a:pt x="39" y="19"/>
                  </a:lnTo>
                  <a:lnTo>
                    <a:pt x="39" y="25"/>
                  </a:lnTo>
                  <a:lnTo>
                    <a:pt x="38" y="30"/>
                  </a:lnTo>
                  <a:lnTo>
                    <a:pt x="35" y="33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28" y="37"/>
                  </a:lnTo>
                  <a:lnTo>
                    <a:pt x="23" y="37"/>
                  </a:lnTo>
                  <a:lnTo>
                    <a:pt x="17" y="36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6"/>
            <p:cNvSpPr>
              <a:spLocks/>
            </p:cNvSpPr>
            <p:nvPr/>
          </p:nvSpPr>
          <p:spPr bwMode="auto">
            <a:xfrm>
              <a:off x="6389688" y="661988"/>
              <a:ext cx="6032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5"/>
                </a:cxn>
                <a:cxn ang="0">
                  <a:pos x="27" y="7"/>
                </a:cxn>
                <a:cxn ang="0">
                  <a:pos x="33" y="10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4"/>
                </a:cxn>
                <a:cxn ang="0">
                  <a:pos x="34" y="28"/>
                </a:cxn>
                <a:cxn ang="0">
                  <a:pos x="30" y="31"/>
                </a:cxn>
                <a:cxn ang="0">
                  <a:pos x="25" y="34"/>
                </a:cxn>
                <a:cxn ang="0">
                  <a:pos x="20" y="36"/>
                </a:cxn>
                <a:cxn ang="0">
                  <a:pos x="16" y="37"/>
                </a:cxn>
                <a:cxn ang="0">
                  <a:pos x="11" y="38"/>
                </a:cxn>
                <a:cxn ang="0">
                  <a:pos x="9" y="38"/>
                </a:cxn>
                <a:cxn ang="0">
                  <a:pos x="9" y="38"/>
                </a:cxn>
                <a:cxn ang="0">
                  <a:pos x="7" y="36"/>
                </a:cxn>
                <a:cxn ang="0">
                  <a:pos x="4" y="33"/>
                </a:cxn>
                <a:cxn ang="0">
                  <a:pos x="2" y="28"/>
                </a:cxn>
                <a:cxn ang="0">
                  <a:pos x="1" y="23"/>
                </a:cxn>
                <a:cxn ang="0">
                  <a:pos x="0" y="16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8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5"/>
                  </a:lnTo>
                  <a:lnTo>
                    <a:pt x="27" y="7"/>
                  </a:lnTo>
                  <a:lnTo>
                    <a:pt x="33" y="10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4"/>
                  </a:lnTo>
                  <a:lnTo>
                    <a:pt x="34" y="28"/>
                  </a:lnTo>
                  <a:lnTo>
                    <a:pt x="30" y="31"/>
                  </a:lnTo>
                  <a:lnTo>
                    <a:pt x="25" y="34"/>
                  </a:lnTo>
                  <a:lnTo>
                    <a:pt x="20" y="36"/>
                  </a:lnTo>
                  <a:lnTo>
                    <a:pt x="16" y="37"/>
                  </a:lnTo>
                  <a:lnTo>
                    <a:pt x="11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7" y="36"/>
                  </a:lnTo>
                  <a:lnTo>
                    <a:pt x="4" y="33"/>
                  </a:lnTo>
                  <a:lnTo>
                    <a:pt x="2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2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7"/>
            <p:cNvSpPr>
              <a:spLocks/>
            </p:cNvSpPr>
            <p:nvPr/>
          </p:nvSpPr>
          <p:spPr bwMode="auto">
            <a:xfrm>
              <a:off x="6350000" y="711200"/>
              <a:ext cx="57150" cy="63500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2" y="2"/>
                </a:cxn>
                <a:cxn ang="0">
                  <a:pos x="33" y="6"/>
                </a:cxn>
                <a:cxn ang="0">
                  <a:pos x="35" y="18"/>
                </a:cxn>
                <a:cxn ang="0">
                  <a:pos x="36" y="23"/>
                </a:cxn>
                <a:cxn ang="0">
                  <a:pos x="35" y="30"/>
                </a:cxn>
                <a:cxn ang="0">
                  <a:pos x="34" y="35"/>
                </a:cxn>
                <a:cxn ang="0">
                  <a:pos x="32" y="37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40"/>
                </a:cxn>
                <a:cxn ang="0">
                  <a:pos x="20" y="39"/>
                </a:cxn>
                <a:cxn ang="0">
                  <a:pos x="16" y="37"/>
                </a:cxn>
                <a:cxn ang="0">
                  <a:pos x="11" y="35"/>
                </a:cxn>
                <a:cxn ang="0">
                  <a:pos x="7" y="31"/>
                </a:cxn>
                <a:cxn ang="0">
                  <a:pos x="4" y="28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7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2" y="2"/>
                </a:cxn>
                <a:cxn ang="0">
                  <a:pos x="32" y="2"/>
                </a:cxn>
              </a:cxnLst>
              <a:rect l="0" t="0" r="r" b="b"/>
              <a:pathLst>
                <a:path w="36" h="40">
                  <a:moveTo>
                    <a:pt x="32" y="2"/>
                  </a:moveTo>
                  <a:lnTo>
                    <a:pt x="32" y="2"/>
                  </a:lnTo>
                  <a:lnTo>
                    <a:pt x="33" y="6"/>
                  </a:lnTo>
                  <a:lnTo>
                    <a:pt x="35" y="18"/>
                  </a:lnTo>
                  <a:lnTo>
                    <a:pt x="36" y="23"/>
                  </a:lnTo>
                  <a:lnTo>
                    <a:pt x="35" y="30"/>
                  </a:lnTo>
                  <a:lnTo>
                    <a:pt x="34" y="35"/>
                  </a:lnTo>
                  <a:lnTo>
                    <a:pt x="32" y="37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40"/>
                  </a:lnTo>
                  <a:lnTo>
                    <a:pt x="20" y="39"/>
                  </a:lnTo>
                  <a:lnTo>
                    <a:pt x="16" y="37"/>
                  </a:lnTo>
                  <a:lnTo>
                    <a:pt x="11" y="35"/>
                  </a:lnTo>
                  <a:lnTo>
                    <a:pt x="7" y="31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7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8"/>
            <p:cNvSpPr>
              <a:spLocks/>
            </p:cNvSpPr>
            <p:nvPr/>
          </p:nvSpPr>
          <p:spPr bwMode="auto">
            <a:xfrm>
              <a:off x="6294438" y="712788"/>
              <a:ext cx="63500" cy="58738"/>
            </a:xfrm>
            <a:custGeom>
              <a:avLst/>
              <a:gdLst/>
              <a:ahLst/>
              <a:cxnLst>
                <a:cxn ang="0">
                  <a:pos x="40" y="19"/>
                </a:cxn>
                <a:cxn ang="0">
                  <a:pos x="40" y="19"/>
                </a:cxn>
                <a:cxn ang="0">
                  <a:pos x="35" y="23"/>
                </a:cxn>
                <a:cxn ang="0">
                  <a:pos x="27" y="30"/>
                </a:cxn>
                <a:cxn ang="0">
                  <a:pos x="22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6"/>
                </a:cxn>
                <a:cxn ang="0">
                  <a:pos x="7" y="35"/>
                </a:cxn>
                <a:cxn ang="0">
                  <a:pos x="7" y="35"/>
                </a:cxn>
                <a:cxn ang="0">
                  <a:pos x="3" y="32"/>
                </a:cxn>
                <a:cxn ang="0">
                  <a:pos x="1" y="28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6"/>
                </a:cxn>
                <a:cxn ang="0">
                  <a:pos x="5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4" y="2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4"/>
                </a:cxn>
                <a:cxn ang="0">
                  <a:pos x="40" y="19"/>
                </a:cxn>
                <a:cxn ang="0">
                  <a:pos x="40" y="19"/>
                </a:cxn>
              </a:cxnLst>
              <a:rect l="0" t="0" r="r" b="b"/>
              <a:pathLst>
                <a:path w="40" h="37">
                  <a:moveTo>
                    <a:pt x="40" y="19"/>
                  </a:moveTo>
                  <a:lnTo>
                    <a:pt x="40" y="19"/>
                  </a:lnTo>
                  <a:lnTo>
                    <a:pt x="35" y="23"/>
                  </a:lnTo>
                  <a:lnTo>
                    <a:pt x="27" y="30"/>
                  </a:lnTo>
                  <a:lnTo>
                    <a:pt x="22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6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3" y="32"/>
                  </a:lnTo>
                  <a:lnTo>
                    <a:pt x="1" y="28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6"/>
                  </a:lnTo>
                  <a:lnTo>
                    <a:pt x="5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4"/>
                  </a:lnTo>
                  <a:lnTo>
                    <a:pt x="40" y="19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9"/>
            <p:cNvSpPr>
              <a:spLocks/>
            </p:cNvSpPr>
            <p:nvPr/>
          </p:nvSpPr>
          <p:spPr bwMode="auto">
            <a:xfrm>
              <a:off x="6265863" y="655638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5" y="36"/>
                </a:cxn>
                <a:cxn ang="0">
                  <a:pos x="15" y="32"/>
                </a:cxn>
                <a:cxn ang="0">
                  <a:pos x="9" y="30"/>
                </a:cxn>
                <a:cxn ang="0">
                  <a:pos x="5" y="25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5" y="7"/>
                </a:cxn>
                <a:cxn ang="0">
                  <a:pos x="9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3" y="2"/>
                </a:cxn>
                <a:cxn ang="0">
                  <a:pos x="35" y="5"/>
                </a:cxn>
                <a:cxn ang="0">
                  <a:pos x="36" y="11"/>
                </a:cxn>
                <a:cxn ang="0">
                  <a:pos x="37" y="16"/>
                </a:cxn>
                <a:cxn ang="0">
                  <a:pos x="37" y="22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5" y="36"/>
                  </a:lnTo>
                  <a:lnTo>
                    <a:pt x="15" y="32"/>
                  </a:lnTo>
                  <a:lnTo>
                    <a:pt x="9" y="30"/>
                  </a:lnTo>
                  <a:lnTo>
                    <a:pt x="5" y="25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5" y="7"/>
                  </a:lnTo>
                  <a:lnTo>
                    <a:pt x="9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3" y="2"/>
                  </a:lnTo>
                  <a:lnTo>
                    <a:pt x="35" y="5"/>
                  </a:lnTo>
                  <a:lnTo>
                    <a:pt x="36" y="11"/>
                  </a:lnTo>
                  <a:lnTo>
                    <a:pt x="37" y="16"/>
                  </a:lnTo>
                  <a:lnTo>
                    <a:pt x="37" y="22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0"/>
            <p:cNvSpPr>
              <a:spLocks/>
            </p:cNvSpPr>
            <p:nvPr/>
          </p:nvSpPr>
          <p:spPr bwMode="auto">
            <a:xfrm>
              <a:off x="6308725" y="646113"/>
              <a:ext cx="93663" cy="92075"/>
            </a:xfrm>
            <a:custGeom>
              <a:avLst/>
              <a:gdLst/>
              <a:ahLst/>
              <a:cxnLst>
                <a:cxn ang="0">
                  <a:pos x="59" y="28"/>
                </a:cxn>
                <a:cxn ang="0">
                  <a:pos x="59" y="28"/>
                </a:cxn>
                <a:cxn ang="0">
                  <a:pos x="58" y="35"/>
                </a:cxn>
                <a:cxn ang="0">
                  <a:pos x="56" y="40"/>
                </a:cxn>
                <a:cxn ang="0">
                  <a:pos x="54" y="45"/>
                </a:cxn>
                <a:cxn ang="0">
                  <a:pos x="50" y="49"/>
                </a:cxn>
                <a:cxn ang="0">
                  <a:pos x="45" y="53"/>
                </a:cxn>
                <a:cxn ang="0">
                  <a:pos x="41" y="56"/>
                </a:cxn>
                <a:cxn ang="0">
                  <a:pos x="35" y="57"/>
                </a:cxn>
                <a:cxn ang="0">
                  <a:pos x="30" y="58"/>
                </a:cxn>
                <a:cxn ang="0">
                  <a:pos x="30" y="58"/>
                </a:cxn>
                <a:cxn ang="0">
                  <a:pos x="23" y="57"/>
                </a:cxn>
                <a:cxn ang="0">
                  <a:pos x="18" y="56"/>
                </a:cxn>
                <a:cxn ang="0">
                  <a:pos x="13" y="53"/>
                </a:cxn>
                <a:cxn ang="0">
                  <a:pos x="8" y="49"/>
                </a:cxn>
                <a:cxn ang="0">
                  <a:pos x="5" y="45"/>
                </a:cxn>
                <a:cxn ang="0">
                  <a:pos x="2" y="40"/>
                </a:cxn>
                <a:cxn ang="0">
                  <a:pos x="1" y="35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1" y="23"/>
                </a:cxn>
                <a:cxn ang="0">
                  <a:pos x="2" y="17"/>
                </a:cxn>
                <a:cxn ang="0">
                  <a:pos x="5" y="12"/>
                </a:cxn>
                <a:cxn ang="0">
                  <a:pos x="8" y="8"/>
                </a:cxn>
                <a:cxn ang="0">
                  <a:pos x="13" y="4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0"/>
                </a:cxn>
                <a:cxn ang="0">
                  <a:pos x="41" y="2"/>
                </a:cxn>
                <a:cxn ang="0">
                  <a:pos x="45" y="4"/>
                </a:cxn>
                <a:cxn ang="0">
                  <a:pos x="50" y="8"/>
                </a:cxn>
                <a:cxn ang="0">
                  <a:pos x="54" y="12"/>
                </a:cxn>
                <a:cxn ang="0">
                  <a:pos x="56" y="17"/>
                </a:cxn>
                <a:cxn ang="0">
                  <a:pos x="58" y="23"/>
                </a:cxn>
                <a:cxn ang="0">
                  <a:pos x="59" y="28"/>
                </a:cxn>
                <a:cxn ang="0">
                  <a:pos x="59" y="28"/>
                </a:cxn>
              </a:cxnLst>
              <a:rect l="0" t="0" r="r" b="b"/>
              <a:pathLst>
                <a:path w="59" h="58">
                  <a:moveTo>
                    <a:pt x="59" y="28"/>
                  </a:moveTo>
                  <a:lnTo>
                    <a:pt x="59" y="28"/>
                  </a:lnTo>
                  <a:lnTo>
                    <a:pt x="58" y="35"/>
                  </a:lnTo>
                  <a:lnTo>
                    <a:pt x="56" y="40"/>
                  </a:lnTo>
                  <a:lnTo>
                    <a:pt x="54" y="45"/>
                  </a:lnTo>
                  <a:lnTo>
                    <a:pt x="50" y="49"/>
                  </a:lnTo>
                  <a:lnTo>
                    <a:pt x="45" y="53"/>
                  </a:lnTo>
                  <a:lnTo>
                    <a:pt x="41" y="56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3" y="57"/>
                  </a:lnTo>
                  <a:lnTo>
                    <a:pt x="18" y="56"/>
                  </a:lnTo>
                  <a:lnTo>
                    <a:pt x="13" y="53"/>
                  </a:lnTo>
                  <a:lnTo>
                    <a:pt x="8" y="49"/>
                  </a:lnTo>
                  <a:lnTo>
                    <a:pt x="5" y="45"/>
                  </a:lnTo>
                  <a:lnTo>
                    <a:pt x="2" y="40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2"/>
                  </a:lnTo>
                  <a:lnTo>
                    <a:pt x="45" y="4"/>
                  </a:lnTo>
                  <a:lnTo>
                    <a:pt x="50" y="8"/>
                  </a:lnTo>
                  <a:lnTo>
                    <a:pt x="54" y="12"/>
                  </a:lnTo>
                  <a:lnTo>
                    <a:pt x="56" y="17"/>
                  </a:lnTo>
                  <a:lnTo>
                    <a:pt x="58" y="23"/>
                  </a:lnTo>
                  <a:lnTo>
                    <a:pt x="59" y="28"/>
                  </a:lnTo>
                  <a:lnTo>
                    <a:pt x="59" y="28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1"/>
            <p:cNvSpPr>
              <a:spLocks/>
            </p:cNvSpPr>
            <p:nvPr/>
          </p:nvSpPr>
          <p:spPr bwMode="auto">
            <a:xfrm>
              <a:off x="6330950" y="665163"/>
              <a:ext cx="47625" cy="49213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30" y="15"/>
                </a:cxn>
                <a:cxn ang="0">
                  <a:pos x="29" y="22"/>
                </a:cxn>
                <a:cxn ang="0">
                  <a:pos x="26" y="26"/>
                </a:cxn>
                <a:cxn ang="0">
                  <a:pos x="21" y="29"/>
                </a:cxn>
                <a:cxn ang="0">
                  <a:pos x="14" y="31"/>
                </a:cxn>
                <a:cxn ang="0">
                  <a:pos x="14" y="31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9" y="1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1" y="1"/>
                </a:cxn>
                <a:cxn ang="0">
                  <a:pos x="26" y="5"/>
                </a:cxn>
                <a:cxn ang="0">
                  <a:pos x="29" y="10"/>
                </a:cxn>
                <a:cxn ang="0">
                  <a:pos x="30" y="15"/>
                </a:cxn>
                <a:cxn ang="0">
                  <a:pos x="30" y="15"/>
                </a:cxn>
              </a:cxnLst>
              <a:rect l="0" t="0" r="r" b="b"/>
              <a:pathLst>
                <a:path w="30" h="31">
                  <a:moveTo>
                    <a:pt x="30" y="15"/>
                  </a:moveTo>
                  <a:lnTo>
                    <a:pt x="30" y="15"/>
                  </a:lnTo>
                  <a:lnTo>
                    <a:pt x="29" y="22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1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>
              <a:off x="6278563" y="300038"/>
              <a:ext cx="25400" cy="25400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5" y="16"/>
                </a:cxn>
                <a:cxn ang="0">
                  <a:pos x="10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8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5" y="16"/>
                </a:cxn>
                <a:cxn ang="0">
                  <a:pos x="5" y="16"/>
                </a:cxn>
              </a:cxnLst>
              <a:rect l="0" t="0" r="r" b="b"/>
              <a:pathLst>
                <a:path w="16" h="16">
                  <a:moveTo>
                    <a:pt x="5" y="16"/>
                  </a:moveTo>
                  <a:lnTo>
                    <a:pt x="5" y="16"/>
                  </a:lnTo>
                  <a:lnTo>
                    <a:pt x="1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8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3"/>
            <p:cNvSpPr>
              <a:spLocks/>
            </p:cNvSpPr>
            <p:nvPr/>
          </p:nvSpPr>
          <p:spPr bwMode="auto">
            <a:xfrm>
              <a:off x="6338888" y="385763"/>
              <a:ext cx="25400" cy="33338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5" y="14"/>
                </a:cxn>
                <a:cxn ang="0">
                  <a:pos x="11" y="19"/>
                </a:cxn>
                <a:cxn ang="0">
                  <a:pos x="16" y="21"/>
                </a:cxn>
                <a:cxn ang="0">
                  <a:pos x="16" y="2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5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16" h="21">
                  <a:moveTo>
                    <a:pt x="0" y="9"/>
                  </a:moveTo>
                  <a:lnTo>
                    <a:pt x="0" y="9"/>
                  </a:lnTo>
                  <a:lnTo>
                    <a:pt x="2" y="11"/>
                  </a:lnTo>
                  <a:lnTo>
                    <a:pt x="5" y="14"/>
                  </a:lnTo>
                  <a:lnTo>
                    <a:pt x="11" y="19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4"/>
            <p:cNvSpPr>
              <a:spLocks/>
            </p:cNvSpPr>
            <p:nvPr/>
          </p:nvSpPr>
          <p:spPr bwMode="auto">
            <a:xfrm>
              <a:off x="6284913" y="371475"/>
              <a:ext cx="60325" cy="587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3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1" y="29"/>
                </a:cxn>
                <a:cxn ang="0">
                  <a:pos x="4" y="33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11" y="36"/>
                </a:cxn>
                <a:cxn ang="0">
                  <a:pos x="13" y="37"/>
                </a:cxn>
                <a:cxn ang="0">
                  <a:pos x="18" y="35"/>
                </a:cxn>
                <a:cxn ang="0">
                  <a:pos x="23" y="32"/>
                </a:cxn>
                <a:cxn ang="0">
                  <a:pos x="28" y="28"/>
                </a:cxn>
                <a:cxn ang="0">
                  <a:pos x="35" y="19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6" y="11"/>
                </a:cxn>
                <a:cxn ang="0">
                  <a:pos x="32" y="6"/>
                </a:cxn>
                <a:cxn ang="0">
                  <a:pos x="27" y="3"/>
                </a:cxn>
                <a:cxn ang="0">
                  <a:pos x="20" y="1"/>
                </a:cxn>
                <a:cxn ang="0">
                  <a:pos x="15" y="0"/>
                </a:cxn>
                <a:cxn ang="0">
                  <a:pos x="10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38" h="37">
                  <a:moveTo>
                    <a:pt x="3" y="1"/>
                  </a:moveTo>
                  <a:lnTo>
                    <a:pt x="3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1" y="29"/>
                  </a:lnTo>
                  <a:lnTo>
                    <a:pt x="4" y="33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11" y="36"/>
                  </a:lnTo>
                  <a:lnTo>
                    <a:pt x="13" y="37"/>
                  </a:lnTo>
                  <a:lnTo>
                    <a:pt x="18" y="35"/>
                  </a:lnTo>
                  <a:lnTo>
                    <a:pt x="23" y="32"/>
                  </a:lnTo>
                  <a:lnTo>
                    <a:pt x="28" y="28"/>
                  </a:lnTo>
                  <a:lnTo>
                    <a:pt x="35" y="19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6" y="11"/>
                  </a:lnTo>
                  <a:lnTo>
                    <a:pt x="32" y="6"/>
                  </a:lnTo>
                  <a:lnTo>
                    <a:pt x="27" y="3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5"/>
            <p:cNvSpPr>
              <a:spLocks/>
            </p:cNvSpPr>
            <p:nvPr/>
          </p:nvSpPr>
          <p:spPr bwMode="auto">
            <a:xfrm>
              <a:off x="6248400" y="315913"/>
              <a:ext cx="60325" cy="5873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25" y="0"/>
                </a:cxn>
                <a:cxn ang="0">
                  <a:pos x="21" y="0"/>
                </a:cxn>
                <a:cxn ang="0">
                  <a:pos x="17" y="2"/>
                </a:cxn>
                <a:cxn ang="0">
                  <a:pos x="11" y="4"/>
                </a:cxn>
                <a:cxn ang="0">
                  <a:pos x="7" y="8"/>
                </a:cxn>
                <a:cxn ang="0">
                  <a:pos x="3" y="11"/>
                </a:cxn>
                <a:cxn ang="0">
                  <a:pos x="0" y="15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2"/>
                </a:cxn>
                <a:cxn ang="0">
                  <a:pos x="1" y="24"/>
                </a:cxn>
                <a:cxn ang="0">
                  <a:pos x="5" y="29"/>
                </a:cxn>
                <a:cxn ang="0">
                  <a:pos x="10" y="31"/>
                </a:cxn>
                <a:cxn ang="0">
                  <a:pos x="16" y="34"/>
                </a:cxn>
                <a:cxn ang="0">
                  <a:pos x="26" y="36"/>
                </a:cxn>
                <a:cxn ang="0">
                  <a:pos x="32" y="37"/>
                </a:cxn>
                <a:cxn ang="0">
                  <a:pos x="32" y="37"/>
                </a:cxn>
                <a:cxn ang="0">
                  <a:pos x="36" y="32"/>
                </a:cxn>
                <a:cxn ang="0">
                  <a:pos x="37" y="27"/>
                </a:cxn>
                <a:cxn ang="0">
                  <a:pos x="38" y="20"/>
                </a:cxn>
                <a:cxn ang="0">
                  <a:pos x="37" y="15"/>
                </a:cxn>
                <a:cxn ang="0">
                  <a:pos x="35" y="9"/>
                </a:cxn>
                <a:cxn ang="0">
                  <a:pos x="33" y="4"/>
                </a:cxn>
                <a:cxn ang="0">
                  <a:pos x="29" y="1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8" h="37">
                  <a:moveTo>
                    <a:pt x="27" y="0"/>
                  </a:moveTo>
                  <a:lnTo>
                    <a:pt x="27" y="0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1" y="4"/>
                  </a:lnTo>
                  <a:lnTo>
                    <a:pt x="7" y="8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1" y="24"/>
                  </a:lnTo>
                  <a:lnTo>
                    <a:pt x="5" y="29"/>
                  </a:lnTo>
                  <a:lnTo>
                    <a:pt x="10" y="31"/>
                  </a:lnTo>
                  <a:lnTo>
                    <a:pt x="16" y="34"/>
                  </a:lnTo>
                  <a:lnTo>
                    <a:pt x="26" y="36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6" y="32"/>
                  </a:lnTo>
                  <a:lnTo>
                    <a:pt x="37" y="27"/>
                  </a:lnTo>
                  <a:lnTo>
                    <a:pt x="38" y="20"/>
                  </a:lnTo>
                  <a:lnTo>
                    <a:pt x="37" y="15"/>
                  </a:lnTo>
                  <a:lnTo>
                    <a:pt x="35" y="9"/>
                  </a:lnTo>
                  <a:lnTo>
                    <a:pt x="33" y="4"/>
                  </a:lnTo>
                  <a:lnTo>
                    <a:pt x="29" y="1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6"/>
            <p:cNvSpPr>
              <a:spLocks/>
            </p:cNvSpPr>
            <p:nvPr/>
          </p:nvSpPr>
          <p:spPr bwMode="auto">
            <a:xfrm>
              <a:off x="6289675" y="319088"/>
              <a:ext cx="55563" cy="73025"/>
            </a:xfrm>
            <a:custGeom>
              <a:avLst/>
              <a:gdLst/>
              <a:ahLst/>
              <a:cxnLst>
                <a:cxn ang="0">
                  <a:pos x="1" y="20"/>
                </a:cxn>
                <a:cxn ang="0">
                  <a:pos x="1" y="20"/>
                </a:cxn>
                <a:cxn ang="0">
                  <a:pos x="2" y="26"/>
                </a:cxn>
                <a:cxn ang="0">
                  <a:pos x="4" y="31"/>
                </a:cxn>
                <a:cxn ang="0">
                  <a:pos x="8" y="35"/>
                </a:cxn>
                <a:cxn ang="0">
                  <a:pos x="12" y="39"/>
                </a:cxn>
                <a:cxn ang="0">
                  <a:pos x="17" y="43"/>
                </a:cxn>
                <a:cxn ang="0">
                  <a:pos x="22" y="45"/>
                </a:cxn>
                <a:cxn ang="0">
                  <a:pos x="28" y="46"/>
                </a:cxn>
                <a:cxn ang="0">
                  <a:pos x="34" y="46"/>
                </a:cxn>
                <a:cxn ang="0">
                  <a:pos x="34" y="46"/>
                </a:cxn>
                <a:cxn ang="0">
                  <a:pos x="35" y="45"/>
                </a:cxn>
                <a:cxn ang="0">
                  <a:pos x="35" y="45"/>
                </a:cxn>
                <a:cxn ang="0">
                  <a:pos x="21" y="21"/>
                </a:cxn>
                <a:cxn ang="0">
                  <a:pos x="14" y="1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3" y="4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1" y="20"/>
                </a:cxn>
                <a:cxn ang="0">
                  <a:pos x="1" y="20"/>
                </a:cxn>
              </a:cxnLst>
              <a:rect l="0" t="0" r="r" b="b"/>
              <a:pathLst>
                <a:path w="35" h="46">
                  <a:moveTo>
                    <a:pt x="1" y="20"/>
                  </a:moveTo>
                  <a:lnTo>
                    <a:pt x="1" y="20"/>
                  </a:lnTo>
                  <a:lnTo>
                    <a:pt x="2" y="26"/>
                  </a:lnTo>
                  <a:lnTo>
                    <a:pt x="4" y="31"/>
                  </a:lnTo>
                  <a:lnTo>
                    <a:pt x="8" y="35"/>
                  </a:lnTo>
                  <a:lnTo>
                    <a:pt x="12" y="39"/>
                  </a:lnTo>
                  <a:lnTo>
                    <a:pt x="17" y="43"/>
                  </a:lnTo>
                  <a:lnTo>
                    <a:pt x="22" y="45"/>
                  </a:lnTo>
                  <a:lnTo>
                    <a:pt x="28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5" y="45"/>
                  </a:lnTo>
                  <a:lnTo>
                    <a:pt x="35" y="45"/>
                  </a:lnTo>
                  <a:lnTo>
                    <a:pt x="21" y="21"/>
                  </a:lnTo>
                  <a:lnTo>
                    <a:pt x="14" y="11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0"/>
                  </a:lnTo>
                  <a:lnTo>
                    <a:pt x="1" y="2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7"/>
            <p:cNvSpPr>
              <a:spLocks/>
            </p:cNvSpPr>
            <p:nvPr/>
          </p:nvSpPr>
          <p:spPr bwMode="auto">
            <a:xfrm>
              <a:off x="6311900" y="338138"/>
              <a:ext cx="20638" cy="2857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2" y="10"/>
                </a:cxn>
                <a:cxn ang="0">
                  <a:pos x="4" y="14"/>
                </a:cxn>
                <a:cxn ang="0">
                  <a:pos x="8" y="17"/>
                </a:cxn>
                <a:cxn ang="0">
                  <a:pos x="13" y="18"/>
                </a:cxn>
                <a:cxn ang="0">
                  <a:pos x="13" y="18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3" h="18">
                  <a:moveTo>
                    <a:pt x="0" y="5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8" y="17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8"/>
            <p:cNvSpPr>
              <a:spLocks/>
            </p:cNvSpPr>
            <p:nvPr/>
          </p:nvSpPr>
          <p:spPr bwMode="auto">
            <a:xfrm>
              <a:off x="6608763" y="474663"/>
              <a:ext cx="57150" cy="61913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3" y="32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3" y="4"/>
                </a:cxn>
                <a:cxn ang="0">
                  <a:pos x="5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2" y="3"/>
                </a:cxn>
                <a:cxn ang="0">
                  <a:pos x="26" y="6"/>
                </a:cxn>
                <a:cxn ang="0">
                  <a:pos x="30" y="9"/>
                </a:cxn>
                <a:cxn ang="0">
                  <a:pos x="33" y="12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1"/>
                </a:cxn>
                <a:cxn ang="0">
                  <a:pos x="34" y="25"/>
                </a:cxn>
                <a:cxn ang="0">
                  <a:pos x="30" y="28"/>
                </a:cxn>
                <a:cxn ang="0">
                  <a:pos x="26" y="32"/>
                </a:cxn>
                <a:cxn ang="0">
                  <a:pos x="21" y="36"/>
                </a:cxn>
                <a:cxn ang="0">
                  <a:pos x="15" y="38"/>
                </a:cxn>
                <a:cxn ang="0">
                  <a:pos x="10" y="39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36" h="39">
                  <a:moveTo>
                    <a:pt x="4" y="38"/>
                  </a:moveTo>
                  <a:lnTo>
                    <a:pt x="4" y="38"/>
                  </a:lnTo>
                  <a:lnTo>
                    <a:pt x="3" y="3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9"/>
                  </a:lnTo>
                  <a:lnTo>
                    <a:pt x="3" y="4"/>
                  </a:lnTo>
                  <a:lnTo>
                    <a:pt x="5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2" y="3"/>
                  </a:lnTo>
                  <a:lnTo>
                    <a:pt x="26" y="6"/>
                  </a:lnTo>
                  <a:lnTo>
                    <a:pt x="30" y="9"/>
                  </a:lnTo>
                  <a:lnTo>
                    <a:pt x="33" y="12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1"/>
                  </a:lnTo>
                  <a:lnTo>
                    <a:pt x="34" y="25"/>
                  </a:lnTo>
                  <a:lnTo>
                    <a:pt x="30" y="28"/>
                  </a:lnTo>
                  <a:lnTo>
                    <a:pt x="26" y="32"/>
                  </a:lnTo>
                  <a:lnTo>
                    <a:pt x="21" y="36"/>
                  </a:lnTo>
                  <a:lnTo>
                    <a:pt x="15" y="38"/>
                  </a:lnTo>
                  <a:lnTo>
                    <a:pt x="10" y="39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9"/>
            <p:cNvSpPr>
              <a:spLocks/>
            </p:cNvSpPr>
            <p:nvPr/>
          </p:nvSpPr>
          <p:spPr bwMode="auto">
            <a:xfrm>
              <a:off x="6659563" y="476250"/>
              <a:ext cx="60325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8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4"/>
                </a:cxn>
                <a:cxn ang="0">
                  <a:pos x="37" y="8"/>
                </a:cxn>
                <a:cxn ang="0">
                  <a:pos x="38" y="13"/>
                </a:cxn>
                <a:cxn ang="0">
                  <a:pos x="38" y="19"/>
                </a:cxn>
                <a:cxn ang="0">
                  <a:pos x="38" y="24"/>
                </a:cxn>
                <a:cxn ang="0">
                  <a:pos x="37" y="28"/>
                </a:cxn>
                <a:cxn ang="0">
                  <a:pos x="35" y="33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2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8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4"/>
                  </a:lnTo>
                  <a:lnTo>
                    <a:pt x="37" y="8"/>
                  </a:lnTo>
                  <a:lnTo>
                    <a:pt x="38" y="13"/>
                  </a:lnTo>
                  <a:lnTo>
                    <a:pt x="38" y="19"/>
                  </a:lnTo>
                  <a:lnTo>
                    <a:pt x="38" y="24"/>
                  </a:lnTo>
                  <a:lnTo>
                    <a:pt x="37" y="28"/>
                  </a:lnTo>
                  <a:lnTo>
                    <a:pt x="35" y="33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2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0"/>
            <p:cNvSpPr>
              <a:spLocks/>
            </p:cNvSpPr>
            <p:nvPr/>
          </p:nvSpPr>
          <p:spPr bwMode="auto">
            <a:xfrm>
              <a:off x="6694488" y="531813"/>
              <a:ext cx="61913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2" y="1"/>
                </a:cxn>
                <a:cxn ang="0">
                  <a:pos x="23" y="4"/>
                </a:cxn>
                <a:cxn ang="0">
                  <a:pos x="28" y="6"/>
                </a:cxn>
                <a:cxn ang="0">
                  <a:pos x="33" y="9"/>
                </a:cxn>
                <a:cxn ang="0">
                  <a:pos x="36" y="13"/>
                </a:cxn>
                <a:cxn ang="0">
                  <a:pos x="37" y="16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7" y="23"/>
                </a:cxn>
                <a:cxn ang="0">
                  <a:pos x="34" y="26"/>
                </a:cxn>
                <a:cxn ang="0">
                  <a:pos x="31" y="30"/>
                </a:cxn>
                <a:cxn ang="0">
                  <a:pos x="26" y="33"/>
                </a:cxn>
                <a:cxn ang="0">
                  <a:pos x="21" y="35"/>
                </a:cxn>
                <a:cxn ang="0">
                  <a:pos x="16" y="37"/>
                </a:cxn>
                <a:cxn ang="0">
                  <a:pos x="12" y="37"/>
                </a:cxn>
                <a:cxn ang="0">
                  <a:pos x="10" y="37"/>
                </a:cxn>
                <a:cxn ang="0">
                  <a:pos x="10" y="37"/>
                </a:cxn>
                <a:cxn ang="0">
                  <a:pos x="8" y="36"/>
                </a:cxn>
                <a:cxn ang="0">
                  <a:pos x="5" y="31"/>
                </a:cxn>
                <a:cxn ang="0">
                  <a:pos x="3" y="27"/>
                </a:cxn>
                <a:cxn ang="0">
                  <a:pos x="1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7" y="0"/>
                  </a:lnTo>
                  <a:lnTo>
                    <a:pt x="12" y="1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3" y="9"/>
                  </a:lnTo>
                  <a:lnTo>
                    <a:pt x="36" y="13"/>
                  </a:lnTo>
                  <a:lnTo>
                    <a:pt x="37" y="1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31" y="30"/>
                  </a:lnTo>
                  <a:lnTo>
                    <a:pt x="26" y="33"/>
                  </a:lnTo>
                  <a:lnTo>
                    <a:pt x="21" y="35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8" y="36"/>
                  </a:lnTo>
                  <a:lnTo>
                    <a:pt x="5" y="31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1"/>
            <p:cNvSpPr>
              <a:spLocks/>
            </p:cNvSpPr>
            <p:nvPr/>
          </p:nvSpPr>
          <p:spPr bwMode="auto">
            <a:xfrm>
              <a:off x="6656388" y="579438"/>
              <a:ext cx="57150" cy="63500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3" y="7"/>
                </a:cxn>
                <a:cxn ang="0">
                  <a:pos x="35" y="17"/>
                </a:cxn>
                <a:cxn ang="0">
                  <a:pos x="36" y="24"/>
                </a:cxn>
                <a:cxn ang="0">
                  <a:pos x="35" y="30"/>
                </a:cxn>
                <a:cxn ang="0">
                  <a:pos x="34" y="34"/>
                </a:cxn>
                <a:cxn ang="0">
                  <a:pos x="32" y="36"/>
                </a:cxn>
                <a:cxn ang="0">
                  <a:pos x="30" y="39"/>
                </a:cxn>
                <a:cxn ang="0">
                  <a:pos x="30" y="39"/>
                </a:cxn>
                <a:cxn ang="0">
                  <a:pos x="25" y="40"/>
                </a:cxn>
                <a:cxn ang="0">
                  <a:pos x="20" y="40"/>
                </a:cxn>
                <a:cxn ang="0">
                  <a:pos x="16" y="37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2" y="15"/>
                </a:cxn>
                <a:cxn ang="0">
                  <a:pos x="5" y="11"/>
                </a:cxn>
                <a:cxn ang="0">
                  <a:pos x="10" y="8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6" h="40">
                  <a:moveTo>
                    <a:pt x="32" y="1"/>
                  </a:moveTo>
                  <a:lnTo>
                    <a:pt x="32" y="1"/>
                  </a:lnTo>
                  <a:lnTo>
                    <a:pt x="33" y="7"/>
                  </a:lnTo>
                  <a:lnTo>
                    <a:pt x="35" y="17"/>
                  </a:lnTo>
                  <a:lnTo>
                    <a:pt x="36" y="24"/>
                  </a:lnTo>
                  <a:lnTo>
                    <a:pt x="35" y="30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0" y="39"/>
                  </a:lnTo>
                  <a:lnTo>
                    <a:pt x="30" y="39"/>
                  </a:lnTo>
                  <a:lnTo>
                    <a:pt x="25" y="40"/>
                  </a:lnTo>
                  <a:lnTo>
                    <a:pt x="20" y="40"/>
                  </a:lnTo>
                  <a:lnTo>
                    <a:pt x="16" y="37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2"/>
            <p:cNvSpPr>
              <a:spLocks/>
            </p:cNvSpPr>
            <p:nvPr/>
          </p:nvSpPr>
          <p:spPr bwMode="auto">
            <a:xfrm>
              <a:off x="6600825" y="579438"/>
              <a:ext cx="61913" cy="58738"/>
            </a:xfrm>
            <a:custGeom>
              <a:avLst/>
              <a:gdLst/>
              <a:ahLst/>
              <a:cxnLst>
                <a:cxn ang="0">
                  <a:pos x="39" y="21"/>
                </a:cxn>
                <a:cxn ang="0">
                  <a:pos x="39" y="21"/>
                </a:cxn>
                <a:cxn ang="0">
                  <a:pos x="35" y="24"/>
                </a:cxn>
                <a:cxn ang="0">
                  <a:pos x="27" y="31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2" y="33"/>
                </a:cxn>
                <a:cxn ang="0">
                  <a:pos x="1" y="28"/>
                </a:cxn>
                <a:cxn ang="0">
                  <a:pos x="0" y="23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3" y="8"/>
                </a:cxn>
                <a:cxn ang="0">
                  <a:pos x="4" y="4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4"/>
                </a:cxn>
                <a:cxn ang="0">
                  <a:pos x="29" y="6"/>
                </a:cxn>
                <a:cxn ang="0">
                  <a:pos x="34" y="10"/>
                </a:cxn>
                <a:cxn ang="0">
                  <a:pos x="37" y="14"/>
                </a:cxn>
                <a:cxn ang="0">
                  <a:pos x="39" y="21"/>
                </a:cxn>
                <a:cxn ang="0">
                  <a:pos x="39" y="21"/>
                </a:cxn>
              </a:cxnLst>
              <a:rect l="0" t="0" r="r" b="b"/>
              <a:pathLst>
                <a:path w="39" h="37">
                  <a:moveTo>
                    <a:pt x="39" y="21"/>
                  </a:moveTo>
                  <a:lnTo>
                    <a:pt x="39" y="21"/>
                  </a:lnTo>
                  <a:lnTo>
                    <a:pt x="35" y="24"/>
                  </a:lnTo>
                  <a:lnTo>
                    <a:pt x="27" y="31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3"/>
                  </a:lnTo>
                  <a:lnTo>
                    <a:pt x="1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8"/>
                  </a:lnTo>
                  <a:lnTo>
                    <a:pt x="4" y="4"/>
                  </a:lnTo>
                  <a:lnTo>
                    <a:pt x="6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4"/>
                  </a:lnTo>
                  <a:lnTo>
                    <a:pt x="29" y="6"/>
                  </a:lnTo>
                  <a:lnTo>
                    <a:pt x="34" y="10"/>
                  </a:lnTo>
                  <a:lnTo>
                    <a:pt x="37" y="14"/>
                  </a:lnTo>
                  <a:lnTo>
                    <a:pt x="39" y="21"/>
                  </a:lnTo>
                  <a:lnTo>
                    <a:pt x="39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3"/>
            <p:cNvSpPr>
              <a:spLocks/>
            </p:cNvSpPr>
            <p:nvPr/>
          </p:nvSpPr>
          <p:spPr bwMode="auto">
            <a:xfrm>
              <a:off x="6572250" y="522288"/>
              <a:ext cx="58738" cy="61913"/>
            </a:xfrm>
            <a:custGeom>
              <a:avLst/>
              <a:gdLst/>
              <a:ahLst/>
              <a:cxnLst>
                <a:cxn ang="0">
                  <a:pos x="30" y="39"/>
                </a:cxn>
                <a:cxn ang="0">
                  <a:pos x="30" y="39"/>
                </a:cxn>
                <a:cxn ang="0">
                  <a:pos x="24" y="37"/>
                </a:cxn>
                <a:cxn ang="0">
                  <a:pos x="15" y="33"/>
                </a:cxn>
                <a:cxn ang="0">
                  <a:pos x="9" y="30"/>
                </a:cxn>
                <a:cxn ang="0">
                  <a:pos x="4" y="27"/>
                </a:cxn>
                <a:cxn ang="0">
                  <a:pos x="1" y="23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3"/>
                </a:cxn>
                <a:cxn ang="0">
                  <a:pos x="4" y="9"/>
                </a:cxn>
                <a:cxn ang="0">
                  <a:pos x="9" y="6"/>
                </a:cxn>
                <a:cxn ang="0">
                  <a:pos x="14" y="4"/>
                </a:cxn>
                <a:cxn ang="0">
                  <a:pos x="19" y="2"/>
                </a:cxn>
                <a:cxn ang="0">
                  <a:pos x="24" y="1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7"/>
                </a:cxn>
                <a:cxn ang="0">
                  <a:pos x="36" y="12"/>
                </a:cxn>
                <a:cxn ang="0">
                  <a:pos x="37" y="17"/>
                </a:cxn>
                <a:cxn ang="0">
                  <a:pos x="37" y="24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30" y="39"/>
                </a:cxn>
                <a:cxn ang="0">
                  <a:pos x="30" y="39"/>
                </a:cxn>
              </a:cxnLst>
              <a:rect l="0" t="0" r="r" b="b"/>
              <a:pathLst>
                <a:path w="37" h="39">
                  <a:moveTo>
                    <a:pt x="30" y="39"/>
                  </a:moveTo>
                  <a:lnTo>
                    <a:pt x="30" y="39"/>
                  </a:lnTo>
                  <a:lnTo>
                    <a:pt x="24" y="37"/>
                  </a:lnTo>
                  <a:lnTo>
                    <a:pt x="15" y="33"/>
                  </a:lnTo>
                  <a:lnTo>
                    <a:pt x="9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9" y="6"/>
                  </a:lnTo>
                  <a:lnTo>
                    <a:pt x="14" y="4"/>
                  </a:lnTo>
                  <a:lnTo>
                    <a:pt x="19" y="2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7"/>
                  </a:lnTo>
                  <a:lnTo>
                    <a:pt x="36" y="12"/>
                  </a:lnTo>
                  <a:lnTo>
                    <a:pt x="37" y="17"/>
                  </a:lnTo>
                  <a:lnTo>
                    <a:pt x="37" y="24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30" y="39"/>
                  </a:lnTo>
                  <a:lnTo>
                    <a:pt x="30" y="3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4"/>
            <p:cNvSpPr>
              <a:spLocks/>
            </p:cNvSpPr>
            <p:nvPr/>
          </p:nvSpPr>
          <p:spPr bwMode="auto">
            <a:xfrm>
              <a:off x="6615113" y="512763"/>
              <a:ext cx="93663" cy="92075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8" y="35"/>
                </a:cxn>
                <a:cxn ang="0">
                  <a:pos x="56" y="41"/>
                </a:cxn>
                <a:cxn ang="0">
                  <a:pos x="54" y="46"/>
                </a:cxn>
                <a:cxn ang="0">
                  <a:pos x="49" y="50"/>
                </a:cxn>
                <a:cxn ang="0">
                  <a:pos x="45" y="54"/>
                </a:cxn>
                <a:cxn ang="0">
                  <a:pos x="41" y="56"/>
                </a:cxn>
                <a:cxn ang="0">
                  <a:pos x="35" y="58"/>
                </a:cxn>
                <a:cxn ang="0">
                  <a:pos x="29" y="58"/>
                </a:cxn>
                <a:cxn ang="0">
                  <a:pos x="29" y="58"/>
                </a:cxn>
                <a:cxn ang="0">
                  <a:pos x="23" y="58"/>
                </a:cxn>
                <a:cxn ang="0">
                  <a:pos x="18" y="56"/>
                </a:cxn>
                <a:cxn ang="0">
                  <a:pos x="12" y="54"/>
                </a:cxn>
                <a:cxn ang="0">
                  <a:pos x="8" y="50"/>
                </a:cxn>
                <a:cxn ang="0">
                  <a:pos x="5" y="46"/>
                </a:cxn>
                <a:cxn ang="0">
                  <a:pos x="2" y="41"/>
                </a:cxn>
                <a:cxn ang="0">
                  <a:pos x="1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23"/>
                </a:cxn>
                <a:cxn ang="0">
                  <a:pos x="2" y="18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2" y="5"/>
                </a:cxn>
                <a:cxn ang="0">
                  <a:pos x="18" y="2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5" y="5"/>
                </a:cxn>
                <a:cxn ang="0">
                  <a:pos x="49" y="8"/>
                </a:cxn>
                <a:cxn ang="0">
                  <a:pos x="54" y="13"/>
                </a:cxn>
                <a:cxn ang="0">
                  <a:pos x="56" y="18"/>
                </a:cxn>
                <a:cxn ang="0">
                  <a:pos x="58" y="23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8">
                  <a:moveTo>
                    <a:pt x="59" y="30"/>
                  </a:moveTo>
                  <a:lnTo>
                    <a:pt x="59" y="30"/>
                  </a:lnTo>
                  <a:lnTo>
                    <a:pt x="58" y="35"/>
                  </a:lnTo>
                  <a:lnTo>
                    <a:pt x="56" y="41"/>
                  </a:lnTo>
                  <a:lnTo>
                    <a:pt x="54" y="46"/>
                  </a:lnTo>
                  <a:lnTo>
                    <a:pt x="49" y="50"/>
                  </a:lnTo>
                  <a:lnTo>
                    <a:pt x="45" y="54"/>
                  </a:lnTo>
                  <a:lnTo>
                    <a:pt x="41" y="56"/>
                  </a:lnTo>
                  <a:lnTo>
                    <a:pt x="35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3" y="58"/>
                  </a:lnTo>
                  <a:lnTo>
                    <a:pt x="18" y="56"/>
                  </a:lnTo>
                  <a:lnTo>
                    <a:pt x="12" y="54"/>
                  </a:lnTo>
                  <a:lnTo>
                    <a:pt x="8" y="50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8" y="2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5" y="5"/>
                  </a:lnTo>
                  <a:lnTo>
                    <a:pt x="49" y="8"/>
                  </a:lnTo>
                  <a:lnTo>
                    <a:pt x="54" y="13"/>
                  </a:lnTo>
                  <a:lnTo>
                    <a:pt x="56" y="18"/>
                  </a:lnTo>
                  <a:lnTo>
                    <a:pt x="58" y="23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5"/>
            <p:cNvSpPr>
              <a:spLocks/>
            </p:cNvSpPr>
            <p:nvPr/>
          </p:nvSpPr>
          <p:spPr bwMode="auto">
            <a:xfrm>
              <a:off x="6635750" y="534988"/>
              <a:ext cx="49213" cy="46038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30" y="21"/>
                </a:cxn>
                <a:cxn ang="0">
                  <a:pos x="27" y="25"/>
                </a:cxn>
                <a:cxn ang="0">
                  <a:pos x="22" y="28"/>
                </a:cxn>
                <a:cxn ang="0">
                  <a:pos x="15" y="29"/>
                </a:cxn>
                <a:cxn ang="0">
                  <a:pos x="15" y="29"/>
                </a:cxn>
                <a:cxn ang="0">
                  <a:pos x="10" y="28"/>
                </a:cxn>
                <a:cxn ang="0">
                  <a:pos x="5" y="25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8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2" y="1"/>
                </a:cxn>
                <a:cxn ang="0">
                  <a:pos x="27" y="4"/>
                </a:cxn>
                <a:cxn ang="0">
                  <a:pos x="30" y="8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29">
                  <a:moveTo>
                    <a:pt x="31" y="15"/>
                  </a:moveTo>
                  <a:lnTo>
                    <a:pt x="31" y="15"/>
                  </a:lnTo>
                  <a:lnTo>
                    <a:pt x="30" y="21"/>
                  </a:lnTo>
                  <a:lnTo>
                    <a:pt x="27" y="25"/>
                  </a:lnTo>
                  <a:lnTo>
                    <a:pt x="22" y="28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0" y="28"/>
                  </a:lnTo>
                  <a:lnTo>
                    <a:pt x="5" y="25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8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7" y="4"/>
                  </a:lnTo>
                  <a:lnTo>
                    <a:pt x="30" y="8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6"/>
            <p:cNvSpPr>
              <a:spLocks/>
            </p:cNvSpPr>
            <p:nvPr/>
          </p:nvSpPr>
          <p:spPr bwMode="auto">
            <a:xfrm>
              <a:off x="5954713" y="681038"/>
              <a:ext cx="57150" cy="61913"/>
            </a:xfrm>
            <a:custGeom>
              <a:avLst/>
              <a:gdLst/>
              <a:ahLst/>
              <a:cxnLst>
                <a:cxn ang="0">
                  <a:pos x="36" y="19"/>
                </a:cxn>
                <a:cxn ang="0">
                  <a:pos x="36" y="19"/>
                </a:cxn>
                <a:cxn ang="0">
                  <a:pos x="35" y="17"/>
                </a:cxn>
                <a:cxn ang="0">
                  <a:pos x="33" y="14"/>
                </a:cxn>
                <a:cxn ang="0">
                  <a:pos x="29" y="9"/>
                </a:cxn>
                <a:cxn ang="0">
                  <a:pos x="26" y="6"/>
                </a:cxn>
                <a:cxn ang="0">
                  <a:pos x="21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3" y="33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9" y="39"/>
                </a:cxn>
                <a:cxn ang="0">
                  <a:pos x="15" y="39"/>
                </a:cxn>
                <a:cxn ang="0">
                  <a:pos x="21" y="37"/>
                </a:cxn>
                <a:cxn ang="0">
                  <a:pos x="26" y="33"/>
                </a:cxn>
                <a:cxn ang="0">
                  <a:pos x="30" y="30"/>
                </a:cxn>
                <a:cxn ang="0">
                  <a:pos x="33" y="25"/>
                </a:cxn>
                <a:cxn ang="0">
                  <a:pos x="35" y="22"/>
                </a:cxn>
                <a:cxn ang="0">
                  <a:pos x="36" y="19"/>
                </a:cxn>
                <a:cxn ang="0">
                  <a:pos x="36" y="19"/>
                </a:cxn>
              </a:cxnLst>
              <a:rect l="0" t="0" r="r" b="b"/>
              <a:pathLst>
                <a:path w="36" h="39">
                  <a:moveTo>
                    <a:pt x="36" y="19"/>
                  </a:moveTo>
                  <a:lnTo>
                    <a:pt x="36" y="19"/>
                  </a:lnTo>
                  <a:lnTo>
                    <a:pt x="35" y="17"/>
                  </a:lnTo>
                  <a:lnTo>
                    <a:pt x="33" y="14"/>
                  </a:lnTo>
                  <a:lnTo>
                    <a:pt x="29" y="9"/>
                  </a:lnTo>
                  <a:lnTo>
                    <a:pt x="26" y="6"/>
                  </a:lnTo>
                  <a:lnTo>
                    <a:pt x="21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5"/>
                  </a:lnTo>
                  <a:lnTo>
                    <a:pt x="0" y="9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3" y="33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9" y="39"/>
                  </a:lnTo>
                  <a:lnTo>
                    <a:pt x="15" y="39"/>
                  </a:lnTo>
                  <a:lnTo>
                    <a:pt x="21" y="37"/>
                  </a:lnTo>
                  <a:lnTo>
                    <a:pt x="26" y="33"/>
                  </a:lnTo>
                  <a:lnTo>
                    <a:pt x="30" y="30"/>
                  </a:lnTo>
                  <a:lnTo>
                    <a:pt x="33" y="25"/>
                  </a:lnTo>
                  <a:lnTo>
                    <a:pt x="35" y="22"/>
                  </a:lnTo>
                  <a:lnTo>
                    <a:pt x="36" y="19"/>
                  </a:lnTo>
                  <a:lnTo>
                    <a:pt x="36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7"/>
            <p:cNvSpPr>
              <a:spLocks/>
            </p:cNvSpPr>
            <p:nvPr/>
          </p:nvSpPr>
          <p:spPr bwMode="auto">
            <a:xfrm>
              <a:off x="6003925" y="682625"/>
              <a:ext cx="61913" cy="58738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7" y="0"/>
                </a:cxn>
                <a:cxn ang="0">
                  <a:pos x="21" y="1"/>
                </a:cxn>
                <a:cxn ang="0">
                  <a:pos x="16" y="4"/>
                </a:cxn>
                <a:cxn ang="0">
                  <a:pos x="12" y="8"/>
                </a:cxn>
                <a:cxn ang="0">
                  <a:pos x="3" y="16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7" y="30"/>
                </a:cxn>
                <a:cxn ang="0">
                  <a:pos x="12" y="33"/>
                </a:cxn>
                <a:cxn ang="0">
                  <a:pos x="17" y="36"/>
                </a:cxn>
                <a:cxn ang="0">
                  <a:pos x="23" y="37"/>
                </a:cxn>
                <a:cxn ang="0">
                  <a:pos x="29" y="37"/>
                </a:cxn>
                <a:cxn ang="0">
                  <a:pos x="33" y="37"/>
                </a:cxn>
                <a:cxn ang="0">
                  <a:pos x="35" y="36"/>
                </a:cxn>
                <a:cxn ang="0">
                  <a:pos x="35" y="36"/>
                </a:cxn>
                <a:cxn ang="0">
                  <a:pos x="36" y="33"/>
                </a:cxn>
                <a:cxn ang="0">
                  <a:pos x="37" y="30"/>
                </a:cxn>
                <a:cxn ang="0">
                  <a:pos x="38" y="24"/>
                </a:cxn>
                <a:cxn ang="0">
                  <a:pos x="39" y="19"/>
                </a:cxn>
                <a:cxn ang="0">
                  <a:pos x="39" y="14"/>
                </a:cxn>
                <a:cxn ang="0">
                  <a:pos x="38" y="8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9" h="37">
                  <a:moveTo>
                    <a:pt x="32" y="1"/>
                  </a:moveTo>
                  <a:lnTo>
                    <a:pt x="32" y="1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2" y="8"/>
                  </a:lnTo>
                  <a:lnTo>
                    <a:pt x="3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7" y="30"/>
                  </a:lnTo>
                  <a:lnTo>
                    <a:pt x="12" y="33"/>
                  </a:lnTo>
                  <a:lnTo>
                    <a:pt x="17" y="36"/>
                  </a:lnTo>
                  <a:lnTo>
                    <a:pt x="23" y="37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6" y="33"/>
                  </a:lnTo>
                  <a:lnTo>
                    <a:pt x="37" y="30"/>
                  </a:lnTo>
                  <a:lnTo>
                    <a:pt x="38" y="24"/>
                  </a:lnTo>
                  <a:lnTo>
                    <a:pt x="39" y="19"/>
                  </a:lnTo>
                  <a:lnTo>
                    <a:pt x="39" y="14"/>
                  </a:lnTo>
                  <a:lnTo>
                    <a:pt x="38" y="8"/>
                  </a:lnTo>
                  <a:lnTo>
                    <a:pt x="35" y="4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8"/>
            <p:cNvSpPr>
              <a:spLocks/>
            </p:cNvSpPr>
            <p:nvPr/>
          </p:nvSpPr>
          <p:spPr bwMode="auto">
            <a:xfrm>
              <a:off x="6040438" y="738188"/>
              <a:ext cx="61913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23" y="4"/>
                </a:cxn>
                <a:cxn ang="0">
                  <a:pos x="28" y="6"/>
                </a:cxn>
                <a:cxn ang="0">
                  <a:pos x="33" y="9"/>
                </a:cxn>
                <a:cxn ang="0">
                  <a:pos x="36" y="14"/>
                </a:cxn>
                <a:cxn ang="0">
                  <a:pos x="38" y="16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8" y="23"/>
                </a:cxn>
                <a:cxn ang="0">
                  <a:pos x="34" y="27"/>
                </a:cxn>
                <a:cxn ang="0">
                  <a:pos x="30" y="31"/>
                </a:cxn>
                <a:cxn ang="0">
                  <a:pos x="26" y="34"/>
                </a:cxn>
                <a:cxn ang="0">
                  <a:pos x="21" y="36"/>
                </a:cxn>
                <a:cxn ang="0">
                  <a:pos x="16" y="37"/>
                </a:cxn>
                <a:cxn ang="0">
                  <a:pos x="12" y="37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5" y="33"/>
                </a:cxn>
                <a:cxn ang="0">
                  <a:pos x="3" y="27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7" y="0"/>
                  </a:lnTo>
                  <a:lnTo>
                    <a:pt x="11" y="1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3" y="9"/>
                  </a:lnTo>
                  <a:lnTo>
                    <a:pt x="36" y="14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8" y="23"/>
                  </a:lnTo>
                  <a:lnTo>
                    <a:pt x="34" y="27"/>
                  </a:lnTo>
                  <a:lnTo>
                    <a:pt x="30" y="31"/>
                  </a:lnTo>
                  <a:lnTo>
                    <a:pt x="26" y="34"/>
                  </a:lnTo>
                  <a:lnTo>
                    <a:pt x="21" y="36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5" y="33"/>
                  </a:lnTo>
                  <a:lnTo>
                    <a:pt x="3" y="27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9"/>
            <p:cNvSpPr>
              <a:spLocks/>
            </p:cNvSpPr>
            <p:nvPr/>
          </p:nvSpPr>
          <p:spPr bwMode="auto">
            <a:xfrm>
              <a:off x="6000750" y="787400"/>
              <a:ext cx="57150" cy="61913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2" y="2"/>
                </a:cxn>
                <a:cxn ang="0">
                  <a:pos x="27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11" y="7"/>
                </a:cxn>
                <a:cxn ang="0">
                  <a:pos x="6" y="11"/>
                </a:cxn>
                <a:cxn ang="0">
                  <a:pos x="2" y="16"/>
                </a:cxn>
                <a:cxn ang="0">
                  <a:pos x="1" y="19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4" y="27"/>
                </a:cxn>
                <a:cxn ang="0">
                  <a:pos x="7" y="30"/>
                </a:cxn>
                <a:cxn ang="0">
                  <a:pos x="12" y="34"/>
                </a:cxn>
                <a:cxn ang="0">
                  <a:pos x="16" y="37"/>
                </a:cxn>
                <a:cxn ang="0">
                  <a:pos x="21" y="39"/>
                </a:cxn>
                <a:cxn ang="0">
                  <a:pos x="27" y="39"/>
                </a:cxn>
                <a:cxn ang="0">
                  <a:pos x="31" y="38"/>
                </a:cxn>
                <a:cxn ang="0">
                  <a:pos x="31" y="38"/>
                </a:cxn>
                <a:cxn ang="0">
                  <a:pos x="33" y="36"/>
                </a:cxn>
                <a:cxn ang="0">
                  <a:pos x="34" y="35"/>
                </a:cxn>
                <a:cxn ang="0">
                  <a:pos x="36" y="29"/>
                </a:cxn>
                <a:cxn ang="0">
                  <a:pos x="36" y="23"/>
                </a:cxn>
                <a:cxn ang="0">
                  <a:pos x="36" y="17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2" y="2"/>
                </a:cxn>
              </a:cxnLst>
              <a:rect l="0" t="0" r="r" b="b"/>
              <a:pathLst>
                <a:path w="36" h="39">
                  <a:moveTo>
                    <a:pt x="32" y="2"/>
                  </a:moveTo>
                  <a:lnTo>
                    <a:pt x="32" y="2"/>
                  </a:lnTo>
                  <a:lnTo>
                    <a:pt x="27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1" y="7"/>
                  </a:lnTo>
                  <a:lnTo>
                    <a:pt x="6" y="11"/>
                  </a:lnTo>
                  <a:lnTo>
                    <a:pt x="2" y="16"/>
                  </a:lnTo>
                  <a:lnTo>
                    <a:pt x="1" y="1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4" y="27"/>
                  </a:lnTo>
                  <a:lnTo>
                    <a:pt x="7" y="30"/>
                  </a:lnTo>
                  <a:lnTo>
                    <a:pt x="12" y="34"/>
                  </a:lnTo>
                  <a:lnTo>
                    <a:pt x="16" y="37"/>
                  </a:lnTo>
                  <a:lnTo>
                    <a:pt x="21" y="39"/>
                  </a:lnTo>
                  <a:lnTo>
                    <a:pt x="27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3" y="36"/>
                  </a:lnTo>
                  <a:lnTo>
                    <a:pt x="34" y="35"/>
                  </a:lnTo>
                  <a:lnTo>
                    <a:pt x="36" y="29"/>
                  </a:lnTo>
                  <a:lnTo>
                    <a:pt x="36" y="23"/>
                  </a:lnTo>
                  <a:lnTo>
                    <a:pt x="36" y="17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0"/>
            <p:cNvSpPr>
              <a:spLocks/>
            </p:cNvSpPr>
            <p:nvPr/>
          </p:nvSpPr>
          <p:spPr bwMode="auto">
            <a:xfrm>
              <a:off x="5961063" y="719138"/>
              <a:ext cx="92075" cy="95250"/>
            </a:xfrm>
            <a:custGeom>
              <a:avLst/>
              <a:gdLst/>
              <a:ahLst/>
              <a:cxnLst>
                <a:cxn ang="0">
                  <a:pos x="29" y="60"/>
                </a:cxn>
                <a:cxn ang="0">
                  <a:pos x="29" y="60"/>
                </a:cxn>
                <a:cxn ang="0">
                  <a:pos x="35" y="59"/>
                </a:cxn>
                <a:cxn ang="0">
                  <a:pos x="40" y="56"/>
                </a:cxn>
                <a:cxn ang="0">
                  <a:pos x="45" y="54"/>
                </a:cxn>
                <a:cxn ang="0">
                  <a:pos x="49" y="51"/>
                </a:cxn>
                <a:cxn ang="0">
                  <a:pos x="54" y="46"/>
                </a:cxn>
                <a:cxn ang="0">
                  <a:pos x="56" y="42"/>
                </a:cxn>
                <a:cxn ang="0">
                  <a:pos x="58" y="36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8" y="24"/>
                </a:cxn>
                <a:cxn ang="0">
                  <a:pos x="56" y="18"/>
                </a:cxn>
                <a:cxn ang="0">
                  <a:pos x="54" y="14"/>
                </a:cxn>
                <a:cxn ang="0">
                  <a:pos x="49" y="9"/>
                </a:cxn>
                <a:cxn ang="0">
                  <a:pos x="45" y="6"/>
                </a:cxn>
                <a:cxn ang="0">
                  <a:pos x="40" y="3"/>
                </a:cxn>
                <a:cxn ang="0">
                  <a:pos x="35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3" y="1"/>
                </a:cxn>
                <a:cxn ang="0">
                  <a:pos x="18" y="3"/>
                </a:cxn>
                <a:cxn ang="0">
                  <a:pos x="12" y="6"/>
                </a:cxn>
                <a:cxn ang="0">
                  <a:pos x="8" y="9"/>
                </a:cxn>
                <a:cxn ang="0">
                  <a:pos x="5" y="14"/>
                </a:cxn>
                <a:cxn ang="0">
                  <a:pos x="2" y="18"/>
                </a:cxn>
                <a:cxn ang="0">
                  <a:pos x="1" y="24"/>
                </a:cxn>
                <a:cxn ang="0">
                  <a:pos x="0" y="3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8" y="50"/>
                </a:cxn>
                <a:cxn ang="0">
                  <a:pos x="8" y="50"/>
                </a:cxn>
                <a:cxn ang="0">
                  <a:pos x="12" y="54"/>
                </a:cxn>
                <a:cxn ang="0">
                  <a:pos x="18" y="56"/>
                </a:cxn>
                <a:cxn ang="0">
                  <a:pos x="23" y="59"/>
                </a:cxn>
                <a:cxn ang="0">
                  <a:pos x="29" y="60"/>
                </a:cxn>
                <a:cxn ang="0">
                  <a:pos x="29" y="60"/>
                </a:cxn>
              </a:cxnLst>
              <a:rect l="0" t="0" r="r" b="b"/>
              <a:pathLst>
                <a:path w="58" h="60">
                  <a:moveTo>
                    <a:pt x="29" y="60"/>
                  </a:moveTo>
                  <a:lnTo>
                    <a:pt x="29" y="60"/>
                  </a:lnTo>
                  <a:lnTo>
                    <a:pt x="35" y="59"/>
                  </a:lnTo>
                  <a:lnTo>
                    <a:pt x="40" y="56"/>
                  </a:lnTo>
                  <a:lnTo>
                    <a:pt x="45" y="54"/>
                  </a:lnTo>
                  <a:lnTo>
                    <a:pt x="49" y="51"/>
                  </a:lnTo>
                  <a:lnTo>
                    <a:pt x="54" y="46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49" y="9"/>
                  </a:lnTo>
                  <a:lnTo>
                    <a:pt x="45" y="6"/>
                  </a:lnTo>
                  <a:lnTo>
                    <a:pt x="40" y="3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3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9"/>
                  </a:lnTo>
                  <a:lnTo>
                    <a:pt x="5" y="14"/>
                  </a:lnTo>
                  <a:lnTo>
                    <a:pt x="2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3" y="59"/>
                  </a:lnTo>
                  <a:lnTo>
                    <a:pt x="29" y="60"/>
                  </a:lnTo>
                  <a:lnTo>
                    <a:pt x="29" y="6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1"/>
            <p:cNvSpPr>
              <a:spLocks/>
            </p:cNvSpPr>
            <p:nvPr/>
          </p:nvSpPr>
          <p:spPr bwMode="auto">
            <a:xfrm>
              <a:off x="5981700" y="741363"/>
              <a:ext cx="49213" cy="47625"/>
            </a:xfrm>
            <a:custGeom>
              <a:avLst/>
              <a:gdLst/>
              <a:ahLst/>
              <a:cxnLst>
                <a:cxn ang="0">
                  <a:pos x="15" y="30"/>
                </a:cxn>
                <a:cxn ang="0">
                  <a:pos x="15" y="30"/>
                </a:cxn>
                <a:cxn ang="0">
                  <a:pos x="22" y="29"/>
                </a:cxn>
                <a:cxn ang="0">
                  <a:pos x="26" y="25"/>
                </a:cxn>
                <a:cxn ang="0">
                  <a:pos x="29" y="21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29" y="10"/>
                </a:cxn>
                <a:cxn ang="0">
                  <a:pos x="26" y="4"/>
                </a:cxn>
                <a:cxn ang="0">
                  <a:pos x="22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0" y="1"/>
                </a:cxn>
                <a:cxn ang="0">
                  <a:pos x="5" y="4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21"/>
                </a:cxn>
                <a:cxn ang="0">
                  <a:pos x="5" y="25"/>
                </a:cxn>
                <a:cxn ang="0">
                  <a:pos x="10" y="29"/>
                </a:cxn>
                <a:cxn ang="0">
                  <a:pos x="15" y="30"/>
                </a:cxn>
                <a:cxn ang="0">
                  <a:pos x="15" y="30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lnTo>
                    <a:pt x="15" y="30"/>
                  </a:lnTo>
                  <a:lnTo>
                    <a:pt x="22" y="29"/>
                  </a:lnTo>
                  <a:lnTo>
                    <a:pt x="26" y="25"/>
                  </a:lnTo>
                  <a:lnTo>
                    <a:pt x="29" y="21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10"/>
                  </a:lnTo>
                  <a:lnTo>
                    <a:pt x="26" y="4"/>
                  </a:lnTo>
                  <a:lnTo>
                    <a:pt x="22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2"/>
            <p:cNvSpPr>
              <a:spLocks/>
            </p:cNvSpPr>
            <p:nvPr/>
          </p:nvSpPr>
          <p:spPr bwMode="auto">
            <a:xfrm>
              <a:off x="6186488" y="850900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2" y="4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5" y="1"/>
                </a:cxn>
                <a:cxn ang="0">
                  <a:pos x="21" y="3"/>
                </a:cxn>
                <a:cxn ang="0">
                  <a:pos x="25" y="6"/>
                </a:cxn>
                <a:cxn ang="0">
                  <a:pos x="29" y="9"/>
                </a:cxn>
                <a:cxn ang="0">
                  <a:pos x="32" y="13"/>
                </a:cxn>
                <a:cxn ang="0">
                  <a:pos x="34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1"/>
                </a:cxn>
                <a:cxn ang="0">
                  <a:pos x="33" y="25"/>
                </a:cxn>
                <a:cxn ang="0">
                  <a:pos x="29" y="28"/>
                </a:cxn>
                <a:cxn ang="0">
                  <a:pos x="25" y="33"/>
                </a:cxn>
                <a:cxn ang="0">
                  <a:pos x="20" y="36"/>
                </a:cxn>
                <a:cxn ang="0">
                  <a:pos x="14" y="38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9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5" y="1"/>
                  </a:lnTo>
                  <a:lnTo>
                    <a:pt x="21" y="3"/>
                  </a:lnTo>
                  <a:lnTo>
                    <a:pt x="25" y="6"/>
                  </a:lnTo>
                  <a:lnTo>
                    <a:pt x="29" y="9"/>
                  </a:lnTo>
                  <a:lnTo>
                    <a:pt x="32" y="13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1"/>
                  </a:lnTo>
                  <a:lnTo>
                    <a:pt x="33" y="25"/>
                  </a:lnTo>
                  <a:lnTo>
                    <a:pt x="29" y="28"/>
                  </a:lnTo>
                  <a:lnTo>
                    <a:pt x="25" y="33"/>
                  </a:lnTo>
                  <a:lnTo>
                    <a:pt x="20" y="36"/>
                  </a:lnTo>
                  <a:lnTo>
                    <a:pt x="14" y="38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3"/>
            <p:cNvSpPr>
              <a:spLocks/>
            </p:cNvSpPr>
            <p:nvPr/>
          </p:nvSpPr>
          <p:spPr bwMode="auto">
            <a:xfrm>
              <a:off x="6235700" y="852488"/>
              <a:ext cx="60325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8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4"/>
                </a:cxn>
                <a:cxn ang="0">
                  <a:pos x="37" y="8"/>
                </a:cxn>
                <a:cxn ang="0">
                  <a:pos x="38" y="14"/>
                </a:cxn>
                <a:cxn ang="0">
                  <a:pos x="38" y="19"/>
                </a:cxn>
                <a:cxn ang="0">
                  <a:pos x="38" y="24"/>
                </a:cxn>
                <a:cxn ang="0">
                  <a:pos x="37" y="29"/>
                </a:cxn>
                <a:cxn ang="0">
                  <a:pos x="35" y="33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3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6" y="30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8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4"/>
                  </a:lnTo>
                  <a:lnTo>
                    <a:pt x="37" y="8"/>
                  </a:lnTo>
                  <a:lnTo>
                    <a:pt x="38" y="14"/>
                  </a:lnTo>
                  <a:lnTo>
                    <a:pt x="38" y="19"/>
                  </a:lnTo>
                  <a:lnTo>
                    <a:pt x="38" y="24"/>
                  </a:lnTo>
                  <a:lnTo>
                    <a:pt x="37" y="29"/>
                  </a:lnTo>
                  <a:lnTo>
                    <a:pt x="35" y="33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3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6" y="30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4"/>
            <p:cNvSpPr>
              <a:spLocks/>
            </p:cNvSpPr>
            <p:nvPr/>
          </p:nvSpPr>
          <p:spPr bwMode="auto">
            <a:xfrm>
              <a:off x="6272213" y="908050"/>
              <a:ext cx="60325" cy="587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4"/>
                </a:cxn>
                <a:cxn ang="0">
                  <a:pos x="27" y="6"/>
                </a:cxn>
                <a:cxn ang="0">
                  <a:pos x="32" y="9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3"/>
                </a:cxn>
                <a:cxn ang="0">
                  <a:pos x="33" y="26"/>
                </a:cxn>
                <a:cxn ang="0">
                  <a:pos x="30" y="31"/>
                </a:cxn>
                <a:cxn ang="0">
                  <a:pos x="25" y="33"/>
                </a:cxn>
                <a:cxn ang="0">
                  <a:pos x="20" y="35"/>
                </a:cxn>
                <a:cxn ang="0">
                  <a:pos x="15" y="37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4" y="32"/>
                </a:cxn>
                <a:cxn ang="0">
                  <a:pos x="2" y="27"/>
                </a:cxn>
                <a:cxn ang="0">
                  <a:pos x="1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2" y="4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7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4"/>
                  </a:lnTo>
                  <a:lnTo>
                    <a:pt x="27" y="6"/>
                  </a:lnTo>
                  <a:lnTo>
                    <a:pt x="32" y="9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3"/>
                  </a:lnTo>
                  <a:lnTo>
                    <a:pt x="33" y="26"/>
                  </a:lnTo>
                  <a:lnTo>
                    <a:pt x="30" y="31"/>
                  </a:lnTo>
                  <a:lnTo>
                    <a:pt x="25" y="33"/>
                  </a:lnTo>
                  <a:lnTo>
                    <a:pt x="20" y="35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4" y="32"/>
                  </a:lnTo>
                  <a:lnTo>
                    <a:pt x="2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5"/>
            <p:cNvSpPr>
              <a:spLocks/>
            </p:cNvSpPr>
            <p:nvPr/>
          </p:nvSpPr>
          <p:spPr bwMode="auto">
            <a:xfrm>
              <a:off x="6232525" y="957263"/>
              <a:ext cx="57150" cy="61913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3" y="6"/>
                </a:cxn>
                <a:cxn ang="0">
                  <a:pos x="35" y="17"/>
                </a:cxn>
                <a:cxn ang="0">
                  <a:pos x="36" y="23"/>
                </a:cxn>
                <a:cxn ang="0">
                  <a:pos x="35" y="29"/>
                </a:cxn>
                <a:cxn ang="0">
                  <a:pos x="34" y="34"/>
                </a:cxn>
                <a:cxn ang="0">
                  <a:pos x="32" y="36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16" y="37"/>
                </a:cxn>
                <a:cxn ang="0">
                  <a:pos x="11" y="34"/>
                </a:cxn>
                <a:cxn ang="0">
                  <a:pos x="7" y="30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19"/>
                </a:cxn>
                <a:cxn ang="0">
                  <a:pos x="2" y="14"/>
                </a:cxn>
                <a:cxn ang="0">
                  <a:pos x="5" y="10"/>
                </a:cxn>
                <a:cxn ang="0">
                  <a:pos x="10" y="7"/>
                </a:cxn>
                <a:cxn ang="0">
                  <a:pos x="14" y="3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6" h="39">
                  <a:moveTo>
                    <a:pt x="32" y="1"/>
                  </a:moveTo>
                  <a:lnTo>
                    <a:pt x="32" y="1"/>
                  </a:lnTo>
                  <a:lnTo>
                    <a:pt x="33" y="6"/>
                  </a:lnTo>
                  <a:lnTo>
                    <a:pt x="35" y="17"/>
                  </a:lnTo>
                  <a:lnTo>
                    <a:pt x="36" y="23"/>
                  </a:lnTo>
                  <a:lnTo>
                    <a:pt x="35" y="29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9"/>
                  </a:lnTo>
                  <a:lnTo>
                    <a:pt x="20" y="39"/>
                  </a:lnTo>
                  <a:lnTo>
                    <a:pt x="16" y="37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10" y="7"/>
                  </a:lnTo>
                  <a:lnTo>
                    <a:pt x="14" y="3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6"/>
            <p:cNvSpPr>
              <a:spLocks/>
            </p:cNvSpPr>
            <p:nvPr/>
          </p:nvSpPr>
          <p:spPr bwMode="auto">
            <a:xfrm>
              <a:off x="6176963" y="957263"/>
              <a:ext cx="61913" cy="58738"/>
            </a:xfrm>
            <a:custGeom>
              <a:avLst/>
              <a:gdLst/>
              <a:ahLst/>
              <a:cxnLst>
                <a:cxn ang="0">
                  <a:pos x="39" y="20"/>
                </a:cxn>
                <a:cxn ang="0">
                  <a:pos x="39" y="20"/>
                </a:cxn>
                <a:cxn ang="0">
                  <a:pos x="35" y="23"/>
                </a:cxn>
                <a:cxn ang="0">
                  <a:pos x="27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2" y="32"/>
                </a:cxn>
                <a:cxn ang="0">
                  <a:pos x="1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4" y="3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9" y="20"/>
                </a:cxn>
                <a:cxn ang="0">
                  <a:pos x="39" y="20"/>
                </a:cxn>
              </a:cxnLst>
              <a:rect l="0" t="0" r="r" b="b"/>
              <a:pathLst>
                <a:path w="39" h="37">
                  <a:moveTo>
                    <a:pt x="39" y="20"/>
                  </a:moveTo>
                  <a:lnTo>
                    <a:pt x="39" y="20"/>
                  </a:lnTo>
                  <a:lnTo>
                    <a:pt x="35" y="23"/>
                  </a:lnTo>
                  <a:lnTo>
                    <a:pt x="27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2" y="32"/>
                  </a:lnTo>
                  <a:lnTo>
                    <a:pt x="1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7"/>
                  </a:lnTo>
                  <a:lnTo>
                    <a:pt x="4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4" y="3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9" y="20"/>
                  </a:lnTo>
                  <a:lnTo>
                    <a:pt x="39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7"/>
            <p:cNvSpPr>
              <a:spLocks/>
            </p:cNvSpPr>
            <p:nvPr/>
          </p:nvSpPr>
          <p:spPr bwMode="auto">
            <a:xfrm>
              <a:off x="6148388" y="900113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5" y="37"/>
                </a:cxn>
                <a:cxn ang="0">
                  <a:pos x="15" y="32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9" y="5"/>
                </a:cxn>
                <a:cxn ang="0">
                  <a:pos x="14" y="3"/>
                </a:cxn>
                <a:cxn ang="0">
                  <a:pos x="19" y="2"/>
                </a:cxn>
                <a:cxn ang="0">
                  <a:pos x="25" y="1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6"/>
                </a:cxn>
                <a:cxn ang="0">
                  <a:pos x="36" y="11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5" y="37"/>
                  </a:lnTo>
                  <a:lnTo>
                    <a:pt x="15" y="32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9" y="5"/>
                  </a:lnTo>
                  <a:lnTo>
                    <a:pt x="14" y="3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6"/>
                  </a:lnTo>
                  <a:lnTo>
                    <a:pt x="36" y="11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8"/>
            <p:cNvSpPr>
              <a:spLocks/>
            </p:cNvSpPr>
            <p:nvPr/>
          </p:nvSpPr>
          <p:spPr bwMode="auto">
            <a:xfrm>
              <a:off x="6191250" y="889000"/>
              <a:ext cx="93663" cy="93663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8" y="35"/>
                </a:cxn>
                <a:cxn ang="0">
                  <a:pos x="56" y="42"/>
                </a:cxn>
                <a:cxn ang="0">
                  <a:pos x="54" y="46"/>
                </a:cxn>
                <a:cxn ang="0">
                  <a:pos x="49" y="50"/>
                </a:cxn>
                <a:cxn ang="0">
                  <a:pos x="45" y="54"/>
                </a:cxn>
                <a:cxn ang="0">
                  <a:pos x="41" y="56"/>
                </a:cxn>
                <a:cxn ang="0">
                  <a:pos x="35" y="59"/>
                </a:cxn>
                <a:cxn ang="0">
                  <a:pos x="29" y="59"/>
                </a:cxn>
                <a:cxn ang="0">
                  <a:pos x="29" y="59"/>
                </a:cxn>
                <a:cxn ang="0">
                  <a:pos x="23" y="59"/>
                </a:cxn>
                <a:cxn ang="0">
                  <a:pos x="18" y="56"/>
                </a:cxn>
                <a:cxn ang="0">
                  <a:pos x="12" y="54"/>
                </a:cxn>
                <a:cxn ang="0">
                  <a:pos x="8" y="50"/>
                </a:cxn>
                <a:cxn ang="0">
                  <a:pos x="5" y="46"/>
                </a:cxn>
                <a:cxn ang="0">
                  <a:pos x="2" y="42"/>
                </a:cxn>
                <a:cxn ang="0">
                  <a:pos x="1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24"/>
                </a:cxn>
                <a:cxn ang="0">
                  <a:pos x="2" y="18"/>
                </a:cxn>
                <a:cxn ang="0">
                  <a:pos x="5" y="13"/>
                </a:cxn>
                <a:cxn ang="0">
                  <a:pos x="8" y="9"/>
                </a:cxn>
                <a:cxn ang="0">
                  <a:pos x="12" y="6"/>
                </a:cxn>
                <a:cxn ang="0">
                  <a:pos x="18" y="2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5" y="6"/>
                </a:cxn>
                <a:cxn ang="0">
                  <a:pos x="49" y="9"/>
                </a:cxn>
                <a:cxn ang="0">
                  <a:pos x="54" y="13"/>
                </a:cxn>
                <a:cxn ang="0">
                  <a:pos x="56" y="18"/>
                </a:cxn>
                <a:cxn ang="0">
                  <a:pos x="58" y="24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lnTo>
                    <a:pt x="59" y="30"/>
                  </a:lnTo>
                  <a:lnTo>
                    <a:pt x="58" y="35"/>
                  </a:lnTo>
                  <a:lnTo>
                    <a:pt x="56" y="42"/>
                  </a:lnTo>
                  <a:lnTo>
                    <a:pt x="54" y="46"/>
                  </a:lnTo>
                  <a:lnTo>
                    <a:pt x="49" y="50"/>
                  </a:lnTo>
                  <a:lnTo>
                    <a:pt x="45" y="54"/>
                  </a:lnTo>
                  <a:lnTo>
                    <a:pt x="41" y="56"/>
                  </a:lnTo>
                  <a:lnTo>
                    <a:pt x="35" y="59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23" y="59"/>
                  </a:lnTo>
                  <a:lnTo>
                    <a:pt x="18" y="56"/>
                  </a:lnTo>
                  <a:lnTo>
                    <a:pt x="12" y="54"/>
                  </a:lnTo>
                  <a:lnTo>
                    <a:pt x="8" y="50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5" y="6"/>
                  </a:lnTo>
                  <a:lnTo>
                    <a:pt x="49" y="9"/>
                  </a:lnTo>
                  <a:lnTo>
                    <a:pt x="54" y="13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9"/>
            <p:cNvSpPr>
              <a:spLocks/>
            </p:cNvSpPr>
            <p:nvPr/>
          </p:nvSpPr>
          <p:spPr bwMode="auto">
            <a:xfrm>
              <a:off x="6211888" y="911225"/>
              <a:ext cx="49213" cy="47625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30" y="21"/>
                </a:cxn>
                <a:cxn ang="0">
                  <a:pos x="27" y="25"/>
                </a:cxn>
                <a:cxn ang="0">
                  <a:pos x="22" y="29"/>
                </a:cxn>
                <a:cxn ang="0">
                  <a:pos x="15" y="30"/>
                </a:cxn>
                <a:cxn ang="0">
                  <a:pos x="15" y="30"/>
                </a:cxn>
                <a:cxn ang="0">
                  <a:pos x="10" y="29"/>
                </a:cxn>
                <a:cxn ang="0">
                  <a:pos x="5" y="25"/>
                </a:cxn>
                <a:cxn ang="0">
                  <a:pos x="2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2" y="8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2" y="1"/>
                </a:cxn>
                <a:cxn ang="0">
                  <a:pos x="27" y="4"/>
                </a:cxn>
                <a:cxn ang="0">
                  <a:pos x="30" y="8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30">
                  <a:moveTo>
                    <a:pt x="31" y="15"/>
                  </a:moveTo>
                  <a:lnTo>
                    <a:pt x="31" y="15"/>
                  </a:lnTo>
                  <a:lnTo>
                    <a:pt x="30" y="21"/>
                  </a:lnTo>
                  <a:lnTo>
                    <a:pt x="27" y="25"/>
                  </a:lnTo>
                  <a:lnTo>
                    <a:pt x="22" y="29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0" y="29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8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7" y="4"/>
                  </a:lnTo>
                  <a:lnTo>
                    <a:pt x="30" y="8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0"/>
            <p:cNvSpPr>
              <a:spLocks/>
            </p:cNvSpPr>
            <p:nvPr/>
          </p:nvSpPr>
          <p:spPr bwMode="auto">
            <a:xfrm>
              <a:off x="6261100" y="1109663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0" y="3"/>
                </a:cxn>
                <a:cxn ang="0">
                  <a:pos x="26" y="6"/>
                </a:cxn>
                <a:cxn ang="0">
                  <a:pos x="29" y="10"/>
                </a:cxn>
                <a:cxn ang="0">
                  <a:pos x="33" y="13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1"/>
                </a:cxn>
                <a:cxn ang="0">
                  <a:pos x="33" y="25"/>
                </a:cxn>
                <a:cxn ang="0">
                  <a:pos x="30" y="29"/>
                </a:cxn>
                <a:cxn ang="0">
                  <a:pos x="26" y="33"/>
                </a:cxn>
                <a:cxn ang="0">
                  <a:pos x="20" y="36"/>
                </a:cxn>
                <a:cxn ang="0">
                  <a:pos x="15" y="38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4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6" y="6"/>
                  </a:lnTo>
                  <a:lnTo>
                    <a:pt x="29" y="10"/>
                  </a:lnTo>
                  <a:lnTo>
                    <a:pt x="33" y="13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1"/>
                  </a:lnTo>
                  <a:lnTo>
                    <a:pt x="33" y="25"/>
                  </a:lnTo>
                  <a:lnTo>
                    <a:pt x="30" y="29"/>
                  </a:lnTo>
                  <a:lnTo>
                    <a:pt x="26" y="33"/>
                  </a:lnTo>
                  <a:lnTo>
                    <a:pt x="20" y="36"/>
                  </a:lnTo>
                  <a:lnTo>
                    <a:pt x="15" y="38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1"/>
            <p:cNvSpPr>
              <a:spLocks/>
            </p:cNvSpPr>
            <p:nvPr/>
          </p:nvSpPr>
          <p:spPr bwMode="auto">
            <a:xfrm>
              <a:off x="6310313" y="1111250"/>
              <a:ext cx="61913" cy="58738"/>
            </a:xfrm>
            <a:custGeom>
              <a:avLst/>
              <a:gdLst/>
              <a:ahLst/>
              <a:cxnLst>
                <a:cxn ang="0">
                  <a:pos x="35" y="35"/>
                </a:cxn>
                <a:cxn ang="0">
                  <a:pos x="35" y="35"/>
                </a:cxn>
                <a:cxn ang="0">
                  <a:pos x="36" y="33"/>
                </a:cxn>
                <a:cxn ang="0">
                  <a:pos x="37" y="29"/>
                </a:cxn>
                <a:cxn ang="0">
                  <a:pos x="38" y="24"/>
                </a:cxn>
                <a:cxn ang="0">
                  <a:pos x="39" y="19"/>
                </a:cxn>
                <a:cxn ang="0">
                  <a:pos x="39" y="14"/>
                </a:cxn>
                <a:cxn ang="0">
                  <a:pos x="38" y="9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1" y="1"/>
                </a:cxn>
                <a:cxn ang="0">
                  <a:pos x="16" y="4"/>
                </a:cxn>
                <a:cxn ang="0">
                  <a:pos x="12" y="9"/>
                </a:cxn>
                <a:cxn ang="0">
                  <a:pos x="3" y="16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6" y="30"/>
                </a:cxn>
                <a:cxn ang="0">
                  <a:pos x="12" y="33"/>
                </a:cxn>
                <a:cxn ang="0">
                  <a:pos x="17" y="35"/>
                </a:cxn>
                <a:cxn ang="0">
                  <a:pos x="23" y="36"/>
                </a:cxn>
                <a:cxn ang="0">
                  <a:pos x="29" y="37"/>
                </a:cxn>
                <a:cxn ang="0">
                  <a:pos x="33" y="36"/>
                </a:cxn>
                <a:cxn ang="0">
                  <a:pos x="35" y="35"/>
                </a:cxn>
                <a:cxn ang="0">
                  <a:pos x="35" y="35"/>
                </a:cxn>
              </a:cxnLst>
              <a:rect l="0" t="0" r="r" b="b"/>
              <a:pathLst>
                <a:path w="39" h="37">
                  <a:moveTo>
                    <a:pt x="35" y="35"/>
                  </a:moveTo>
                  <a:lnTo>
                    <a:pt x="35" y="35"/>
                  </a:lnTo>
                  <a:lnTo>
                    <a:pt x="36" y="33"/>
                  </a:lnTo>
                  <a:lnTo>
                    <a:pt x="37" y="29"/>
                  </a:lnTo>
                  <a:lnTo>
                    <a:pt x="38" y="24"/>
                  </a:lnTo>
                  <a:lnTo>
                    <a:pt x="39" y="19"/>
                  </a:lnTo>
                  <a:lnTo>
                    <a:pt x="39" y="14"/>
                  </a:lnTo>
                  <a:lnTo>
                    <a:pt x="38" y="9"/>
                  </a:lnTo>
                  <a:lnTo>
                    <a:pt x="35" y="4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2" y="9"/>
                  </a:lnTo>
                  <a:lnTo>
                    <a:pt x="3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6" y="30"/>
                  </a:lnTo>
                  <a:lnTo>
                    <a:pt x="12" y="33"/>
                  </a:lnTo>
                  <a:lnTo>
                    <a:pt x="17" y="35"/>
                  </a:lnTo>
                  <a:lnTo>
                    <a:pt x="23" y="36"/>
                  </a:lnTo>
                  <a:lnTo>
                    <a:pt x="29" y="37"/>
                  </a:lnTo>
                  <a:lnTo>
                    <a:pt x="33" y="36"/>
                  </a:lnTo>
                  <a:lnTo>
                    <a:pt x="35" y="35"/>
                  </a:lnTo>
                  <a:lnTo>
                    <a:pt x="35" y="35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2"/>
            <p:cNvSpPr>
              <a:spLocks/>
            </p:cNvSpPr>
            <p:nvPr/>
          </p:nvSpPr>
          <p:spPr bwMode="auto">
            <a:xfrm>
              <a:off x="6346825" y="1166813"/>
              <a:ext cx="57150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2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1" y="22"/>
                </a:cxn>
                <a:cxn ang="0">
                  <a:pos x="2" y="28"/>
                </a:cxn>
                <a:cxn ang="0">
                  <a:pos x="4" y="32"/>
                </a:cxn>
                <a:cxn ang="0">
                  <a:pos x="7" y="36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10" y="37"/>
                </a:cxn>
                <a:cxn ang="0">
                  <a:pos x="10" y="37"/>
                </a:cxn>
                <a:cxn ang="0">
                  <a:pos x="24" y="25"/>
                </a:cxn>
                <a:cxn ang="0">
                  <a:pos x="36" y="13"/>
                </a:cxn>
                <a:cxn ang="0">
                  <a:pos x="36" y="13"/>
                </a:cxn>
                <a:cxn ang="0">
                  <a:pos x="33" y="10"/>
                </a:cxn>
                <a:cxn ang="0">
                  <a:pos x="29" y="6"/>
                </a:cxn>
                <a:cxn ang="0">
                  <a:pos x="18" y="2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6" h="37">
                  <a:moveTo>
                    <a:pt x="7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1" y="22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7" y="36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24" y="25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3" y="10"/>
                  </a:lnTo>
                  <a:lnTo>
                    <a:pt x="29" y="6"/>
                  </a:lnTo>
                  <a:lnTo>
                    <a:pt x="18" y="2"/>
                  </a:lnTo>
                  <a:lnTo>
                    <a:pt x="10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3"/>
            <p:cNvSpPr>
              <a:spLocks/>
            </p:cNvSpPr>
            <p:nvPr/>
          </p:nvSpPr>
          <p:spPr bwMode="auto">
            <a:xfrm>
              <a:off x="6307138" y="1216025"/>
              <a:ext cx="53975" cy="460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2" y="25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22" y="18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26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10" y="7"/>
                </a:cxn>
                <a:cxn ang="0">
                  <a:pos x="6" y="10"/>
                </a:cxn>
                <a:cxn ang="0">
                  <a:pos x="2" y="15"/>
                </a:cxn>
                <a:cxn ang="0">
                  <a:pos x="1" y="19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34" h="29">
                  <a:moveTo>
                    <a:pt x="0" y="21"/>
                  </a:moveTo>
                  <a:lnTo>
                    <a:pt x="0" y="21"/>
                  </a:lnTo>
                  <a:lnTo>
                    <a:pt x="2" y="25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22" y="18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4"/>
            <p:cNvSpPr>
              <a:spLocks/>
            </p:cNvSpPr>
            <p:nvPr/>
          </p:nvSpPr>
          <p:spPr bwMode="auto">
            <a:xfrm>
              <a:off x="6253163" y="1216025"/>
              <a:ext cx="61913" cy="58738"/>
            </a:xfrm>
            <a:custGeom>
              <a:avLst/>
              <a:gdLst/>
              <a:ahLst/>
              <a:cxnLst>
                <a:cxn ang="0">
                  <a:pos x="39" y="20"/>
                </a:cxn>
                <a:cxn ang="0">
                  <a:pos x="39" y="20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8" y="37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2" y="33"/>
                </a:cxn>
                <a:cxn ang="0">
                  <a:pos x="0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8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9" y="20"/>
                </a:cxn>
                <a:cxn ang="0">
                  <a:pos x="39" y="20"/>
                </a:cxn>
              </a:cxnLst>
              <a:rect l="0" t="0" r="r" b="b"/>
              <a:pathLst>
                <a:path w="39" h="37">
                  <a:moveTo>
                    <a:pt x="39" y="20"/>
                  </a:moveTo>
                  <a:lnTo>
                    <a:pt x="39" y="20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7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9" y="20"/>
                  </a:lnTo>
                  <a:lnTo>
                    <a:pt x="39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5"/>
            <p:cNvSpPr>
              <a:spLocks/>
            </p:cNvSpPr>
            <p:nvPr/>
          </p:nvSpPr>
          <p:spPr bwMode="auto">
            <a:xfrm>
              <a:off x="6224588" y="1158875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4" y="37"/>
                </a:cxn>
                <a:cxn ang="0">
                  <a:pos x="14" y="33"/>
                </a:cxn>
                <a:cxn ang="0">
                  <a:pos x="8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4" y="3"/>
                </a:cxn>
                <a:cxn ang="0">
                  <a:pos x="19" y="2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4" y="6"/>
                </a:cxn>
                <a:cxn ang="0">
                  <a:pos x="36" y="11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4" y="37"/>
                  </a:lnTo>
                  <a:lnTo>
                    <a:pt x="14" y="33"/>
                  </a:lnTo>
                  <a:lnTo>
                    <a:pt x="8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4" y="3"/>
                  </a:lnTo>
                  <a:lnTo>
                    <a:pt x="19" y="2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4" y="6"/>
                  </a:lnTo>
                  <a:lnTo>
                    <a:pt x="36" y="11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6"/>
            <p:cNvSpPr>
              <a:spLocks/>
            </p:cNvSpPr>
            <p:nvPr/>
          </p:nvSpPr>
          <p:spPr bwMode="auto">
            <a:xfrm>
              <a:off x="6265863" y="1147763"/>
              <a:ext cx="93663" cy="93663"/>
            </a:xfrm>
            <a:custGeom>
              <a:avLst/>
              <a:gdLst/>
              <a:ahLst/>
              <a:cxnLst>
                <a:cxn ang="0">
                  <a:pos x="30" y="59"/>
                </a:cxn>
                <a:cxn ang="0">
                  <a:pos x="30" y="59"/>
                </a:cxn>
                <a:cxn ang="0">
                  <a:pos x="35" y="59"/>
                </a:cxn>
                <a:cxn ang="0">
                  <a:pos x="41" y="56"/>
                </a:cxn>
                <a:cxn ang="0">
                  <a:pos x="46" y="54"/>
                </a:cxn>
                <a:cxn ang="0">
                  <a:pos x="50" y="50"/>
                </a:cxn>
                <a:cxn ang="0">
                  <a:pos x="54" y="46"/>
                </a:cxn>
                <a:cxn ang="0">
                  <a:pos x="57" y="42"/>
                </a:cxn>
                <a:cxn ang="0">
                  <a:pos x="59" y="35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24"/>
                </a:cxn>
                <a:cxn ang="0">
                  <a:pos x="57" y="18"/>
                </a:cxn>
                <a:cxn ang="0">
                  <a:pos x="54" y="13"/>
                </a:cxn>
                <a:cxn ang="0">
                  <a:pos x="50" y="9"/>
                </a:cxn>
                <a:cxn ang="0">
                  <a:pos x="46" y="6"/>
                </a:cxn>
                <a:cxn ang="0">
                  <a:pos x="41" y="2"/>
                </a:cxn>
                <a:cxn ang="0">
                  <a:pos x="35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1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6" y="13"/>
                </a:cxn>
                <a:cxn ang="0">
                  <a:pos x="2" y="18"/>
                </a:cxn>
                <a:cxn ang="0">
                  <a:pos x="1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35"/>
                </a:cxn>
                <a:cxn ang="0">
                  <a:pos x="2" y="42"/>
                </a:cxn>
                <a:cxn ang="0">
                  <a:pos x="6" y="46"/>
                </a:cxn>
                <a:cxn ang="0">
                  <a:pos x="9" y="50"/>
                </a:cxn>
                <a:cxn ang="0">
                  <a:pos x="13" y="54"/>
                </a:cxn>
                <a:cxn ang="0">
                  <a:pos x="18" y="56"/>
                </a:cxn>
                <a:cxn ang="0">
                  <a:pos x="24" y="59"/>
                </a:cxn>
                <a:cxn ang="0">
                  <a:pos x="30" y="59"/>
                </a:cxn>
                <a:cxn ang="0">
                  <a:pos x="30" y="59"/>
                </a:cxn>
              </a:cxnLst>
              <a:rect l="0" t="0" r="r" b="b"/>
              <a:pathLst>
                <a:path w="59" h="59">
                  <a:moveTo>
                    <a:pt x="30" y="59"/>
                  </a:moveTo>
                  <a:lnTo>
                    <a:pt x="30" y="59"/>
                  </a:lnTo>
                  <a:lnTo>
                    <a:pt x="35" y="59"/>
                  </a:lnTo>
                  <a:lnTo>
                    <a:pt x="41" y="56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7" y="42"/>
                  </a:lnTo>
                  <a:lnTo>
                    <a:pt x="59" y="35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2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3" y="54"/>
                  </a:lnTo>
                  <a:lnTo>
                    <a:pt x="18" y="56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0" y="59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7"/>
            <p:cNvSpPr>
              <a:spLocks/>
            </p:cNvSpPr>
            <p:nvPr/>
          </p:nvSpPr>
          <p:spPr bwMode="auto">
            <a:xfrm>
              <a:off x="6288088" y="1169988"/>
              <a:ext cx="49213" cy="47625"/>
            </a:xfrm>
            <a:custGeom>
              <a:avLst/>
              <a:gdLst/>
              <a:ahLst/>
              <a:cxnLst>
                <a:cxn ang="0">
                  <a:pos x="15" y="30"/>
                </a:cxn>
                <a:cxn ang="0">
                  <a:pos x="15" y="30"/>
                </a:cxn>
                <a:cxn ang="0">
                  <a:pos x="21" y="29"/>
                </a:cxn>
                <a:cxn ang="0">
                  <a:pos x="26" y="26"/>
                </a:cxn>
                <a:cxn ang="0">
                  <a:pos x="29" y="21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29" y="9"/>
                </a:cxn>
                <a:cxn ang="0">
                  <a:pos x="26" y="4"/>
                </a:cxn>
                <a:cxn ang="0">
                  <a:pos x="21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9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21"/>
                </a:cxn>
                <a:cxn ang="0">
                  <a:pos x="4" y="26"/>
                </a:cxn>
                <a:cxn ang="0">
                  <a:pos x="10" y="29"/>
                </a:cxn>
                <a:cxn ang="0">
                  <a:pos x="15" y="30"/>
                </a:cxn>
                <a:cxn ang="0">
                  <a:pos x="15" y="30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lnTo>
                    <a:pt x="15" y="30"/>
                  </a:lnTo>
                  <a:lnTo>
                    <a:pt x="21" y="29"/>
                  </a:lnTo>
                  <a:lnTo>
                    <a:pt x="26" y="26"/>
                  </a:lnTo>
                  <a:lnTo>
                    <a:pt x="29" y="21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9"/>
                  </a:lnTo>
                  <a:lnTo>
                    <a:pt x="26" y="4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6"/>
                  </a:lnTo>
                  <a:lnTo>
                    <a:pt x="10" y="29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8"/>
            <p:cNvSpPr>
              <a:spLocks/>
            </p:cNvSpPr>
            <p:nvPr/>
          </p:nvSpPr>
          <p:spPr bwMode="auto">
            <a:xfrm>
              <a:off x="6572250" y="738188"/>
              <a:ext cx="57150" cy="61913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3" y="37"/>
                </a:cxn>
                <a:cxn ang="0">
                  <a:pos x="2" y="33"/>
                </a:cxn>
                <a:cxn ang="0">
                  <a:pos x="0" y="21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20" y="2"/>
                </a:cxn>
                <a:cxn ang="0">
                  <a:pos x="24" y="5"/>
                </a:cxn>
                <a:cxn ang="0">
                  <a:pos x="29" y="9"/>
                </a:cxn>
                <a:cxn ang="0">
                  <a:pos x="32" y="13"/>
                </a:cxn>
                <a:cxn ang="0">
                  <a:pos x="35" y="16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1"/>
                </a:cxn>
                <a:cxn ang="0">
                  <a:pos x="33" y="24"/>
                </a:cxn>
                <a:cxn ang="0">
                  <a:pos x="30" y="29"/>
                </a:cxn>
                <a:cxn ang="0">
                  <a:pos x="26" y="33"/>
                </a:cxn>
                <a:cxn ang="0">
                  <a:pos x="20" y="36"/>
                </a:cxn>
                <a:cxn ang="0">
                  <a:pos x="15" y="38"/>
                </a:cxn>
                <a:cxn ang="0">
                  <a:pos x="9" y="39"/>
                </a:cxn>
                <a:cxn ang="0">
                  <a:pos x="3" y="37"/>
                </a:cxn>
                <a:cxn ang="0">
                  <a:pos x="3" y="37"/>
                </a:cxn>
              </a:cxnLst>
              <a:rect l="0" t="0" r="r" b="b"/>
              <a:pathLst>
                <a:path w="36" h="39">
                  <a:moveTo>
                    <a:pt x="3" y="37"/>
                  </a:moveTo>
                  <a:lnTo>
                    <a:pt x="3" y="37"/>
                  </a:lnTo>
                  <a:lnTo>
                    <a:pt x="2" y="33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9"/>
                  </a:lnTo>
                  <a:lnTo>
                    <a:pt x="2" y="4"/>
                  </a:lnTo>
                  <a:lnTo>
                    <a:pt x="4" y="2"/>
                  </a:lnTo>
                  <a:lnTo>
                    <a:pt x="5" y="1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5"/>
                  </a:lnTo>
                  <a:lnTo>
                    <a:pt x="29" y="9"/>
                  </a:lnTo>
                  <a:lnTo>
                    <a:pt x="32" y="13"/>
                  </a:lnTo>
                  <a:lnTo>
                    <a:pt x="35" y="1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1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26" y="33"/>
                  </a:lnTo>
                  <a:lnTo>
                    <a:pt x="20" y="36"/>
                  </a:lnTo>
                  <a:lnTo>
                    <a:pt x="15" y="38"/>
                  </a:lnTo>
                  <a:lnTo>
                    <a:pt x="9" y="39"/>
                  </a:lnTo>
                  <a:lnTo>
                    <a:pt x="3" y="37"/>
                  </a:lnTo>
                  <a:lnTo>
                    <a:pt x="3" y="37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9"/>
            <p:cNvSpPr>
              <a:spLocks/>
            </p:cNvSpPr>
            <p:nvPr/>
          </p:nvSpPr>
          <p:spPr bwMode="auto">
            <a:xfrm>
              <a:off x="6621463" y="739775"/>
              <a:ext cx="61913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7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8" y="0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35" y="3"/>
                </a:cxn>
                <a:cxn ang="0">
                  <a:pos x="37" y="8"/>
                </a:cxn>
                <a:cxn ang="0">
                  <a:pos x="39" y="13"/>
                </a:cxn>
                <a:cxn ang="0">
                  <a:pos x="39" y="19"/>
                </a:cxn>
                <a:cxn ang="0">
                  <a:pos x="38" y="24"/>
                </a:cxn>
                <a:cxn ang="0">
                  <a:pos x="37" y="29"/>
                </a:cxn>
                <a:cxn ang="0">
                  <a:pos x="36" y="33"/>
                </a:cxn>
                <a:cxn ang="0">
                  <a:pos x="35" y="35"/>
                </a:cxn>
                <a:cxn ang="0">
                  <a:pos x="35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3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6" y="30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9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7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5" y="3"/>
                  </a:lnTo>
                  <a:lnTo>
                    <a:pt x="37" y="8"/>
                  </a:lnTo>
                  <a:lnTo>
                    <a:pt x="39" y="13"/>
                  </a:lnTo>
                  <a:lnTo>
                    <a:pt x="39" y="19"/>
                  </a:lnTo>
                  <a:lnTo>
                    <a:pt x="38" y="24"/>
                  </a:lnTo>
                  <a:lnTo>
                    <a:pt x="37" y="29"/>
                  </a:lnTo>
                  <a:lnTo>
                    <a:pt x="36" y="33"/>
                  </a:lnTo>
                  <a:lnTo>
                    <a:pt x="35" y="35"/>
                  </a:lnTo>
                  <a:lnTo>
                    <a:pt x="35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3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6" y="30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0"/>
            <p:cNvSpPr>
              <a:spLocks/>
            </p:cNvSpPr>
            <p:nvPr/>
          </p:nvSpPr>
          <p:spPr bwMode="auto">
            <a:xfrm>
              <a:off x="6657975" y="793750"/>
              <a:ext cx="36513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5"/>
                </a:cxn>
                <a:cxn ang="0">
                  <a:pos x="0" y="10"/>
                </a:cxn>
                <a:cxn ang="0">
                  <a:pos x="0" y="17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4" y="33"/>
                </a:cxn>
                <a:cxn ang="0">
                  <a:pos x="6" y="36"/>
                </a:cxn>
                <a:cxn ang="0">
                  <a:pos x="9" y="38"/>
                </a:cxn>
                <a:cxn ang="0">
                  <a:pos x="10" y="38"/>
                </a:cxn>
                <a:cxn ang="0">
                  <a:pos x="10" y="38"/>
                </a:cxn>
                <a:cxn ang="0">
                  <a:pos x="16" y="22"/>
                </a:cxn>
                <a:cxn ang="0">
                  <a:pos x="23" y="5"/>
                </a:cxn>
                <a:cxn ang="0">
                  <a:pos x="23" y="5"/>
                </a:cxn>
                <a:cxn ang="0">
                  <a:pos x="12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3" h="38">
                  <a:moveTo>
                    <a:pt x="6" y="0"/>
                  </a:moveTo>
                  <a:lnTo>
                    <a:pt x="6" y="0"/>
                  </a:lnTo>
                  <a:lnTo>
                    <a:pt x="2" y="5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28"/>
                  </a:lnTo>
                  <a:lnTo>
                    <a:pt x="4" y="33"/>
                  </a:lnTo>
                  <a:lnTo>
                    <a:pt x="6" y="36"/>
                  </a:lnTo>
                  <a:lnTo>
                    <a:pt x="9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6" y="22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2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1"/>
            <p:cNvSpPr>
              <a:spLocks/>
            </p:cNvSpPr>
            <p:nvPr/>
          </p:nvSpPr>
          <p:spPr bwMode="auto">
            <a:xfrm>
              <a:off x="6618288" y="844550"/>
              <a:ext cx="53975" cy="5873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1" y="1"/>
                </a:cxn>
                <a:cxn ang="0">
                  <a:pos x="26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9" y="6"/>
                </a:cxn>
                <a:cxn ang="0">
                  <a:pos x="5" y="10"/>
                </a:cxn>
                <a:cxn ang="0">
                  <a:pos x="2" y="14"/>
                </a:cxn>
                <a:cxn ang="0">
                  <a:pos x="0" y="19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2" y="24"/>
                </a:cxn>
                <a:cxn ang="0">
                  <a:pos x="6" y="29"/>
                </a:cxn>
                <a:cxn ang="0">
                  <a:pos x="11" y="34"/>
                </a:cxn>
                <a:cxn ang="0">
                  <a:pos x="18" y="37"/>
                </a:cxn>
                <a:cxn ang="0">
                  <a:pos x="18" y="37"/>
                </a:cxn>
                <a:cxn ang="0">
                  <a:pos x="26" y="22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1" y="1"/>
                </a:cxn>
                <a:cxn ang="0">
                  <a:pos x="31" y="1"/>
                </a:cxn>
              </a:cxnLst>
              <a:rect l="0" t="0" r="r" b="b"/>
              <a:pathLst>
                <a:path w="34" h="37">
                  <a:moveTo>
                    <a:pt x="31" y="1"/>
                  </a:moveTo>
                  <a:lnTo>
                    <a:pt x="31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9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6" y="29"/>
                  </a:lnTo>
                  <a:lnTo>
                    <a:pt x="11" y="34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6" y="22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1" y="1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2"/>
            <p:cNvSpPr>
              <a:spLocks/>
            </p:cNvSpPr>
            <p:nvPr/>
          </p:nvSpPr>
          <p:spPr bwMode="auto">
            <a:xfrm>
              <a:off x="6564313" y="844550"/>
              <a:ext cx="60325" cy="58738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38" y="20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7" y="37"/>
                </a:cxn>
                <a:cxn ang="0">
                  <a:pos x="5" y="36"/>
                </a:cxn>
                <a:cxn ang="0">
                  <a:pos x="5" y="36"/>
                </a:cxn>
                <a:cxn ang="0">
                  <a:pos x="2" y="32"/>
                </a:cxn>
                <a:cxn ang="0">
                  <a:pos x="0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2" y="7"/>
                </a:cxn>
                <a:cxn ang="0">
                  <a:pos x="4" y="3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8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8" y="20"/>
                </a:cxn>
                <a:cxn ang="0">
                  <a:pos x="38" y="20"/>
                </a:cxn>
              </a:cxnLst>
              <a:rect l="0" t="0" r="r" b="b"/>
              <a:pathLst>
                <a:path w="38" h="37">
                  <a:moveTo>
                    <a:pt x="38" y="20"/>
                  </a:moveTo>
                  <a:lnTo>
                    <a:pt x="38" y="20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7" y="37"/>
                  </a:lnTo>
                  <a:lnTo>
                    <a:pt x="5" y="36"/>
                  </a:lnTo>
                  <a:lnTo>
                    <a:pt x="5" y="36"/>
                  </a:lnTo>
                  <a:lnTo>
                    <a:pt x="2" y="32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3"/>
            <p:cNvSpPr>
              <a:spLocks/>
            </p:cNvSpPr>
            <p:nvPr/>
          </p:nvSpPr>
          <p:spPr bwMode="auto">
            <a:xfrm>
              <a:off x="6535738" y="787400"/>
              <a:ext cx="58738" cy="60325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8" y="38"/>
                </a:cxn>
                <a:cxn ang="0">
                  <a:pos x="24" y="37"/>
                </a:cxn>
                <a:cxn ang="0">
                  <a:pos x="14" y="32"/>
                </a:cxn>
                <a:cxn ang="0">
                  <a:pos x="8" y="29"/>
                </a:cxn>
                <a:cxn ang="0">
                  <a:pos x="4" y="26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4" y="3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4" y="6"/>
                </a:cxn>
                <a:cxn ang="0">
                  <a:pos x="36" y="10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28" y="38"/>
                </a:cxn>
                <a:cxn ang="0">
                  <a:pos x="28" y="38"/>
                </a:cxn>
              </a:cxnLst>
              <a:rect l="0" t="0" r="r" b="b"/>
              <a:pathLst>
                <a:path w="37" h="38">
                  <a:moveTo>
                    <a:pt x="28" y="38"/>
                  </a:moveTo>
                  <a:lnTo>
                    <a:pt x="28" y="38"/>
                  </a:lnTo>
                  <a:lnTo>
                    <a:pt x="24" y="37"/>
                  </a:lnTo>
                  <a:lnTo>
                    <a:pt x="14" y="32"/>
                  </a:lnTo>
                  <a:lnTo>
                    <a:pt x="8" y="29"/>
                  </a:lnTo>
                  <a:lnTo>
                    <a:pt x="4" y="26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4"/>
            <p:cNvSpPr>
              <a:spLocks/>
            </p:cNvSpPr>
            <p:nvPr/>
          </p:nvSpPr>
          <p:spPr bwMode="auto">
            <a:xfrm>
              <a:off x="6577013" y="776288"/>
              <a:ext cx="93663" cy="93663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9" y="35"/>
                </a:cxn>
                <a:cxn ang="0">
                  <a:pos x="56" y="41"/>
                </a:cxn>
                <a:cxn ang="0">
                  <a:pos x="53" y="46"/>
                </a:cxn>
                <a:cxn ang="0">
                  <a:pos x="50" y="50"/>
                </a:cxn>
                <a:cxn ang="0">
                  <a:pos x="46" y="54"/>
                </a:cxn>
                <a:cxn ang="0">
                  <a:pos x="41" y="56"/>
                </a:cxn>
                <a:cxn ang="0">
                  <a:pos x="35" y="59"/>
                </a:cxn>
                <a:cxn ang="0">
                  <a:pos x="30" y="59"/>
                </a:cxn>
                <a:cxn ang="0">
                  <a:pos x="30" y="59"/>
                </a:cxn>
                <a:cxn ang="0">
                  <a:pos x="24" y="59"/>
                </a:cxn>
                <a:cxn ang="0">
                  <a:pos x="18" y="56"/>
                </a:cxn>
                <a:cxn ang="0">
                  <a:pos x="13" y="54"/>
                </a:cxn>
                <a:cxn ang="0">
                  <a:pos x="9" y="50"/>
                </a:cxn>
                <a:cxn ang="0">
                  <a:pos x="6" y="46"/>
                </a:cxn>
                <a:cxn ang="0">
                  <a:pos x="2" y="41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6" y="13"/>
                </a:cxn>
                <a:cxn ang="0">
                  <a:pos x="9" y="9"/>
                </a:cxn>
                <a:cxn ang="0">
                  <a:pos x="13" y="6"/>
                </a:cxn>
                <a:cxn ang="0">
                  <a:pos x="18" y="2"/>
                </a:cxn>
                <a:cxn ang="0">
                  <a:pos x="24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6" y="6"/>
                </a:cxn>
                <a:cxn ang="0">
                  <a:pos x="50" y="9"/>
                </a:cxn>
                <a:cxn ang="0">
                  <a:pos x="53" y="13"/>
                </a:cxn>
                <a:cxn ang="0">
                  <a:pos x="56" y="18"/>
                </a:cxn>
                <a:cxn ang="0">
                  <a:pos x="59" y="24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lnTo>
                    <a:pt x="59" y="30"/>
                  </a:lnTo>
                  <a:lnTo>
                    <a:pt x="59" y="35"/>
                  </a:lnTo>
                  <a:lnTo>
                    <a:pt x="56" y="41"/>
                  </a:lnTo>
                  <a:lnTo>
                    <a:pt x="53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6"/>
                  </a:lnTo>
                  <a:lnTo>
                    <a:pt x="35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6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3" y="6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6" y="6"/>
                  </a:lnTo>
                  <a:lnTo>
                    <a:pt x="50" y="9"/>
                  </a:lnTo>
                  <a:lnTo>
                    <a:pt x="53" y="13"/>
                  </a:lnTo>
                  <a:lnTo>
                    <a:pt x="56" y="18"/>
                  </a:lnTo>
                  <a:lnTo>
                    <a:pt x="59" y="24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5"/>
            <p:cNvSpPr>
              <a:spLocks/>
            </p:cNvSpPr>
            <p:nvPr/>
          </p:nvSpPr>
          <p:spPr bwMode="auto">
            <a:xfrm>
              <a:off x="6599238" y="798513"/>
              <a:ext cx="47625" cy="47625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30" y="15"/>
                </a:cxn>
                <a:cxn ang="0">
                  <a:pos x="29" y="20"/>
                </a:cxn>
                <a:cxn ang="0">
                  <a:pos x="25" y="25"/>
                </a:cxn>
                <a:cxn ang="0">
                  <a:pos x="21" y="29"/>
                </a:cxn>
                <a:cxn ang="0">
                  <a:pos x="15" y="30"/>
                </a:cxn>
                <a:cxn ang="0">
                  <a:pos x="15" y="30"/>
                </a:cxn>
                <a:cxn ang="0">
                  <a:pos x="10" y="29"/>
                </a:cxn>
                <a:cxn ang="0">
                  <a:pos x="4" y="25"/>
                </a:cxn>
                <a:cxn ang="0">
                  <a:pos x="1" y="2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9"/>
                </a:cxn>
                <a:cxn ang="0">
                  <a:pos x="4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5" y="4"/>
                </a:cxn>
                <a:cxn ang="0">
                  <a:pos x="29" y="9"/>
                </a:cxn>
                <a:cxn ang="0">
                  <a:pos x="30" y="15"/>
                </a:cxn>
                <a:cxn ang="0">
                  <a:pos x="30" y="15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9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0" y="29"/>
                  </a:lnTo>
                  <a:lnTo>
                    <a:pt x="4" y="25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5" y="4"/>
                  </a:lnTo>
                  <a:lnTo>
                    <a:pt x="29" y="9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6"/>
            <p:cNvSpPr>
              <a:spLocks/>
            </p:cNvSpPr>
            <p:nvPr/>
          </p:nvSpPr>
          <p:spPr bwMode="auto">
            <a:xfrm>
              <a:off x="6491288" y="968375"/>
              <a:ext cx="57150" cy="61913"/>
            </a:xfrm>
            <a:custGeom>
              <a:avLst/>
              <a:gdLst/>
              <a:ahLst/>
              <a:cxnLst>
                <a:cxn ang="0">
                  <a:pos x="36" y="19"/>
                </a:cxn>
                <a:cxn ang="0">
                  <a:pos x="36" y="19"/>
                </a:cxn>
                <a:cxn ang="0">
                  <a:pos x="35" y="17"/>
                </a:cxn>
                <a:cxn ang="0">
                  <a:pos x="33" y="13"/>
                </a:cxn>
                <a:cxn ang="0">
                  <a:pos x="30" y="10"/>
                </a:cxn>
                <a:cxn ang="0">
                  <a:pos x="26" y="6"/>
                </a:cxn>
                <a:cxn ang="0">
                  <a:pos x="21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2" y="4"/>
                </a:cxn>
                <a:cxn ang="0">
                  <a:pos x="1" y="10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2" y="33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10" y="39"/>
                </a:cxn>
                <a:cxn ang="0">
                  <a:pos x="15" y="38"/>
                </a:cxn>
                <a:cxn ang="0">
                  <a:pos x="20" y="36"/>
                </a:cxn>
                <a:cxn ang="0">
                  <a:pos x="26" y="33"/>
                </a:cxn>
                <a:cxn ang="0">
                  <a:pos x="30" y="29"/>
                </a:cxn>
                <a:cxn ang="0">
                  <a:pos x="34" y="25"/>
                </a:cxn>
                <a:cxn ang="0">
                  <a:pos x="36" y="21"/>
                </a:cxn>
                <a:cxn ang="0">
                  <a:pos x="36" y="19"/>
                </a:cxn>
                <a:cxn ang="0">
                  <a:pos x="36" y="19"/>
                </a:cxn>
              </a:cxnLst>
              <a:rect l="0" t="0" r="r" b="b"/>
              <a:pathLst>
                <a:path w="36" h="39">
                  <a:moveTo>
                    <a:pt x="36" y="19"/>
                  </a:moveTo>
                  <a:lnTo>
                    <a:pt x="36" y="19"/>
                  </a:lnTo>
                  <a:lnTo>
                    <a:pt x="35" y="17"/>
                  </a:lnTo>
                  <a:lnTo>
                    <a:pt x="33" y="13"/>
                  </a:lnTo>
                  <a:lnTo>
                    <a:pt x="30" y="10"/>
                  </a:lnTo>
                  <a:lnTo>
                    <a:pt x="26" y="6"/>
                  </a:lnTo>
                  <a:lnTo>
                    <a:pt x="21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2" y="4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10" y="39"/>
                  </a:lnTo>
                  <a:lnTo>
                    <a:pt x="15" y="38"/>
                  </a:lnTo>
                  <a:lnTo>
                    <a:pt x="20" y="36"/>
                  </a:lnTo>
                  <a:lnTo>
                    <a:pt x="26" y="33"/>
                  </a:lnTo>
                  <a:lnTo>
                    <a:pt x="30" y="29"/>
                  </a:lnTo>
                  <a:lnTo>
                    <a:pt x="34" y="25"/>
                  </a:lnTo>
                  <a:lnTo>
                    <a:pt x="36" y="21"/>
                  </a:lnTo>
                  <a:lnTo>
                    <a:pt x="36" y="19"/>
                  </a:lnTo>
                  <a:lnTo>
                    <a:pt x="36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7"/>
            <p:cNvSpPr>
              <a:spLocks/>
            </p:cNvSpPr>
            <p:nvPr/>
          </p:nvSpPr>
          <p:spPr bwMode="auto">
            <a:xfrm>
              <a:off x="6454775" y="1017588"/>
              <a:ext cx="58738" cy="5873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24" y="1"/>
                </a:cxn>
                <a:cxn ang="0">
                  <a:pos x="19" y="2"/>
                </a:cxn>
                <a:cxn ang="0">
                  <a:pos x="14" y="3"/>
                </a:cxn>
                <a:cxn ang="0">
                  <a:pos x="8" y="5"/>
                </a:cxn>
                <a:cxn ang="0">
                  <a:pos x="4" y="8"/>
                </a:cxn>
                <a:cxn ang="0">
                  <a:pos x="1" y="12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6" y="27"/>
                </a:cxn>
                <a:cxn ang="0">
                  <a:pos x="10" y="30"/>
                </a:cxn>
                <a:cxn ang="0">
                  <a:pos x="19" y="35"/>
                </a:cxn>
                <a:cxn ang="0">
                  <a:pos x="26" y="37"/>
                </a:cxn>
                <a:cxn ang="0">
                  <a:pos x="26" y="37"/>
                </a:cxn>
                <a:cxn ang="0">
                  <a:pos x="37" y="25"/>
                </a:cxn>
                <a:cxn ang="0">
                  <a:pos x="37" y="25"/>
                </a:cxn>
                <a:cxn ang="0">
                  <a:pos x="37" y="17"/>
                </a:cxn>
                <a:cxn ang="0">
                  <a:pos x="36" y="9"/>
                </a:cxn>
                <a:cxn ang="0">
                  <a:pos x="33" y="3"/>
                </a:cxn>
                <a:cxn ang="0">
                  <a:pos x="31" y="1"/>
                </a:cxn>
                <a:cxn ang="0">
                  <a:pos x="31" y="1"/>
                </a:cxn>
              </a:cxnLst>
              <a:rect l="0" t="0" r="r" b="b"/>
              <a:pathLst>
                <a:path w="37" h="37">
                  <a:moveTo>
                    <a:pt x="31" y="1"/>
                  </a:moveTo>
                  <a:lnTo>
                    <a:pt x="31" y="1"/>
                  </a:lnTo>
                  <a:lnTo>
                    <a:pt x="28" y="0"/>
                  </a:lnTo>
                  <a:lnTo>
                    <a:pt x="24" y="1"/>
                  </a:lnTo>
                  <a:lnTo>
                    <a:pt x="19" y="2"/>
                  </a:lnTo>
                  <a:lnTo>
                    <a:pt x="14" y="3"/>
                  </a:lnTo>
                  <a:lnTo>
                    <a:pt x="8" y="5"/>
                  </a:lnTo>
                  <a:lnTo>
                    <a:pt x="4" y="8"/>
                  </a:lnTo>
                  <a:lnTo>
                    <a:pt x="1" y="12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6" y="27"/>
                  </a:lnTo>
                  <a:lnTo>
                    <a:pt x="10" y="30"/>
                  </a:lnTo>
                  <a:lnTo>
                    <a:pt x="19" y="35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37" y="25"/>
                  </a:lnTo>
                  <a:lnTo>
                    <a:pt x="37" y="25"/>
                  </a:lnTo>
                  <a:lnTo>
                    <a:pt x="37" y="17"/>
                  </a:lnTo>
                  <a:lnTo>
                    <a:pt x="36" y="9"/>
                  </a:lnTo>
                  <a:lnTo>
                    <a:pt x="33" y="3"/>
                  </a:lnTo>
                  <a:lnTo>
                    <a:pt x="31" y="1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8"/>
            <p:cNvSpPr>
              <a:spLocks/>
            </p:cNvSpPr>
            <p:nvPr/>
          </p:nvSpPr>
          <p:spPr bwMode="auto">
            <a:xfrm>
              <a:off x="6496050" y="1006475"/>
              <a:ext cx="57150" cy="666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1"/>
                </a:cxn>
                <a:cxn ang="0">
                  <a:pos x="18" y="3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6" y="13"/>
                </a:cxn>
                <a:cxn ang="0">
                  <a:pos x="3" y="18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5"/>
                </a:cxn>
                <a:cxn ang="0">
                  <a:pos x="3" y="42"/>
                </a:cxn>
                <a:cxn ang="0">
                  <a:pos x="3" y="42"/>
                </a:cxn>
                <a:cxn ang="0">
                  <a:pos x="36" y="1"/>
                </a:cxn>
                <a:cxn ang="0">
                  <a:pos x="36" y="1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6" h="42">
                  <a:moveTo>
                    <a:pt x="30" y="0"/>
                  </a:moveTo>
                  <a:lnTo>
                    <a:pt x="30" y="0"/>
                  </a:lnTo>
                  <a:lnTo>
                    <a:pt x="24" y="1"/>
                  </a:lnTo>
                  <a:lnTo>
                    <a:pt x="18" y="3"/>
                  </a:lnTo>
                  <a:lnTo>
                    <a:pt x="13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9"/>
            <p:cNvSpPr>
              <a:spLocks/>
            </p:cNvSpPr>
            <p:nvPr/>
          </p:nvSpPr>
          <p:spPr bwMode="auto">
            <a:xfrm>
              <a:off x="6153150" y="454025"/>
              <a:ext cx="33338" cy="31750"/>
            </a:xfrm>
            <a:custGeom>
              <a:avLst/>
              <a:gdLst/>
              <a:ahLst/>
              <a:cxnLst>
                <a:cxn ang="0">
                  <a:pos x="21" y="9"/>
                </a:cxn>
                <a:cxn ang="0">
                  <a:pos x="21" y="9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4" y="19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7" y="19"/>
                </a:cxn>
                <a:cxn ang="0">
                  <a:pos x="4" y="17"/>
                </a:cxn>
                <a:cxn ang="0">
                  <a:pos x="1" y="14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1"/>
                </a:cxn>
                <a:cxn ang="0">
                  <a:pos x="17" y="3"/>
                </a:cxn>
                <a:cxn ang="0">
                  <a:pos x="19" y="6"/>
                </a:cxn>
                <a:cxn ang="0">
                  <a:pos x="21" y="9"/>
                </a:cxn>
                <a:cxn ang="0">
                  <a:pos x="21" y="9"/>
                </a:cxn>
              </a:cxnLst>
              <a:rect l="0" t="0" r="r" b="b"/>
              <a:pathLst>
                <a:path w="21" h="20">
                  <a:moveTo>
                    <a:pt x="21" y="9"/>
                  </a:moveTo>
                  <a:lnTo>
                    <a:pt x="21" y="9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4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1" y="9"/>
                  </a:lnTo>
                  <a:lnTo>
                    <a:pt x="21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0"/>
            <p:cNvSpPr>
              <a:spLocks/>
            </p:cNvSpPr>
            <p:nvPr/>
          </p:nvSpPr>
          <p:spPr bwMode="auto">
            <a:xfrm>
              <a:off x="6234113" y="592138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3"/>
                </a:cxn>
                <a:cxn ang="0">
                  <a:pos x="16" y="16"/>
                </a:cxn>
                <a:cxn ang="0">
                  <a:pos x="14" y="18"/>
                </a:cxn>
                <a:cxn ang="0">
                  <a:pos x="10" y="19"/>
                </a:cxn>
                <a:cxn ang="0">
                  <a:pos x="10" y="19"/>
                </a:cxn>
                <a:cxn ang="0">
                  <a:pos x="7" y="18"/>
                </a:cxn>
                <a:cxn ang="0">
                  <a:pos x="3" y="16"/>
                </a:cxn>
                <a:cxn ang="0">
                  <a:pos x="1" y="13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3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7" y="18"/>
                  </a:lnTo>
                  <a:lnTo>
                    <a:pt x="3" y="16"/>
                  </a:lnTo>
                  <a:lnTo>
                    <a:pt x="1" y="13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2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1"/>
            <p:cNvSpPr>
              <a:spLocks/>
            </p:cNvSpPr>
            <p:nvPr/>
          </p:nvSpPr>
          <p:spPr bwMode="auto">
            <a:xfrm>
              <a:off x="6516688" y="728663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2"/>
                </a:cxn>
                <a:cxn ang="0">
                  <a:pos x="16" y="15"/>
                </a:cxn>
                <a:cxn ang="0">
                  <a:pos x="14" y="18"/>
                </a:cxn>
                <a:cxn ang="0">
                  <a:pos x="10" y="19"/>
                </a:cxn>
                <a:cxn ang="0">
                  <a:pos x="10" y="19"/>
                </a:cxn>
                <a:cxn ang="0">
                  <a:pos x="7" y="18"/>
                </a:cxn>
                <a:cxn ang="0">
                  <a:pos x="3" y="15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1"/>
                </a:cxn>
                <a:cxn ang="0">
                  <a:pos x="16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2"/>
                  </a:lnTo>
                  <a:lnTo>
                    <a:pt x="16" y="15"/>
                  </a:lnTo>
                  <a:lnTo>
                    <a:pt x="14" y="18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7" y="18"/>
                  </a:lnTo>
                  <a:lnTo>
                    <a:pt x="3" y="15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6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2"/>
            <p:cNvSpPr>
              <a:spLocks/>
            </p:cNvSpPr>
            <p:nvPr/>
          </p:nvSpPr>
          <p:spPr bwMode="auto">
            <a:xfrm>
              <a:off x="6530975" y="458788"/>
              <a:ext cx="31750" cy="3016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3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6" y="19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3" y="3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3" y="1"/>
                </a:cxn>
                <a:cxn ang="0">
                  <a:pos x="17" y="3"/>
                </a:cxn>
                <a:cxn ang="0">
                  <a:pos x="19" y="6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19">
                  <a:moveTo>
                    <a:pt x="20" y="10"/>
                  </a:moveTo>
                  <a:lnTo>
                    <a:pt x="20" y="10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3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3" y="1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3"/>
            <p:cNvSpPr>
              <a:spLocks/>
            </p:cNvSpPr>
            <p:nvPr/>
          </p:nvSpPr>
          <p:spPr bwMode="auto">
            <a:xfrm>
              <a:off x="6357938" y="898525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2"/>
                </a:cxn>
                <a:cxn ang="0">
                  <a:pos x="15" y="15"/>
                </a:cxn>
                <a:cxn ang="0">
                  <a:pos x="12" y="18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5" y="18"/>
                </a:cxn>
                <a:cxn ang="0">
                  <a:pos x="2" y="15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0"/>
                </a:cxn>
                <a:cxn ang="0">
                  <a:pos x="15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2"/>
                  </a:lnTo>
                  <a:lnTo>
                    <a:pt x="15" y="15"/>
                  </a:lnTo>
                  <a:lnTo>
                    <a:pt x="12" y="18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5" y="18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4"/>
            <p:cNvSpPr>
              <a:spLocks/>
            </p:cNvSpPr>
            <p:nvPr/>
          </p:nvSpPr>
          <p:spPr bwMode="auto">
            <a:xfrm>
              <a:off x="6140450" y="1117600"/>
              <a:ext cx="30163" cy="3016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9" y="10"/>
                </a:cxn>
                <a:cxn ang="0">
                  <a:pos x="18" y="14"/>
                </a:cxn>
                <a:cxn ang="0">
                  <a:pos x="16" y="17"/>
                </a:cxn>
                <a:cxn ang="0">
                  <a:pos x="14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6" y="19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19" y="10"/>
                </a:cxn>
                <a:cxn ang="0">
                  <a:pos x="19" y="10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lnTo>
                    <a:pt x="19" y="10"/>
                  </a:lnTo>
                  <a:lnTo>
                    <a:pt x="18" y="14"/>
                  </a:lnTo>
                  <a:lnTo>
                    <a:pt x="16" y="17"/>
                  </a:lnTo>
                  <a:lnTo>
                    <a:pt x="14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5"/>
            <p:cNvSpPr>
              <a:spLocks/>
            </p:cNvSpPr>
            <p:nvPr/>
          </p:nvSpPr>
          <p:spPr bwMode="auto">
            <a:xfrm>
              <a:off x="5986463" y="600075"/>
              <a:ext cx="30163" cy="3016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9" y="10"/>
                </a:cxn>
                <a:cxn ang="0">
                  <a:pos x="18" y="14"/>
                </a:cxn>
                <a:cxn ang="0">
                  <a:pos x="15" y="17"/>
                </a:cxn>
                <a:cxn ang="0">
                  <a:pos x="12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5" y="19"/>
                </a:cxn>
                <a:cxn ang="0">
                  <a:pos x="2" y="17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5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1"/>
                </a:cxn>
                <a:cxn ang="0">
                  <a:pos x="15" y="3"/>
                </a:cxn>
                <a:cxn ang="0">
                  <a:pos x="18" y="6"/>
                </a:cxn>
                <a:cxn ang="0">
                  <a:pos x="19" y="10"/>
                </a:cxn>
                <a:cxn ang="0">
                  <a:pos x="19" y="10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lnTo>
                    <a:pt x="19" y="10"/>
                  </a:lnTo>
                  <a:lnTo>
                    <a:pt x="18" y="14"/>
                  </a:lnTo>
                  <a:lnTo>
                    <a:pt x="15" y="17"/>
                  </a:lnTo>
                  <a:lnTo>
                    <a:pt x="12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5" y="19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3"/>
                  </a:lnTo>
                  <a:lnTo>
                    <a:pt x="5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5" y="3"/>
                  </a:lnTo>
                  <a:lnTo>
                    <a:pt x="18" y="6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121"/>
          <p:cNvGrpSpPr/>
          <p:nvPr userDrawn="1"/>
        </p:nvGrpSpPr>
        <p:grpSpPr>
          <a:xfrm>
            <a:off x="8143900" y="1071546"/>
            <a:ext cx="571503" cy="503591"/>
            <a:chOff x="7616825" y="1616075"/>
            <a:chExt cx="903288" cy="908050"/>
          </a:xfrm>
        </p:grpSpPr>
        <p:sp>
          <p:nvSpPr>
            <p:cNvPr id="123" name="Freeform 165"/>
            <p:cNvSpPr>
              <a:spLocks/>
            </p:cNvSpPr>
            <p:nvPr/>
          </p:nvSpPr>
          <p:spPr bwMode="auto">
            <a:xfrm>
              <a:off x="7616825" y="1616075"/>
              <a:ext cx="903288" cy="908050"/>
            </a:xfrm>
            <a:custGeom>
              <a:avLst/>
              <a:gdLst/>
              <a:ahLst/>
              <a:cxnLst>
                <a:cxn ang="0">
                  <a:pos x="5" y="514"/>
                </a:cxn>
                <a:cxn ang="0">
                  <a:pos x="2" y="474"/>
                </a:cxn>
                <a:cxn ang="0">
                  <a:pos x="0" y="412"/>
                </a:cxn>
                <a:cxn ang="0">
                  <a:pos x="2" y="332"/>
                </a:cxn>
                <a:cxn ang="0">
                  <a:pos x="8" y="267"/>
                </a:cxn>
                <a:cxn ang="0">
                  <a:pos x="16" y="222"/>
                </a:cxn>
                <a:cxn ang="0">
                  <a:pos x="26" y="179"/>
                </a:cxn>
                <a:cxn ang="0">
                  <a:pos x="40" y="139"/>
                </a:cxn>
                <a:cxn ang="0">
                  <a:pos x="57" y="100"/>
                </a:cxn>
                <a:cxn ang="0">
                  <a:pos x="79" y="68"/>
                </a:cxn>
                <a:cxn ang="0">
                  <a:pos x="106" y="41"/>
                </a:cxn>
                <a:cxn ang="0">
                  <a:pos x="136" y="21"/>
                </a:cxn>
                <a:cxn ang="0">
                  <a:pos x="154" y="14"/>
                </a:cxn>
                <a:cxn ang="0">
                  <a:pos x="189" y="4"/>
                </a:cxn>
                <a:cxn ang="0">
                  <a:pos x="219" y="0"/>
                </a:cxn>
                <a:cxn ang="0">
                  <a:pos x="245" y="2"/>
                </a:cxn>
                <a:cxn ang="0">
                  <a:pos x="268" y="7"/>
                </a:cxn>
                <a:cxn ang="0">
                  <a:pos x="286" y="18"/>
                </a:cxn>
                <a:cxn ang="0">
                  <a:pos x="301" y="33"/>
                </a:cxn>
                <a:cxn ang="0">
                  <a:pos x="313" y="50"/>
                </a:cxn>
                <a:cxn ang="0">
                  <a:pos x="321" y="70"/>
                </a:cxn>
                <a:cxn ang="0">
                  <a:pos x="326" y="93"/>
                </a:cxn>
                <a:cxn ang="0">
                  <a:pos x="329" y="118"/>
                </a:cxn>
                <a:cxn ang="0">
                  <a:pos x="328" y="145"/>
                </a:cxn>
                <a:cxn ang="0">
                  <a:pos x="319" y="201"/>
                </a:cxn>
                <a:cxn ang="0">
                  <a:pos x="303" y="259"/>
                </a:cxn>
                <a:cxn ang="0">
                  <a:pos x="291" y="288"/>
                </a:cxn>
                <a:cxn ang="0">
                  <a:pos x="310" y="272"/>
                </a:cxn>
                <a:cxn ang="0">
                  <a:pos x="332" y="259"/>
                </a:cxn>
                <a:cxn ang="0">
                  <a:pos x="362" y="248"/>
                </a:cxn>
                <a:cxn ang="0">
                  <a:pos x="399" y="242"/>
                </a:cxn>
                <a:cxn ang="0">
                  <a:pos x="419" y="243"/>
                </a:cxn>
                <a:cxn ang="0">
                  <a:pos x="440" y="248"/>
                </a:cxn>
                <a:cxn ang="0">
                  <a:pos x="462" y="255"/>
                </a:cxn>
                <a:cxn ang="0">
                  <a:pos x="486" y="267"/>
                </a:cxn>
                <a:cxn ang="0">
                  <a:pos x="510" y="283"/>
                </a:cxn>
                <a:cxn ang="0">
                  <a:pos x="535" y="304"/>
                </a:cxn>
                <a:cxn ang="0">
                  <a:pos x="547" y="316"/>
                </a:cxn>
                <a:cxn ang="0">
                  <a:pos x="563" y="343"/>
                </a:cxn>
                <a:cxn ang="0">
                  <a:pos x="569" y="372"/>
                </a:cxn>
                <a:cxn ang="0">
                  <a:pos x="567" y="400"/>
                </a:cxn>
                <a:cxn ang="0">
                  <a:pos x="558" y="430"/>
                </a:cxn>
                <a:cxn ang="0">
                  <a:pos x="540" y="458"/>
                </a:cxn>
                <a:cxn ang="0">
                  <a:pos x="514" y="485"/>
                </a:cxn>
                <a:cxn ang="0">
                  <a:pos x="483" y="510"/>
                </a:cxn>
                <a:cxn ang="0">
                  <a:pos x="444" y="531"/>
                </a:cxn>
                <a:cxn ang="0">
                  <a:pos x="400" y="549"/>
                </a:cxn>
                <a:cxn ang="0">
                  <a:pos x="351" y="563"/>
                </a:cxn>
                <a:cxn ang="0">
                  <a:pos x="297" y="571"/>
                </a:cxn>
                <a:cxn ang="0">
                  <a:pos x="238" y="572"/>
                </a:cxn>
                <a:cxn ang="0">
                  <a:pos x="175" y="566"/>
                </a:cxn>
                <a:cxn ang="0">
                  <a:pos x="110" y="553"/>
                </a:cxn>
                <a:cxn ang="0">
                  <a:pos x="40" y="529"/>
                </a:cxn>
                <a:cxn ang="0">
                  <a:pos x="5" y="514"/>
                </a:cxn>
              </a:cxnLst>
              <a:rect l="0" t="0" r="r" b="b"/>
              <a:pathLst>
                <a:path w="569" h="572">
                  <a:moveTo>
                    <a:pt x="5" y="514"/>
                  </a:moveTo>
                  <a:lnTo>
                    <a:pt x="5" y="514"/>
                  </a:lnTo>
                  <a:lnTo>
                    <a:pt x="3" y="496"/>
                  </a:lnTo>
                  <a:lnTo>
                    <a:pt x="2" y="474"/>
                  </a:lnTo>
                  <a:lnTo>
                    <a:pt x="1" y="446"/>
                  </a:lnTo>
                  <a:lnTo>
                    <a:pt x="0" y="412"/>
                  </a:lnTo>
                  <a:lnTo>
                    <a:pt x="1" y="374"/>
                  </a:lnTo>
                  <a:lnTo>
                    <a:pt x="2" y="332"/>
                  </a:lnTo>
                  <a:lnTo>
                    <a:pt x="6" y="289"/>
                  </a:lnTo>
                  <a:lnTo>
                    <a:pt x="8" y="267"/>
                  </a:lnTo>
                  <a:lnTo>
                    <a:pt x="12" y="244"/>
                  </a:lnTo>
                  <a:lnTo>
                    <a:pt x="16" y="222"/>
                  </a:lnTo>
                  <a:lnTo>
                    <a:pt x="21" y="201"/>
                  </a:lnTo>
                  <a:lnTo>
                    <a:pt x="26" y="179"/>
                  </a:lnTo>
                  <a:lnTo>
                    <a:pt x="33" y="159"/>
                  </a:lnTo>
                  <a:lnTo>
                    <a:pt x="40" y="139"/>
                  </a:lnTo>
                  <a:lnTo>
                    <a:pt x="48" y="119"/>
                  </a:lnTo>
                  <a:lnTo>
                    <a:pt x="57" y="100"/>
                  </a:lnTo>
                  <a:lnTo>
                    <a:pt x="67" y="83"/>
                  </a:lnTo>
                  <a:lnTo>
                    <a:pt x="79" y="68"/>
                  </a:lnTo>
                  <a:lnTo>
                    <a:pt x="92" y="54"/>
                  </a:lnTo>
                  <a:lnTo>
                    <a:pt x="106" y="41"/>
                  </a:lnTo>
                  <a:lnTo>
                    <a:pt x="120" y="29"/>
                  </a:lnTo>
                  <a:lnTo>
                    <a:pt x="136" y="21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72" y="8"/>
                  </a:lnTo>
                  <a:lnTo>
                    <a:pt x="189" y="4"/>
                  </a:lnTo>
                  <a:lnTo>
                    <a:pt x="204" y="2"/>
                  </a:lnTo>
                  <a:lnTo>
                    <a:pt x="219" y="0"/>
                  </a:lnTo>
                  <a:lnTo>
                    <a:pt x="233" y="1"/>
                  </a:lnTo>
                  <a:lnTo>
                    <a:pt x="245" y="2"/>
                  </a:lnTo>
                  <a:lnTo>
                    <a:pt x="257" y="4"/>
                  </a:lnTo>
                  <a:lnTo>
                    <a:pt x="268" y="7"/>
                  </a:lnTo>
                  <a:lnTo>
                    <a:pt x="277" y="12"/>
                  </a:lnTo>
                  <a:lnTo>
                    <a:pt x="286" y="18"/>
                  </a:lnTo>
                  <a:lnTo>
                    <a:pt x="294" y="24"/>
                  </a:lnTo>
                  <a:lnTo>
                    <a:pt x="301" y="33"/>
                  </a:lnTo>
                  <a:lnTo>
                    <a:pt x="307" y="40"/>
                  </a:lnTo>
                  <a:lnTo>
                    <a:pt x="313" y="50"/>
                  </a:lnTo>
                  <a:lnTo>
                    <a:pt x="317" y="59"/>
                  </a:lnTo>
                  <a:lnTo>
                    <a:pt x="321" y="70"/>
                  </a:lnTo>
                  <a:lnTo>
                    <a:pt x="324" y="81"/>
                  </a:lnTo>
                  <a:lnTo>
                    <a:pt x="326" y="93"/>
                  </a:lnTo>
                  <a:lnTo>
                    <a:pt x="328" y="106"/>
                  </a:lnTo>
                  <a:lnTo>
                    <a:pt x="329" y="118"/>
                  </a:lnTo>
                  <a:lnTo>
                    <a:pt x="329" y="131"/>
                  </a:lnTo>
                  <a:lnTo>
                    <a:pt x="328" y="145"/>
                  </a:lnTo>
                  <a:lnTo>
                    <a:pt x="325" y="172"/>
                  </a:lnTo>
                  <a:lnTo>
                    <a:pt x="319" y="201"/>
                  </a:lnTo>
                  <a:lnTo>
                    <a:pt x="312" y="231"/>
                  </a:lnTo>
                  <a:lnTo>
                    <a:pt x="303" y="259"/>
                  </a:lnTo>
                  <a:lnTo>
                    <a:pt x="291" y="288"/>
                  </a:lnTo>
                  <a:lnTo>
                    <a:pt x="291" y="288"/>
                  </a:lnTo>
                  <a:lnTo>
                    <a:pt x="296" y="283"/>
                  </a:lnTo>
                  <a:lnTo>
                    <a:pt x="310" y="272"/>
                  </a:lnTo>
                  <a:lnTo>
                    <a:pt x="321" y="266"/>
                  </a:lnTo>
                  <a:lnTo>
                    <a:pt x="332" y="259"/>
                  </a:lnTo>
                  <a:lnTo>
                    <a:pt x="347" y="253"/>
                  </a:lnTo>
                  <a:lnTo>
                    <a:pt x="362" y="248"/>
                  </a:lnTo>
                  <a:lnTo>
                    <a:pt x="380" y="244"/>
                  </a:lnTo>
                  <a:lnTo>
                    <a:pt x="399" y="242"/>
                  </a:lnTo>
                  <a:lnTo>
                    <a:pt x="408" y="243"/>
                  </a:lnTo>
                  <a:lnTo>
                    <a:pt x="419" y="243"/>
                  </a:lnTo>
                  <a:lnTo>
                    <a:pt x="430" y="245"/>
                  </a:lnTo>
                  <a:lnTo>
                    <a:pt x="440" y="248"/>
                  </a:lnTo>
                  <a:lnTo>
                    <a:pt x="451" y="251"/>
                  </a:lnTo>
                  <a:lnTo>
                    <a:pt x="462" y="255"/>
                  </a:lnTo>
                  <a:lnTo>
                    <a:pt x="474" y="260"/>
                  </a:lnTo>
                  <a:lnTo>
                    <a:pt x="486" y="267"/>
                  </a:lnTo>
                  <a:lnTo>
                    <a:pt x="498" y="274"/>
                  </a:lnTo>
                  <a:lnTo>
                    <a:pt x="510" y="283"/>
                  </a:lnTo>
                  <a:lnTo>
                    <a:pt x="523" y="293"/>
                  </a:lnTo>
                  <a:lnTo>
                    <a:pt x="535" y="304"/>
                  </a:lnTo>
                  <a:lnTo>
                    <a:pt x="535" y="304"/>
                  </a:lnTo>
                  <a:lnTo>
                    <a:pt x="547" y="316"/>
                  </a:lnTo>
                  <a:lnTo>
                    <a:pt x="556" y="329"/>
                  </a:lnTo>
                  <a:lnTo>
                    <a:pt x="563" y="343"/>
                  </a:lnTo>
                  <a:lnTo>
                    <a:pt x="567" y="357"/>
                  </a:lnTo>
                  <a:lnTo>
                    <a:pt x="569" y="372"/>
                  </a:lnTo>
                  <a:lnTo>
                    <a:pt x="569" y="385"/>
                  </a:lnTo>
                  <a:lnTo>
                    <a:pt x="567" y="400"/>
                  </a:lnTo>
                  <a:lnTo>
                    <a:pt x="563" y="415"/>
                  </a:lnTo>
                  <a:lnTo>
                    <a:pt x="558" y="430"/>
                  </a:lnTo>
                  <a:lnTo>
                    <a:pt x="549" y="444"/>
                  </a:lnTo>
                  <a:lnTo>
                    <a:pt x="540" y="458"/>
                  </a:lnTo>
                  <a:lnTo>
                    <a:pt x="528" y="472"/>
                  </a:lnTo>
                  <a:lnTo>
                    <a:pt x="514" y="485"/>
                  </a:lnTo>
                  <a:lnTo>
                    <a:pt x="499" y="498"/>
                  </a:lnTo>
                  <a:lnTo>
                    <a:pt x="483" y="510"/>
                  </a:lnTo>
                  <a:lnTo>
                    <a:pt x="465" y="522"/>
                  </a:lnTo>
                  <a:lnTo>
                    <a:pt x="444" y="531"/>
                  </a:lnTo>
                  <a:lnTo>
                    <a:pt x="423" y="541"/>
                  </a:lnTo>
                  <a:lnTo>
                    <a:pt x="400" y="549"/>
                  </a:lnTo>
                  <a:lnTo>
                    <a:pt x="377" y="557"/>
                  </a:lnTo>
                  <a:lnTo>
                    <a:pt x="351" y="563"/>
                  </a:lnTo>
                  <a:lnTo>
                    <a:pt x="325" y="567"/>
                  </a:lnTo>
                  <a:lnTo>
                    <a:pt x="297" y="571"/>
                  </a:lnTo>
                  <a:lnTo>
                    <a:pt x="268" y="572"/>
                  </a:lnTo>
                  <a:lnTo>
                    <a:pt x="238" y="572"/>
                  </a:lnTo>
                  <a:lnTo>
                    <a:pt x="207" y="570"/>
                  </a:lnTo>
                  <a:lnTo>
                    <a:pt x="175" y="566"/>
                  </a:lnTo>
                  <a:lnTo>
                    <a:pt x="143" y="560"/>
                  </a:lnTo>
                  <a:lnTo>
                    <a:pt x="110" y="553"/>
                  </a:lnTo>
                  <a:lnTo>
                    <a:pt x="75" y="542"/>
                  </a:lnTo>
                  <a:lnTo>
                    <a:pt x="40" y="529"/>
                  </a:lnTo>
                  <a:lnTo>
                    <a:pt x="5" y="514"/>
                  </a:lnTo>
                  <a:lnTo>
                    <a:pt x="5" y="514"/>
                  </a:lnTo>
                  <a:close/>
                </a:path>
              </a:pathLst>
            </a:custGeom>
            <a:solidFill>
              <a:srgbClr val="FF6A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66"/>
            <p:cNvSpPr>
              <a:spLocks/>
            </p:cNvSpPr>
            <p:nvPr/>
          </p:nvSpPr>
          <p:spPr bwMode="auto">
            <a:xfrm>
              <a:off x="7966075" y="1649413"/>
              <a:ext cx="57150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6" y="35"/>
                </a:cxn>
                <a:cxn ang="0">
                  <a:pos x="12" y="34"/>
                </a:cxn>
                <a:cxn ang="0">
                  <a:pos x="8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7"/>
                </a:cxn>
                <a:cxn ang="0">
                  <a:pos x="2" y="24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4" y="0"/>
                </a:cxn>
                <a:cxn ang="0">
                  <a:pos x="27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3" y="6"/>
                </a:cxn>
                <a:cxn ang="0">
                  <a:pos x="34" y="9"/>
                </a:cxn>
                <a:cxn ang="0">
                  <a:pos x="35" y="13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3"/>
                </a:cxn>
                <a:cxn ang="0">
                  <a:pos x="33" y="26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2" y="34"/>
                  </a:lnTo>
                  <a:lnTo>
                    <a:pt x="8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3" y="6"/>
                  </a:lnTo>
                  <a:lnTo>
                    <a:pt x="34" y="9"/>
                  </a:lnTo>
                  <a:lnTo>
                    <a:pt x="35" y="13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3"/>
                  </a:lnTo>
                  <a:lnTo>
                    <a:pt x="33" y="26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67"/>
            <p:cNvSpPr>
              <a:spLocks/>
            </p:cNvSpPr>
            <p:nvPr/>
          </p:nvSpPr>
          <p:spPr bwMode="auto">
            <a:xfrm>
              <a:off x="7745413" y="1754188"/>
              <a:ext cx="57150" cy="57150"/>
            </a:xfrm>
            <a:custGeom>
              <a:avLst/>
              <a:gdLst/>
              <a:ahLst/>
              <a:cxnLst>
                <a:cxn ang="0">
                  <a:pos x="32" y="29"/>
                </a:cxn>
                <a:cxn ang="0">
                  <a:pos x="32" y="29"/>
                </a:cxn>
                <a:cxn ang="0">
                  <a:pos x="29" y="31"/>
                </a:cxn>
                <a:cxn ang="0">
                  <a:pos x="26" y="34"/>
                </a:cxn>
                <a:cxn ang="0">
                  <a:pos x="22" y="35"/>
                </a:cxn>
                <a:cxn ang="0">
                  <a:pos x="19" y="36"/>
                </a:cxn>
                <a:cxn ang="0">
                  <a:pos x="16" y="35"/>
                </a:cxn>
                <a:cxn ang="0">
                  <a:pos x="12" y="35"/>
                </a:cxn>
                <a:cxn ang="0">
                  <a:pos x="10" y="32"/>
                </a:cxn>
                <a:cxn ang="0">
                  <a:pos x="7" y="30"/>
                </a:cxn>
                <a:cxn ang="0">
                  <a:pos x="7" y="30"/>
                </a:cxn>
                <a:cxn ang="0">
                  <a:pos x="4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1" y="2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5" y="1"/>
                </a:cxn>
                <a:cxn ang="0">
                  <a:pos x="28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5" y="13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3"/>
                </a:cxn>
                <a:cxn ang="0">
                  <a:pos x="34" y="26"/>
                </a:cxn>
                <a:cxn ang="0">
                  <a:pos x="32" y="29"/>
                </a:cxn>
                <a:cxn ang="0">
                  <a:pos x="32" y="29"/>
                </a:cxn>
              </a:cxnLst>
              <a:rect l="0" t="0" r="r" b="b"/>
              <a:pathLst>
                <a:path w="36" h="36">
                  <a:moveTo>
                    <a:pt x="32" y="29"/>
                  </a:moveTo>
                  <a:lnTo>
                    <a:pt x="32" y="29"/>
                  </a:lnTo>
                  <a:lnTo>
                    <a:pt x="29" y="31"/>
                  </a:lnTo>
                  <a:lnTo>
                    <a:pt x="26" y="34"/>
                  </a:lnTo>
                  <a:lnTo>
                    <a:pt x="22" y="35"/>
                  </a:lnTo>
                  <a:lnTo>
                    <a:pt x="19" y="36"/>
                  </a:lnTo>
                  <a:lnTo>
                    <a:pt x="16" y="35"/>
                  </a:lnTo>
                  <a:lnTo>
                    <a:pt x="12" y="35"/>
                  </a:lnTo>
                  <a:lnTo>
                    <a:pt x="10" y="32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5" y="13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3"/>
                  </a:lnTo>
                  <a:lnTo>
                    <a:pt x="34" y="26"/>
                  </a:lnTo>
                  <a:lnTo>
                    <a:pt x="32" y="29"/>
                  </a:lnTo>
                  <a:lnTo>
                    <a:pt x="32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68"/>
            <p:cNvSpPr>
              <a:spLocks/>
            </p:cNvSpPr>
            <p:nvPr/>
          </p:nvSpPr>
          <p:spPr bwMode="auto">
            <a:xfrm>
              <a:off x="8008938" y="1936750"/>
              <a:ext cx="55563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6" y="34"/>
                </a:cxn>
                <a:cxn ang="0">
                  <a:pos x="23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8"/>
                </a:cxn>
                <a:cxn ang="0">
                  <a:pos x="2" y="25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2" y="12"/>
                </a:cxn>
                <a:cxn ang="0">
                  <a:pos x="3" y="9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2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0"/>
                </a:cxn>
                <a:cxn ang="0">
                  <a:pos x="35" y="23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6" y="34"/>
                  </a:lnTo>
                  <a:lnTo>
                    <a:pt x="23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5"/>
                  </a:lnTo>
                  <a:lnTo>
                    <a:pt x="5" y="5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5" y="23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69"/>
            <p:cNvSpPr>
              <a:spLocks/>
            </p:cNvSpPr>
            <p:nvPr/>
          </p:nvSpPr>
          <p:spPr bwMode="auto">
            <a:xfrm>
              <a:off x="7804150" y="1951038"/>
              <a:ext cx="57150" cy="57150"/>
            </a:xfrm>
            <a:custGeom>
              <a:avLst/>
              <a:gdLst/>
              <a:ahLst/>
              <a:cxnLst>
                <a:cxn ang="0">
                  <a:pos x="32" y="29"/>
                </a:cxn>
                <a:cxn ang="0">
                  <a:pos x="32" y="29"/>
                </a:cxn>
                <a:cxn ang="0">
                  <a:pos x="29" y="32"/>
                </a:cxn>
                <a:cxn ang="0">
                  <a:pos x="26" y="33"/>
                </a:cxn>
                <a:cxn ang="0">
                  <a:pos x="23" y="34"/>
                </a:cxn>
                <a:cxn ang="0">
                  <a:pos x="19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0" y="33"/>
                </a:cxn>
                <a:cxn ang="0">
                  <a:pos x="7" y="31"/>
                </a:cxn>
                <a:cxn ang="0">
                  <a:pos x="7" y="31"/>
                </a:cxn>
                <a:cxn ang="0">
                  <a:pos x="5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2"/>
                </a:cxn>
                <a:cxn ang="0">
                  <a:pos x="14" y="1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1" y="5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6" y="13"/>
                </a:cxn>
                <a:cxn ang="0">
                  <a:pos x="36" y="16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4" y="27"/>
                </a:cxn>
                <a:cxn ang="0">
                  <a:pos x="32" y="29"/>
                </a:cxn>
                <a:cxn ang="0">
                  <a:pos x="32" y="29"/>
                </a:cxn>
              </a:cxnLst>
              <a:rect l="0" t="0" r="r" b="b"/>
              <a:pathLst>
                <a:path w="36" h="36">
                  <a:moveTo>
                    <a:pt x="32" y="29"/>
                  </a:moveTo>
                  <a:lnTo>
                    <a:pt x="32" y="29"/>
                  </a:lnTo>
                  <a:lnTo>
                    <a:pt x="29" y="32"/>
                  </a:lnTo>
                  <a:lnTo>
                    <a:pt x="26" y="33"/>
                  </a:lnTo>
                  <a:lnTo>
                    <a:pt x="23" y="34"/>
                  </a:lnTo>
                  <a:lnTo>
                    <a:pt x="19" y="36"/>
                  </a:lnTo>
                  <a:lnTo>
                    <a:pt x="16" y="36"/>
                  </a:lnTo>
                  <a:lnTo>
                    <a:pt x="13" y="34"/>
                  </a:lnTo>
                  <a:lnTo>
                    <a:pt x="10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6" y="13"/>
                  </a:lnTo>
                  <a:lnTo>
                    <a:pt x="36" y="16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4" y="27"/>
                  </a:lnTo>
                  <a:lnTo>
                    <a:pt x="32" y="29"/>
                  </a:lnTo>
                  <a:lnTo>
                    <a:pt x="32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70"/>
            <p:cNvSpPr>
              <a:spLocks/>
            </p:cNvSpPr>
            <p:nvPr/>
          </p:nvSpPr>
          <p:spPr bwMode="auto">
            <a:xfrm>
              <a:off x="7764463" y="2162175"/>
              <a:ext cx="57150" cy="57150"/>
            </a:xfrm>
            <a:custGeom>
              <a:avLst/>
              <a:gdLst/>
              <a:ahLst/>
              <a:cxnLst>
                <a:cxn ang="0">
                  <a:pos x="32" y="30"/>
                </a:cxn>
                <a:cxn ang="0">
                  <a:pos x="32" y="30"/>
                </a:cxn>
                <a:cxn ang="0">
                  <a:pos x="28" y="33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6"/>
                </a:cxn>
                <a:cxn ang="0">
                  <a:pos x="16" y="36"/>
                </a:cxn>
                <a:cxn ang="0">
                  <a:pos x="13" y="35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1" y="12"/>
                </a:cxn>
                <a:cxn ang="0">
                  <a:pos x="3" y="8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7" y="3"/>
                </a:cxn>
                <a:cxn ang="0">
                  <a:pos x="10" y="2"/>
                </a:cxn>
                <a:cxn ang="0">
                  <a:pos x="14" y="1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3"/>
                </a:cxn>
                <a:cxn ang="0">
                  <a:pos x="31" y="5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4"/>
                </a:cxn>
                <a:cxn ang="0">
                  <a:pos x="34" y="28"/>
                </a:cxn>
                <a:cxn ang="0">
                  <a:pos x="32" y="30"/>
                </a:cxn>
                <a:cxn ang="0">
                  <a:pos x="32" y="30"/>
                </a:cxn>
              </a:cxnLst>
              <a:rect l="0" t="0" r="r" b="b"/>
              <a:pathLst>
                <a:path w="36" h="36">
                  <a:moveTo>
                    <a:pt x="32" y="30"/>
                  </a:moveTo>
                  <a:lnTo>
                    <a:pt x="32" y="30"/>
                  </a:lnTo>
                  <a:lnTo>
                    <a:pt x="28" y="33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6"/>
                  </a:lnTo>
                  <a:lnTo>
                    <a:pt x="16" y="36"/>
                  </a:lnTo>
                  <a:lnTo>
                    <a:pt x="13" y="35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4"/>
                  </a:lnTo>
                  <a:lnTo>
                    <a:pt x="34" y="28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71"/>
            <p:cNvSpPr>
              <a:spLocks/>
            </p:cNvSpPr>
            <p:nvPr/>
          </p:nvSpPr>
          <p:spPr bwMode="auto">
            <a:xfrm>
              <a:off x="8005763" y="2286000"/>
              <a:ext cx="55563" cy="57150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2" y="35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1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8" y="4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5"/>
                </a:cxn>
                <a:cxn ang="0">
                  <a:pos x="30" y="5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0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6">
                  <a:moveTo>
                    <a:pt x="31" y="30"/>
                  </a:move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5" y="6"/>
                  </a:lnTo>
                  <a:lnTo>
                    <a:pt x="8" y="4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72"/>
            <p:cNvSpPr>
              <a:spLocks/>
            </p:cNvSpPr>
            <p:nvPr/>
          </p:nvSpPr>
          <p:spPr bwMode="auto">
            <a:xfrm>
              <a:off x="7739063" y="2359025"/>
              <a:ext cx="57150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5" y="35"/>
                </a:cxn>
                <a:cxn ang="0">
                  <a:pos x="12" y="35"/>
                </a:cxn>
                <a:cxn ang="0">
                  <a:pos x="8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2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8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3" y="1"/>
                </a:cxn>
                <a:cxn ang="0">
                  <a:pos x="26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2" y="7"/>
                </a:cxn>
                <a:cxn ang="0">
                  <a:pos x="34" y="10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5" y="20"/>
                </a:cxn>
                <a:cxn ang="0">
                  <a:pos x="35" y="23"/>
                </a:cxn>
                <a:cxn ang="0">
                  <a:pos x="33" y="26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8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8"/>
                  </a:lnTo>
                  <a:lnTo>
                    <a:pt x="4" y="5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6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4" y="10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5" y="20"/>
                  </a:lnTo>
                  <a:lnTo>
                    <a:pt x="35" y="23"/>
                  </a:lnTo>
                  <a:lnTo>
                    <a:pt x="33" y="26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73"/>
            <p:cNvSpPr>
              <a:spLocks/>
            </p:cNvSpPr>
            <p:nvPr/>
          </p:nvSpPr>
          <p:spPr bwMode="auto">
            <a:xfrm>
              <a:off x="7632700" y="1993900"/>
              <a:ext cx="36513" cy="57150"/>
            </a:xfrm>
            <a:custGeom>
              <a:avLst/>
              <a:gdLst/>
              <a:ahLst/>
              <a:cxnLst>
                <a:cxn ang="0">
                  <a:pos x="18" y="30"/>
                </a:cxn>
                <a:cxn ang="0">
                  <a:pos x="18" y="30"/>
                </a:cxn>
                <a:cxn ang="0">
                  <a:pos x="20" y="28"/>
                </a:cxn>
                <a:cxn ang="0">
                  <a:pos x="21" y="24"/>
                </a:cxn>
                <a:cxn ang="0">
                  <a:pos x="23" y="21"/>
                </a:cxn>
                <a:cxn ang="0">
                  <a:pos x="23" y="17"/>
                </a:cxn>
                <a:cxn ang="0">
                  <a:pos x="23" y="14"/>
                </a:cxn>
                <a:cxn ang="0">
                  <a:pos x="21" y="11"/>
                </a:cxn>
                <a:cxn ang="0">
                  <a:pos x="19" y="7"/>
                </a:cxn>
                <a:cxn ang="0">
                  <a:pos x="17" y="5"/>
                </a:cxn>
                <a:cxn ang="0">
                  <a:pos x="17" y="5"/>
                </a:cxn>
                <a:cxn ang="0">
                  <a:pos x="14" y="3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5" y="36"/>
                </a:cxn>
                <a:cxn ang="0">
                  <a:pos x="10" y="35"/>
                </a:cxn>
                <a:cxn ang="0">
                  <a:pos x="14" y="34"/>
                </a:cxn>
                <a:cxn ang="0">
                  <a:pos x="18" y="30"/>
                </a:cxn>
                <a:cxn ang="0">
                  <a:pos x="18" y="30"/>
                </a:cxn>
              </a:cxnLst>
              <a:rect l="0" t="0" r="r" b="b"/>
              <a:pathLst>
                <a:path w="23" h="36">
                  <a:moveTo>
                    <a:pt x="18" y="30"/>
                  </a:moveTo>
                  <a:lnTo>
                    <a:pt x="18" y="30"/>
                  </a:lnTo>
                  <a:lnTo>
                    <a:pt x="20" y="28"/>
                  </a:lnTo>
                  <a:lnTo>
                    <a:pt x="21" y="24"/>
                  </a:lnTo>
                  <a:lnTo>
                    <a:pt x="23" y="21"/>
                  </a:lnTo>
                  <a:lnTo>
                    <a:pt x="23" y="17"/>
                  </a:lnTo>
                  <a:lnTo>
                    <a:pt x="23" y="14"/>
                  </a:lnTo>
                  <a:lnTo>
                    <a:pt x="21" y="11"/>
                  </a:lnTo>
                  <a:lnTo>
                    <a:pt x="19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1"/>
                  </a:lnTo>
                  <a:lnTo>
                    <a:pt x="3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5" y="36"/>
                  </a:lnTo>
                  <a:lnTo>
                    <a:pt x="10" y="35"/>
                  </a:lnTo>
                  <a:lnTo>
                    <a:pt x="14" y="34"/>
                  </a:lnTo>
                  <a:lnTo>
                    <a:pt x="18" y="30"/>
                  </a:lnTo>
                  <a:lnTo>
                    <a:pt x="18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74"/>
            <p:cNvSpPr>
              <a:spLocks/>
            </p:cNvSpPr>
            <p:nvPr/>
          </p:nvSpPr>
          <p:spPr bwMode="auto">
            <a:xfrm>
              <a:off x="7951788" y="2112963"/>
              <a:ext cx="57150" cy="57150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3"/>
                </a:cxn>
                <a:cxn ang="0">
                  <a:pos x="26" y="34"/>
                </a:cxn>
                <a:cxn ang="0">
                  <a:pos x="23" y="35"/>
                </a:cxn>
                <a:cxn ang="0">
                  <a:pos x="20" y="36"/>
                </a:cxn>
                <a:cxn ang="0">
                  <a:pos x="15" y="36"/>
                </a:cxn>
                <a:cxn ang="0">
                  <a:pos x="12" y="35"/>
                </a:cxn>
                <a:cxn ang="0">
                  <a:pos x="9" y="34"/>
                </a:cxn>
                <a:cxn ang="0">
                  <a:pos x="7" y="32"/>
                </a:cxn>
                <a:cxn ang="0">
                  <a:pos x="7" y="32"/>
                </a:cxn>
                <a:cxn ang="0">
                  <a:pos x="4" y="29"/>
                </a:cxn>
                <a:cxn ang="0">
                  <a:pos x="3" y="26"/>
                </a:cxn>
                <a:cxn ang="0">
                  <a:pos x="2" y="23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2" y="13"/>
                </a:cxn>
                <a:cxn ang="0">
                  <a:pos x="3" y="10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8" y="5"/>
                </a:cxn>
                <a:cxn ang="0">
                  <a:pos x="11" y="2"/>
                </a:cxn>
                <a:cxn ang="0">
                  <a:pos x="14" y="1"/>
                </a:cxn>
                <a:cxn ang="0">
                  <a:pos x="17" y="0"/>
                </a:cxn>
                <a:cxn ang="0">
                  <a:pos x="21" y="1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3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6" y="21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6">
                  <a:moveTo>
                    <a:pt x="31" y="30"/>
                  </a:moveTo>
                  <a:lnTo>
                    <a:pt x="31" y="30"/>
                  </a:lnTo>
                  <a:lnTo>
                    <a:pt x="29" y="33"/>
                  </a:lnTo>
                  <a:lnTo>
                    <a:pt x="26" y="34"/>
                  </a:lnTo>
                  <a:lnTo>
                    <a:pt x="23" y="35"/>
                  </a:lnTo>
                  <a:lnTo>
                    <a:pt x="20" y="36"/>
                  </a:lnTo>
                  <a:lnTo>
                    <a:pt x="15" y="36"/>
                  </a:lnTo>
                  <a:lnTo>
                    <a:pt x="12" y="35"/>
                  </a:lnTo>
                  <a:lnTo>
                    <a:pt x="9" y="34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29"/>
                  </a:lnTo>
                  <a:lnTo>
                    <a:pt x="3" y="26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3" y="10"/>
                  </a:lnTo>
                  <a:lnTo>
                    <a:pt x="5" y="7"/>
                  </a:lnTo>
                  <a:lnTo>
                    <a:pt x="5" y="7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3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6" y="21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75"/>
            <p:cNvSpPr>
              <a:spLocks/>
            </p:cNvSpPr>
            <p:nvPr/>
          </p:nvSpPr>
          <p:spPr bwMode="auto">
            <a:xfrm>
              <a:off x="8110538" y="1754188"/>
              <a:ext cx="26988" cy="555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1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3" y="27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12" y="32"/>
                </a:cxn>
                <a:cxn ang="0">
                  <a:pos x="17" y="35"/>
                </a:cxn>
                <a:cxn ang="0">
                  <a:pos x="14" y="0"/>
                </a:cxn>
              </a:cxnLst>
              <a:rect l="0" t="0" r="r" b="b"/>
              <a:pathLst>
                <a:path w="17" h="35">
                  <a:moveTo>
                    <a:pt x="14" y="0"/>
                  </a:moveTo>
                  <a:lnTo>
                    <a:pt x="14" y="0"/>
                  </a:lnTo>
                  <a:lnTo>
                    <a:pt x="8" y="1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7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12" y="32"/>
                  </a:lnTo>
                  <a:lnTo>
                    <a:pt x="17" y="3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76"/>
            <p:cNvSpPr>
              <a:spLocks/>
            </p:cNvSpPr>
            <p:nvPr/>
          </p:nvSpPr>
          <p:spPr bwMode="auto">
            <a:xfrm>
              <a:off x="7923213" y="1800225"/>
              <a:ext cx="55563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6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2" y="12"/>
                </a:cxn>
                <a:cxn ang="0">
                  <a:pos x="3" y="9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5"/>
                </a:cxn>
                <a:cxn ang="0">
                  <a:pos x="30" y="5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0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5">
                  <a:moveTo>
                    <a:pt x="31" y="30"/>
                  </a:move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6"/>
                  </a:lnTo>
                  <a:lnTo>
                    <a:pt x="5" y="6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77"/>
            <p:cNvSpPr>
              <a:spLocks/>
            </p:cNvSpPr>
            <p:nvPr/>
          </p:nvSpPr>
          <p:spPr bwMode="auto">
            <a:xfrm>
              <a:off x="7616825" y="2235200"/>
              <a:ext cx="42863" cy="57150"/>
            </a:xfrm>
            <a:custGeom>
              <a:avLst/>
              <a:gdLst/>
              <a:ahLst/>
              <a:cxnLst>
                <a:cxn ang="0">
                  <a:pos x="23" y="29"/>
                </a:cxn>
                <a:cxn ang="0">
                  <a:pos x="23" y="29"/>
                </a:cxn>
                <a:cxn ang="0">
                  <a:pos x="25" y="27"/>
                </a:cxn>
                <a:cxn ang="0">
                  <a:pos x="26" y="24"/>
                </a:cxn>
                <a:cxn ang="0">
                  <a:pos x="27" y="21"/>
                </a:cxn>
                <a:cxn ang="0">
                  <a:pos x="27" y="16"/>
                </a:cxn>
                <a:cxn ang="0">
                  <a:pos x="26" y="13"/>
                </a:cxn>
                <a:cxn ang="0">
                  <a:pos x="25" y="10"/>
                </a:cxn>
                <a:cxn ang="0">
                  <a:pos x="24" y="7"/>
                </a:cxn>
                <a:cxn ang="0">
                  <a:pos x="21" y="5"/>
                </a:cxn>
                <a:cxn ang="0">
                  <a:pos x="21" y="5"/>
                </a:cxn>
                <a:cxn ang="0">
                  <a:pos x="17" y="2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0" y="3"/>
                </a:cxn>
                <a:cxn ang="0">
                  <a:pos x="1" y="33"/>
                </a:cxn>
                <a:cxn ang="0">
                  <a:pos x="1" y="33"/>
                </a:cxn>
                <a:cxn ang="0">
                  <a:pos x="6" y="36"/>
                </a:cxn>
                <a:cxn ang="0">
                  <a:pos x="12" y="36"/>
                </a:cxn>
                <a:cxn ang="0">
                  <a:pos x="18" y="33"/>
                </a:cxn>
                <a:cxn ang="0">
                  <a:pos x="23" y="29"/>
                </a:cxn>
                <a:cxn ang="0">
                  <a:pos x="23" y="29"/>
                </a:cxn>
              </a:cxnLst>
              <a:rect l="0" t="0" r="r" b="b"/>
              <a:pathLst>
                <a:path w="27" h="36">
                  <a:moveTo>
                    <a:pt x="23" y="29"/>
                  </a:moveTo>
                  <a:lnTo>
                    <a:pt x="23" y="29"/>
                  </a:lnTo>
                  <a:lnTo>
                    <a:pt x="25" y="27"/>
                  </a:lnTo>
                  <a:lnTo>
                    <a:pt x="26" y="24"/>
                  </a:lnTo>
                  <a:lnTo>
                    <a:pt x="27" y="21"/>
                  </a:lnTo>
                  <a:lnTo>
                    <a:pt x="27" y="16"/>
                  </a:lnTo>
                  <a:lnTo>
                    <a:pt x="26" y="13"/>
                  </a:lnTo>
                  <a:lnTo>
                    <a:pt x="25" y="10"/>
                  </a:lnTo>
                  <a:lnTo>
                    <a:pt x="24" y="7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7" y="2"/>
                  </a:lnTo>
                  <a:lnTo>
                    <a:pt x="10" y="0"/>
                  </a:lnTo>
                  <a:lnTo>
                    <a:pt x="5" y="1"/>
                  </a:lnTo>
                  <a:lnTo>
                    <a:pt x="0" y="3"/>
                  </a:lnTo>
                  <a:lnTo>
                    <a:pt x="1" y="33"/>
                  </a:lnTo>
                  <a:lnTo>
                    <a:pt x="1" y="33"/>
                  </a:lnTo>
                  <a:lnTo>
                    <a:pt x="6" y="36"/>
                  </a:lnTo>
                  <a:lnTo>
                    <a:pt x="12" y="36"/>
                  </a:lnTo>
                  <a:lnTo>
                    <a:pt x="18" y="33"/>
                  </a:lnTo>
                  <a:lnTo>
                    <a:pt x="23" y="29"/>
                  </a:lnTo>
                  <a:lnTo>
                    <a:pt x="23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78"/>
            <p:cNvSpPr>
              <a:spLocks/>
            </p:cNvSpPr>
            <p:nvPr/>
          </p:nvSpPr>
          <p:spPr bwMode="auto">
            <a:xfrm>
              <a:off x="7934325" y="2459038"/>
              <a:ext cx="55563" cy="57150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7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1" y="35"/>
                </a:cxn>
                <a:cxn ang="0">
                  <a:pos x="8" y="33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3" y="29"/>
                </a:cxn>
                <a:cxn ang="0">
                  <a:pos x="1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10" y="3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3" y="1"/>
                </a:cxn>
                <a:cxn ang="0">
                  <a:pos x="26" y="3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6">
                  <a:moveTo>
                    <a:pt x="31" y="30"/>
                  </a:moveTo>
                  <a:lnTo>
                    <a:pt x="31" y="30"/>
                  </a:lnTo>
                  <a:lnTo>
                    <a:pt x="27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1" y="35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4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6" y="3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79"/>
            <p:cNvSpPr>
              <a:spLocks/>
            </p:cNvSpPr>
            <p:nvPr/>
          </p:nvSpPr>
          <p:spPr bwMode="auto">
            <a:xfrm>
              <a:off x="8189913" y="2378075"/>
              <a:ext cx="57150" cy="57150"/>
            </a:xfrm>
            <a:custGeom>
              <a:avLst/>
              <a:gdLst/>
              <a:ahLst/>
              <a:cxnLst>
                <a:cxn ang="0">
                  <a:pos x="30" y="29"/>
                </a:cxn>
                <a:cxn ang="0">
                  <a:pos x="30" y="29"/>
                </a:cxn>
                <a:cxn ang="0">
                  <a:pos x="28" y="32"/>
                </a:cxn>
                <a:cxn ang="0">
                  <a:pos x="25" y="33"/>
                </a:cxn>
                <a:cxn ang="0">
                  <a:pos x="22" y="34"/>
                </a:cxn>
                <a:cxn ang="0">
                  <a:pos x="19" y="36"/>
                </a:cxn>
                <a:cxn ang="0">
                  <a:pos x="15" y="36"/>
                </a:cxn>
                <a:cxn ang="0">
                  <a:pos x="11" y="34"/>
                </a:cxn>
                <a:cxn ang="0">
                  <a:pos x="8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10" y="2"/>
                </a:cxn>
                <a:cxn ang="0">
                  <a:pos x="14" y="1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4" y="1"/>
                </a:cxn>
                <a:cxn ang="0">
                  <a:pos x="26" y="3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32" y="7"/>
                </a:cxn>
                <a:cxn ang="0">
                  <a:pos x="34" y="10"/>
                </a:cxn>
                <a:cxn ang="0">
                  <a:pos x="35" y="13"/>
                </a:cxn>
                <a:cxn ang="0">
                  <a:pos x="36" y="16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7"/>
                </a:cxn>
                <a:cxn ang="0">
                  <a:pos x="30" y="29"/>
                </a:cxn>
                <a:cxn ang="0">
                  <a:pos x="30" y="29"/>
                </a:cxn>
              </a:cxnLst>
              <a:rect l="0" t="0" r="r" b="b"/>
              <a:pathLst>
                <a:path w="36" h="36">
                  <a:moveTo>
                    <a:pt x="30" y="29"/>
                  </a:moveTo>
                  <a:lnTo>
                    <a:pt x="30" y="29"/>
                  </a:lnTo>
                  <a:lnTo>
                    <a:pt x="28" y="32"/>
                  </a:lnTo>
                  <a:lnTo>
                    <a:pt x="25" y="33"/>
                  </a:lnTo>
                  <a:lnTo>
                    <a:pt x="22" y="34"/>
                  </a:lnTo>
                  <a:lnTo>
                    <a:pt x="19" y="36"/>
                  </a:lnTo>
                  <a:lnTo>
                    <a:pt x="15" y="36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4" y="1"/>
                  </a:lnTo>
                  <a:lnTo>
                    <a:pt x="26" y="3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34" y="10"/>
                  </a:lnTo>
                  <a:lnTo>
                    <a:pt x="35" y="13"/>
                  </a:lnTo>
                  <a:lnTo>
                    <a:pt x="36" y="16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30" y="29"/>
                  </a:lnTo>
                  <a:lnTo>
                    <a:pt x="30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80"/>
            <p:cNvSpPr>
              <a:spLocks/>
            </p:cNvSpPr>
            <p:nvPr/>
          </p:nvSpPr>
          <p:spPr bwMode="auto">
            <a:xfrm>
              <a:off x="8188325" y="2117725"/>
              <a:ext cx="57150" cy="55563"/>
            </a:xfrm>
            <a:custGeom>
              <a:avLst/>
              <a:gdLst/>
              <a:ahLst/>
              <a:cxnLst>
                <a:cxn ang="0">
                  <a:pos x="30" y="30"/>
                </a:cxn>
                <a:cxn ang="0">
                  <a:pos x="30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5" y="35"/>
                </a:cxn>
                <a:cxn ang="0">
                  <a:pos x="11" y="34"/>
                </a:cxn>
                <a:cxn ang="0">
                  <a:pos x="8" y="33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3" y="29"/>
                </a:cxn>
                <a:cxn ang="0">
                  <a:pos x="1" y="26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3" y="2"/>
                </a:cxn>
                <a:cxn ang="0">
                  <a:pos x="26" y="3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31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5" y="21"/>
                </a:cxn>
                <a:cxn ang="0">
                  <a:pos x="35" y="24"/>
                </a:cxn>
                <a:cxn ang="0">
                  <a:pos x="33" y="27"/>
                </a:cxn>
                <a:cxn ang="0">
                  <a:pos x="30" y="30"/>
                </a:cxn>
                <a:cxn ang="0">
                  <a:pos x="30" y="30"/>
                </a:cxn>
              </a:cxnLst>
              <a:rect l="0" t="0" r="r" b="b"/>
              <a:pathLst>
                <a:path w="36" h="35">
                  <a:moveTo>
                    <a:pt x="30" y="30"/>
                  </a:moveTo>
                  <a:lnTo>
                    <a:pt x="30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5" y="21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30" y="30"/>
                  </a:lnTo>
                  <a:lnTo>
                    <a:pt x="30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81"/>
            <p:cNvSpPr>
              <a:spLocks/>
            </p:cNvSpPr>
            <p:nvPr/>
          </p:nvSpPr>
          <p:spPr bwMode="auto">
            <a:xfrm>
              <a:off x="8378825" y="2046288"/>
              <a:ext cx="55563" cy="5556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1" y="10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4" y="27"/>
                </a:cxn>
                <a:cxn ang="0">
                  <a:pos x="6" y="30"/>
                </a:cxn>
                <a:cxn ang="0">
                  <a:pos x="6" y="30"/>
                </a:cxn>
                <a:cxn ang="0">
                  <a:pos x="9" y="32"/>
                </a:cxn>
                <a:cxn ang="0">
                  <a:pos x="12" y="34"/>
                </a:cxn>
                <a:cxn ang="0">
                  <a:pos x="15" y="34"/>
                </a:cxn>
                <a:cxn ang="0">
                  <a:pos x="18" y="35"/>
                </a:cxn>
                <a:cxn ang="0">
                  <a:pos x="23" y="34"/>
                </a:cxn>
                <a:cxn ang="0">
                  <a:pos x="26" y="33"/>
                </a:cxn>
                <a:cxn ang="0">
                  <a:pos x="29" y="31"/>
                </a:cxn>
                <a:cxn ang="0">
                  <a:pos x="31" y="28"/>
                </a:cxn>
                <a:cxn ang="0">
                  <a:pos x="31" y="28"/>
                </a:cxn>
                <a:cxn ang="0">
                  <a:pos x="34" y="24"/>
                </a:cxn>
                <a:cxn ang="0">
                  <a:pos x="35" y="19"/>
                </a:cxn>
                <a:cxn ang="0">
                  <a:pos x="12" y="0"/>
                </a:cxn>
              </a:cxnLst>
              <a:rect l="0" t="0" r="r" b="b"/>
              <a:pathLst>
                <a:path w="35" h="35">
                  <a:moveTo>
                    <a:pt x="12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4" y="2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9" y="32"/>
                  </a:lnTo>
                  <a:lnTo>
                    <a:pt x="12" y="34"/>
                  </a:lnTo>
                  <a:lnTo>
                    <a:pt x="15" y="34"/>
                  </a:lnTo>
                  <a:lnTo>
                    <a:pt x="18" y="35"/>
                  </a:lnTo>
                  <a:lnTo>
                    <a:pt x="23" y="34"/>
                  </a:lnTo>
                  <a:lnTo>
                    <a:pt x="26" y="33"/>
                  </a:lnTo>
                  <a:lnTo>
                    <a:pt x="29" y="31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4" y="24"/>
                  </a:lnTo>
                  <a:lnTo>
                    <a:pt x="35" y="1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82"/>
            <p:cNvSpPr>
              <a:spLocks/>
            </p:cNvSpPr>
            <p:nvPr/>
          </p:nvSpPr>
          <p:spPr bwMode="auto">
            <a:xfrm>
              <a:off x="8493125" y="2244725"/>
              <a:ext cx="26988" cy="47625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5"/>
                </a:cxn>
                <a:cxn ang="0">
                  <a:pos x="3" y="8"/>
                </a:cxn>
                <a:cxn ang="0">
                  <a:pos x="1" y="12"/>
                </a:cxn>
                <a:cxn ang="0">
                  <a:pos x="0" y="18"/>
                </a:cxn>
                <a:cxn ang="0">
                  <a:pos x="1" y="24"/>
                </a:cxn>
                <a:cxn ang="0">
                  <a:pos x="3" y="26"/>
                </a:cxn>
                <a:cxn ang="0">
                  <a:pos x="5" y="3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1" y="1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17" h="30">
                  <a:moveTo>
                    <a:pt x="5" y="5"/>
                  </a:moveTo>
                  <a:lnTo>
                    <a:pt x="5" y="5"/>
                  </a:lnTo>
                  <a:lnTo>
                    <a:pt x="3" y="8"/>
                  </a:lnTo>
                  <a:lnTo>
                    <a:pt x="1" y="12"/>
                  </a:lnTo>
                  <a:lnTo>
                    <a:pt x="0" y="18"/>
                  </a:lnTo>
                  <a:lnTo>
                    <a:pt x="1" y="24"/>
                  </a:lnTo>
                  <a:lnTo>
                    <a:pt x="3" y="26"/>
                  </a:lnTo>
                  <a:lnTo>
                    <a:pt x="5" y="3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83"/>
            <p:cNvSpPr>
              <a:spLocks/>
            </p:cNvSpPr>
            <p:nvPr/>
          </p:nvSpPr>
          <p:spPr bwMode="auto">
            <a:xfrm>
              <a:off x="8312150" y="2222500"/>
              <a:ext cx="57150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6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9"/>
                </a:cxn>
                <a:cxn ang="0">
                  <a:pos x="2" y="26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3" y="9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4" y="1"/>
                </a:cxn>
                <a:cxn ang="0">
                  <a:pos x="28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3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3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6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3" y="9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3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3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84"/>
            <p:cNvSpPr>
              <a:spLocks/>
            </p:cNvSpPr>
            <p:nvPr/>
          </p:nvSpPr>
          <p:spPr bwMode="auto">
            <a:xfrm>
              <a:off x="8364538" y="2374900"/>
              <a:ext cx="55563" cy="4762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30" y="5"/>
                </a:cxn>
                <a:cxn ang="0">
                  <a:pos x="26" y="3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7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3" y="9"/>
                </a:cxn>
                <a:cxn ang="0">
                  <a:pos x="1" y="11"/>
                </a:cxn>
                <a:cxn ang="0">
                  <a:pos x="0" y="18"/>
                </a:cxn>
                <a:cxn ang="0">
                  <a:pos x="1" y="25"/>
                </a:cxn>
                <a:cxn ang="0">
                  <a:pos x="3" y="27"/>
                </a:cxn>
                <a:cxn ang="0">
                  <a:pos x="5" y="30"/>
                </a:cxn>
                <a:cxn ang="0">
                  <a:pos x="35" y="12"/>
                </a:cxn>
                <a:cxn ang="0">
                  <a:pos x="35" y="12"/>
                </a:cxn>
                <a:cxn ang="0">
                  <a:pos x="33" y="8"/>
                </a:cxn>
                <a:cxn ang="0">
                  <a:pos x="30" y="5"/>
                </a:cxn>
                <a:cxn ang="0">
                  <a:pos x="30" y="5"/>
                </a:cxn>
              </a:cxnLst>
              <a:rect l="0" t="0" r="r" b="b"/>
              <a:pathLst>
                <a:path w="35" h="30">
                  <a:moveTo>
                    <a:pt x="30" y="5"/>
                  </a:moveTo>
                  <a:lnTo>
                    <a:pt x="30" y="5"/>
                  </a:lnTo>
                  <a:lnTo>
                    <a:pt x="26" y="3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7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3" y="9"/>
                  </a:lnTo>
                  <a:lnTo>
                    <a:pt x="1" y="11"/>
                  </a:lnTo>
                  <a:lnTo>
                    <a:pt x="0" y="18"/>
                  </a:lnTo>
                  <a:lnTo>
                    <a:pt x="1" y="25"/>
                  </a:lnTo>
                  <a:lnTo>
                    <a:pt x="3" y="27"/>
                  </a:lnTo>
                  <a:lnTo>
                    <a:pt x="5" y="30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3" y="8"/>
                  </a:lnTo>
                  <a:lnTo>
                    <a:pt x="30" y="5"/>
                  </a:lnTo>
                  <a:lnTo>
                    <a:pt x="30" y="5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142"/>
          <p:cNvGrpSpPr/>
          <p:nvPr userDrawn="1"/>
        </p:nvGrpSpPr>
        <p:grpSpPr>
          <a:xfrm rot="19186852">
            <a:off x="1638139" y="1750211"/>
            <a:ext cx="238005" cy="286826"/>
            <a:chOff x="4976813" y="3810000"/>
            <a:chExt cx="866775" cy="1044575"/>
          </a:xfrm>
        </p:grpSpPr>
        <p:sp>
          <p:nvSpPr>
            <p:cNvPr id="144" name="Freeform 188"/>
            <p:cNvSpPr>
              <a:spLocks/>
            </p:cNvSpPr>
            <p:nvPr/>
          </p:nvSpPr>
          <p:spPr bwMode="auto">
            <a:xfrm>
              <a:off x="4976813" y="3810000"/>
              <a:ext cx="866775" cy="1044575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281" y="53"/>
                </a:cxn>
                <a:cxn ang="0">
                  <a:pos x="337" y="112"/>
                </a:cxn>
                <a:cxn ang="0">
                  <a:pos x="402" y="185"/>
                </a:cxn>
                <a:cxn ang="0">
                  <a:pos x="448" y="247"/>
                </a:cxn>
                <a:cxn ang="0">
                  <a:pos x="476" y="290"/>
                </a:cxn>
                <a:cxn ang="0">
                  <a:pos x="501" y="335"/>
                </a:cxn>
                <a:cxn ang="0">
                  <a:pos x="521" y="379"/>
                </a:cxn>
                <a:cxn ang="0">
                  <a:pos x="536" y="424"/>
                </a:cxn>
                <a:cxn ang="0">
                  <a:pos x="544" y="467"/>
                </a:cxn>
                <a:cxn ang="0">
                  <a:pos x="543" y="508"/>
                </a:cxn>
                <a:cxn ang="0">
                  <a:pos x="540" y="528"/>
                </a:cxn>
                <a:cxn ang="0">
                  <a:pos x="530" y="564"/>
                </a:cxn>
                <a:cxn ang="0">
                  <a:pos x="516" y="593"/>
                </a:cxn>
                <a:cxn ang="0">
                  <a:pos x="500" y="615"/>
                </a:cxn>
                <a:cxn ang="0">
                  <a:pos x="482" y="632"/>
                </a:cxn>
                <a:cxn ang="0">
                  <a:pos x="463" y="643"/>
                </a:cxn>
                <a:cxn ang="0">
                  <a:pos x="443" y="649"/>
                </a:cxn>
                <a:cxn ang="0">
                  <a:pos x="422" y="650"/>
                </a:cxn>
                <a:cxn ang="0">
                  <a:pos x="399" y="647"/>
                </a:cxn>
                <a:cxn ang="0">
                  <a:pos x="378" y="641"/>
                </a:cxn>
                <a:cxn ang="0">
                  <a:pos x="357" y="630"/>
                </a:cxn>
                <a:cxn ang="0">
                  <a:pos x="338" y="617"/>
                </a:cxn>
                <a:cxn ang="0">
                  <a:pos x="319" y="601"/>
                </a:cxn>
                <a:cxn ang="0">
                  <a:pos x="302" y="584"/>
                </a:cxn>
                <a:cxn ang="0">
                  <a:pos x="287" y="565"/>
                </a:cxn>
                <a:cxn ang="0">
                  <a:pos x="274" y="545"/>
                </a:cxn>
                <a:cxn ang="0">
                  <a:pos x="265" y="524"/>
                </a:cxn>
                <a:cxn ang="0">
                  <a:pos x="264" y="530"/>
                </a:cxn>
                <a:cxn ang="0">
                  <a:pos x="255" y="558"/>
                </a:cxn>
                <a:cxn ang="0">
                  <a:pos x="244" y="582"/>
                </a:cxn>
                <a:cxn ang="0">
                  <a:pos x="226" y="609"/>
                </a:cxn>
                <a:cxn ang="0">
                  <a:pos x="200" y="632"/>
                </a:cxn>
                <a:cxn ang="0">
                  <a:pos x="184" y="642"/>
                </a:cxn>
                <a:cxn ang="0">
                  <a:pos x="165" y="649"/>
                </a:cxn>
                <a:cxn ang="0">
                  <a:pos x="145" y="654"/>
                </a:cxn>
                <a:cxn ang="0">
                  <a:pos x="122" y="658"/>
                </a:cxn>
                <a:cxn ang="0">
                  <a:pos x="95" y="657"/>
                </a:cxn>
                <a:cxn ang="0">
                  <a:pos x="83" y="654"/>
                </a:cxn>
                <a:cxn ang="0">
                  <a:pos x="58" y="646"/>
                </a:cxn>
                <a:cxn ang="0">
                  <a:pos x="38" y="631"/>
                </a:cxn>
                <a:cxn ang="0">
                  <a:pos x="22" y="611"/>
                </a:cxn>
                <a:cxn ang="0">
                  <a:pos x="11" y="586"/>
                </a:cxn>
                <a:cxn ang="0">
                  <a:pos x="3" y="555"/>
                </a:cxn>
                <a:cxn ang="0">
                  <a:pos x="0" y="519"/>
                </a:cxn>
                <a:cxn ang="0">
                  <a:pos x="2" y="479"/>
                </a:cxn>
                <a:cxn ang="0">
                  <a:pos x="9" y="435"/>
                </a:cxn>
                <a:cxn ang="0">
                  <a:pos x="19" y="386"/>
                </a:cxn>
                <a:cxn ang="0">
                  <a:pos x="36" y="336"/>
                </a:cxn>
                <a:cxn ang="0">
                  <a:pos x="57" y="281"/>
                </a:cxn>
                <a:cxn ang="0">
                  <a:pos x="85" y="222"/>
                </a:cxn>
                <a:cxn ang="0">
                  <a:pos x="118" y="162"/>
                </a:cxn>
                <a:cxn ang="0">
                  <a:pos x="156" y="98"/>
                </a:cxn>
                <a:cxn ang="0">
                  <a:pos x="199" y="34"/>
                </a:cxn>
                <a:cxn ang="0">
                  <a:pos x="224" y="0"/>
                </a:cxn>
              </a:cxnLst>
              <a:rect l="0" t="0" r="r" b="b"/>
              <a:pathLst>
                <a:path w="546" h="658">
                  <a:moveTo>
                    <a:pt x="224" y="0"/>
                  </a:moveTo>
                  <a:lnTo>
                    <a:pt x="224" y="0"/>
                  </a:lnTo>
                  <a:lnTo>
                    <a:pt x="240" y="15"/>
                  </a:lnTo>
                  <a:lnTo>
                    <a:pt x="281" y="53"/>
                  </a:lnTo>
                  <a:lnTo>
                    <a:pt x="307" y="80"/>
                  </a:lnTo>
                  <a:lnTo>
                    <a:pt x="337" y="112"/>
                  </a:lnTo>
                  <a:lnTo>
                    <a:pt x="369" y="147"/>
                  </a:lnTo>
                  <a:lnTo>
                    <a:pt x="402" y="185"/>
                  </a:lnTo>
                  <a:lnTo>
                    <a:pt x="432" y="227"/>
                  </a:lnTo>
                  <a:lnTo>
                    <a:pt x="448" y="247"/>
                  </a:lnTo>
                  <a:lnTo>
                    <a:pt x="462" y="269"/>
                  </a:lnTo>
                  <a:lnTo>
                    <a:pt x="476" y="290"/>
                  </a:lnTo>
                  <a:lnTo>
                    <a:pt x="489" y="312"/>
                  </a:lnTo>
                  <a:lnTo>
                    <a:pt x="501" y="335"/>
                  </a:lnTo>
                  <a:lnTo>
                    <a:pt x="512" y="357"/>
                  </a:lnTo>
                  <a:lnTo>
                    <a:pt x="521" y="379"/>
                  </a:lnTo>
                  <a:lnTo>
                    <a:pt x="530" y="401"/>
                  </a:lnTo>
                  <a:lnTo>
                    <a:pt x="536" y="424"/>
                  </a:lnTo>
                  <a:lnTo>
                    <a:pt x="541" y="445"/>
                  </a:lnTo>
                  <a:lnTo>
                    <a:pt x="544" y="467"/>
                  </a:lnTo>
                  <a:lnTo>
                    <a:pt x="546" y="487"/>
                  </a:lnTo>
                  <a:lnTo>
                    <a:pt x="543" y="508"/>
                  </a:lnTo>
                  <a:lnTo>
                    <a:pt x="540" y="528"/>
                  </a:lnTo>
                  <a:lnTo>
                    <a:pt x="540" y="528"/>
                  </a:lnTo>
                  <a:lnTo>
                    <a:pt x="535" y="546"/>
                  </a:lnTo>
                  <a:lnTo>
                    <a:pt x="530" y="564"/>
                  </a:lnTo>
                  <a:lnTo>
                    <a:pt x="523" y="579"/>
                  </a:lnTo>
                  <a:lnTo>
                    <a:pt x="516" y="593"/>
                  </a:lnTo>
                  <a:lnTo>
                    <a:pt x="508" y="605"/>
                  </a:lnTo>
                  <a:lnTo>
                    <a:pt x="500" y="615"/>
                  </a:lnTo>
                  <a:lnTo>
                    <a:pt x="492" y="625"/>
                  </a:lnTo>
                  <a:lnTo>
                    <a:pt x="482" y="632"/>
                  </a:lnTo>
                  <a:lnTo>
                    <a:pt x="472" y="639"/>
                  </a:lnTo>
                  <a:lnTo>
                    <a:pt x="463" y="643"/>
                  </a:lnTo>
                  <a:lnTo>
                    <a:pt x="452" y="646"/>
                  </a:lnTo>
                  <a:lnTo>
                    <a:pt x="443" y="649"/>
                  </a:lnTo>
                  <a:lnTo>
                    <a:pt x="432" y="650"/>
                  </a:lnTo>
                  <a:lnTo>
                    <a:pt x="422" y="650"/>
                  </a:lnTo>
                  <a:lnTo>
                    <a:pt x="411" y="649"/>
                  </a:lnTo>
                  <a:lnTo>
                    <a:pt x="399" y="647"/>
                  </a:lnTo>
                  <a:lnTo>
                    <a:pt x="389" y="644"/>
                  </a:lnTo>
                  <a:lnTo>
                    <a:pt x="378" y="641"/>
                  </a:lnTo>
                  <a:lnTo>
                    <a:pt x="368" y="635"/>
                  </a:lnTo>
                  <a:lnTo>
                    <a:pt x="357" y="630"/>
                  </a:lnTo>
                  <a:lnTo>
                    <a:pt x="348" y="624"/>
                  </a:lnTo>
                  <a:lnTo>
                    <a:pt x="338" y="617"/>
                  </a:lnTo>
                  <a:lnTo>
                    <a:pt x="328" y="610"/>
                  </a:lnTo>
                  <a:lnTo>
                    <a:pt x="319" y="601"/>
                  </a:lnTo>
                  <a:lnTo>
                    <a:pt x="310" y="593"/>
                  </a:lnTo>
                  <a:lnTo>
                    <a:pt x="302" y="584"/>
                  </a:lnTo>
                  <a:lnTo>
                    <a:pt x="295" y="575"/>
                  </a:lnTo>
                  <a:lnTo>
                    <a:pt x="287" y="565"/>
                  </a:lnTo>
                  <a:lnTo>
                    <a:pt x="281" y="555"/>
                  </a:lnTo>
                  <a:lnTo>
                    <a:pt x="274" y="545"/>
                  </a:lnTo>
                  <a:lnTo>
                    <a:pt x="269" y="535"/>
                  </a:lnTo>
                  <a:lnTo>
                    <a:pt x="265" y="524"/>
                  </a:lnTo>
                  <a:lnTo>
                    <a:pt x="265" y="524"/>
                  </a:lnTo>
                  <a:lnTo>
                    <a:pt x="264" y="530"/>
                  </a:lnTo>
                  <a:lnTo>
                    <a:pt x="260" y="546"/>
                  </a:lnTo>
                  <a:lnTo>
                    <a:pt x="255" y="558"/>
                  </a:lnTo>
                  <a:lnTo>
                    <a:pt x="250" y="570"/>
                  </a:lnTo>
                  <a:lnTo>
                    <a:pt x="244" y="582"/>
                  </a:lnTo>
                  <a:lnTo>
                    <a:pt x="235" y="595"/>
                  </a:lnTo>
                  <a:lnTo>
                    <a:pt x="226" y="609"/>
                  </a:lnTo>
                  <a:lnTo>
                    <a:pt x="214" y="621"/>
                  </a:lnTo>
                  <a:lnTo>
                    <a:pt x="200" y="632"/>
                  </a:lnTo>
                  <a:lnTo>
                    <a:pt x="192" y="637"/>
                  </a:lnTo>
                  <a:lnTo>
                    <a:pt x="184" y="642"/>
                  </a:lnTo>
                  <a:lnTo>
                    <a:pt x="175" y="646"/>
                  </a:lnTo>
                  <a:lnTo>
                    <a:pt x="165" y="649"/>
                  </a:lnTo>
                  <a:lnTo>
                    <a:pt x="156" y="652"/>
                  </a:lnTo>
                  <a:lnTo>
                    <a:pt x="145" y="654"/>
                  </a:lnTo>
                  <a:lnTo>
                    <a:pt x="134" y="657"/>
                  </a:lnTo>
                  <a:lnTo>
                    <a:pt x="122" y="658"/>
                  </a:lnTo>
                  <a:lnTo>
                    <a:pt x="109" y="658"/>
                  </a:lnTo>
                  <a:lnTo>
                    <a:pt x="95" y="657"/>
                  </a:lnTo>
                  <a:lnTo>
                    <a:pt x="95" y="657"/>
                  </a:lnTo>
                  <a:lnTo>
                    <a:pt x="83" y="654"/>
                  </a:lnTo>
                  <a:lnTo>
                    <a:pt x="70" y="651"/>
                  </a:lnTo>
                  <a:lnTo>
                    <a:pt x="58" y="646"/>
                  </a:lnTo>
                  <a:lnTo>
                    <a:pt x="48" y="640"/>
                  </a:lnTo>
                  <a:lnTo>
                    <a:pt x="38" y="631"/>
                  </a:lnTo>
                  <a:lnTo>
                    <a:pt x="30" y="622"/>
                  </a:lnTo>
                  <a:lnTo>
                    <a:pt x="22" y="611"/>
                  </a:lnTo>
                  <a:lnTo>
                    <a:pt x="16" y="598"/>
                  </a:lnTo>
                  <a:lnTo>
                    <a:pt x="11" y="586"/>
                  </a:lnTo>
                  <a:lnTo>
                    <a:pt x="7" y="571"/>
                  </a:lnTo>
                  <a:lnTo>
                    <a:pt x="3" y="555"/>
                  </a:lnTo>
                  <a:lnTo>
                    <a:pt x="1" y="537"/>
                  </a:lnTo>
                  <a:lnTo>
                    <a:pt x="0" y="519"/>
                  </a:lnTo>
                  <a:lnTo>
                    <a:pt x="0" y="500"/>
                  </a:lnTo>
                  <a:lnTo>
                    <a:pt x="2" y="479"/>
                  </a:lnTo>
                  <a:lnTo>
                    <a:pt x="4" y="457"/>
                  </a:lnTo>
                  <a:lnTo>
                    <a:pt x="9" y="435"/>
                  </a:lnTo>
                  <a:lnTo>
                    <a:pt x="13" y="411"/>
                  </a:lnTo>
                  <a:lnTo>
                    <a:pt x="19" y="386"/>
                  </a:lnTo>
                  <a:lnTo>
                    <a:pt x="27" y="361"/>
                  </a:lnTo>
                  <a:lnTo>
                    <a:pt x="36" y="336"/>
                  </a:lnTo>
                  <a:lnTo>
                    <a:pt x="46" y="308"/>
                  </a:lnTo>
                  <a:lnTo>
                    <a:pt x="57" y="281"/>
                  </a:lnTo>
                  <a:lnTo>
                    <a:pt x="70" y="252"/>
                  </a:lnTo>
                  <a:lnTo>
                    <a:pt x="85" y="222"/>
                  </a:lnTo>
                  <a:lnTo>
                    <a:pt x="101" y="193"/>
                  </a:lnTo>
                  <a:lnTo>
                    <a:pt x="118" y="162"/>
                  </a:lnTo>
                  <a:lnTo>
                    <a:pt x="136" y="130"/>
                  </a:lnTo>
                  <a:lnTo>
                    <a:pt x="156" y="98"/>
                  </a:lnTo>
                  <a:lnTo>
                    <a:pt x="177" y="67"/>
                  </a:lnTo>
                  <a:lnTo>
                    <a:pt x="199" y="34"/>
                  </a:lnTo>
                  <a:lnTo>
                    <a:pt x="224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97588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89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1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90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91"/>
            <p:cNvSpPr>
              <a:spLocks/>
            </p:cNvSpPr>
            <p:nvPr/>
          </p:nvSpPr>
          <p:spPr bwMode="auto">
            <a:xfrm>
              <a:off x="5064125" y="462121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92"/>
            <p:cNvSpPr>
              <a:spLocks/>
            </p:cNvSpPr>
            <p:nvPr/>
          </p:nvSpPr>
          <p:spPr bwMode="auto">
            <a:xfrm>
              <a:off x="4999038" y="462756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93"/>
            <p:cNvSpPr>
              <a:spLocks/>
            </p:cNvSpPr>
            <p:nvPr/>
          </p:nvSpPr>
          <p:spPr bwMode="auto">
            <a:xfrm>
              <a:off x="5038725" y="4564063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3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94"/>
            <p:cNvSpPr>
              <a:spLocks/>
            </p:cNvSpPr>
            <p:nvPr/>
          </p:nvSpPr>
          <p:spPr bwMode="auto">
            <a:xfrm>
              <a:off x="5118100" y="4576763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95"/>
            <p:cNvSpPr>
              <a:spLocks/>
            </p:cNvSpPr>
            <p:nvPr/>
          </p:nvSpPr>
          <p:spPr bwMode="auto">
            <a:xfrm>
              <a:off x="5130800" y="4651375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6"/>
            <p:cNvSpPr>
              <a:spLocks/>
            </p:cNvSpPr>
            <p:nvPr/>
          </p:nvSpPr>
          <p:spPr bwMode="auto">
            <a:xfrm>
              <a:off x="5046663" y="4687888"/>
              <a:ext cx="17463" cy="1746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0" y="8"/>
                </a:cxn>
                <a:cxn ang="0">
                  <a:pos x="9" y="9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lnTo>
                    <a:pt x="11" y="5"/>
                  </a:lnTo>
                  <a:lnTo>
                    <a:pt x="10" y="8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7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8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9"/>
            <p:cNvSpPr>
              <a:spLocks/>
            </p:cNvSpPr>
            <p:nvPr/>
          </p:nvSpPr>
          <p:spPr bwMode="auto">
            <a:xfrm>
              <a:off x="5300663" y="447040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9" y="2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00"/>
            <p:cNvSpPr>
              <a:spLocks/>
            </p:cNvSpPr>
            <p:nvPr/>
          </p:nvSpPr>
          <p:spPr bwMode="auto">
            <a:xfrm>
              <a:off x="5233988" y="447675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01"/>
            <p:cNvSpPr>
              <a:spLocks/>
            </p:cNvSpPr>
            <p:nvPr/>
          </p:nvSpPr>
          <p:spPr bwMode="auto">
            <a:xfrm>
              <a:off x="5275263" y="4413250"/>
              <a:ext cx="17463" cy="20638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3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02"/>
            <p:cNvSpPr>
              <a:spLocks/>
            </p:cNvSpPr>
            <p:nvPr/>
          </p:nvSpPr>
          <p:spPr bwMode="auto">
            <a:xfrm>
              <a:off x="5353050" y="4427538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03"/>
            <p:cNvSpPr>
              <a:spLocks/>
            </p:cNvSpPr>
            <p:nvPr/>
          </p:nvSpPr>
          <p:spPr bwMode="auto">
            <a:xfrm>
              <a:off x="5365750" y="450215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04"/>
            <p:cNvSpPr>
              <a:spLocks/>
            </p:cNvSpPr>
            <p:nvPr/>
          </p:nvSpPr>
          <p:spPr bwMode="auto">
            <a:xfrm>
              <a:off x="5281613" y="45354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05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3" y="30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6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7"/>
            <p:cNvSpPr>
              <a:spLocks/>
            </p:cNvSpPr>
            <p:nvPr/>
          </p:nvSpPr>
          <p:spPr bwMode="auto">
            <a:xfrm>
              <a:off x="5375275" y="418782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9"/>
            <p:cNvSpPr>
              <a:spLocks/>
            </p:cNvSpPr>
            <p:nvPr/>
          </p:nvSpPr>
          <p:spPr bwMode="auto">
            <a:xfrm>
              <a:off x="5310188" y="41941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10"/>
            <p:cNvSpPr>
              <a:spLocks/>
            </p:cNvSpPr>
            <p:nvPr/>
          </p:nvSpPr>
          <p:spPr bwMode="auto">
            <a:xfrm>
              <a:off x="5349875" y="4130675"/>
              <a:ext cx="19050" cy="20638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11"/>
            <p:cNvSpPr>
              <a:spLocks/>
            </p:cNvSpPr>
            <p:nvPr/>
          </p:nvSpPr>
          <p:spPr bwMode="auto">
            <a:xfrm>
              <a:off x="5427663" y="414496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12"/>
            <p:cNvSpPr>
              <a:spLocks/>
            </p:cNvSpPr>
            <p:nvPr/>
          </p:nvSpPr>
          <p:spPr bwMode="auto">
            <a:xfrm>
              <a:off x="5440363" y="4219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1"/>
                  </a:lnTo>
                  <a:lnTo>
                    <a:pt x="3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13"/>
            <p:cNvSpPr>
              <a:spLocks/>
            </p:cNvSpPr>
            <p:nvPr/>
          </p:nvSpPr>
          <p:spPr bwMode="auto">
            <a:xfrm>
              <a:off x="5357813" y="4252913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14"/>
            <p:cNvSpPr>
              <a:spLocks/>
            </p:cNvSpPr>
            <p:nvPr/>
          </p:nvSpPr>
          <p:spPr bwMode="auto">
            <a:xfrm>
              <a:off x="5703888" y="4633913"/>
              <a:ext cx="131763" cy="168275"/>
            </a:xfrm>
            <a:custGeom>
              <a:avLst/>
              <a:gdLst/>
              <a:ahLst/>
              <a:cxnLst>
                <a:cxn ang="0">
                  <a:pos x="83" y="8"/>
                </a:cxn>
                <a:cxn ang="0">
                  <a:pos x="83" y="8"/>
                </a:cxn>
                <a:cxn ang="0">
                  <a:pos x="77" y="9"/>
                </a:cxn>
                <a:cxn ang="0">
                  <a:pos x="72" y="11"/>
                </a:cxn>
                <a:cxn ang="0">
                  <a:pos x="65" y="16"/>
                </a:cxn>
                <a:cxn ang="0">
                  <a:pos x="59" y="21"/>
                </a:cxn>
                <a:cxn ang="0">
                  <a:pos x="59" y="21"/>
                </a:cxn>
                <a:cxn ang="0">
                  <a:pos x="58" y="15"/>
                </a:cxn>
                <a:cxn ang="0">
                  <a:pos x="55" y="10"/>
                </a:cxn>
                <a:cxn ang="0">
                  <a:pos x="53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29" y="2"/>
                </a:cxn>
                <a:cxn ang="0">
                  <a:pos x="26" y="4"/>
                </a:cxn>
                <a:cxn ang="0">
                  <a:pos x="23" y="7"/>
                </a:cxn>
                <a:cxn ang="0">
                  <a:pos x="21" y="10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5"/>
                </a:cxn>
                <a:cxn ang="0">
                  <a:pos x="24" y="31"/>
                </a:cxn>
                <a:cxn ang="0">
                  <a:pos x="30" y="37"/>
                </a:cxn>
                <a:cxn ang="0">
                  <a:pos x="30" y="37"/>
                </a:cxn>
                <a:cxn ang="0">
                  <a:pos x="23" y="37"/>
                </a:cxn>
                <a:cxn ang="0">
                  <a:pos x="17" y="39"/>
                </a:cxn>
                <a:cxn ang="0">
                  <a:pos x="11" y="41"/>
                </a:cxn>
                <a:cxn ang="0">
                  <a:pos x="7" y="44"/>
                </a:cxn>
                <a:cxn ang="0">
                  <a:pos x="4" y="47"/>
                </a:cxn>
                <a:cxn ang="0">
                  <a:pos x="2" y="52"/>
                </a:cxn>
                <a:cxn ang="0">
                  <a:pos x="1" y="55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5"/>
                </a:cxn>
                <a:cxn ang="0">
                  <a:pos x="5" y="69"/>
                </a:cxn>
                <a:cxn ang="0">
                  <a:pos x="9" y="71"/>
                </a:cxn>
                <a:cxn ang="0">
                  <a:pos x="13" y="72"/>
                </a:cxn>
                <a:cxn ang="0">
                  <a:pos x="19" y="72"/>
                </a:cxn>
                <a:cxn ang="0">
                  <a:pos x="25" y="72"/>
                </a:cxn>
                <a:cxn ang="0">
                  <a:pos x="32" y="70"/>
                </a:cxn>
                <a:cxn ang="0">
                  <a:pos x="32" y="70"/>
                </a:cxn>
                <a:cxn ang="0">
                  <a:pos x="29" y="75"/>
                </a:cxn>
                <a:cxn ang="0">
                  <a:pos x="27" y="81"/>
                </a:cxn>
                <a:cxn ang="0">
                  <a:pos x="26" y="87"/>
                </a:cxn>
                <a:cxn ang="0">
                  <a:pos x="25" y="91"/>
                </a:cxn>
                <a:cxn ang="0">
                  <a:pos x="25" y="95"/>
                </a:cxn>
                <a:cxn ang="0">
                  <a:pos x="26" y="99"/>
                </a:cxn>
                <a:cxn ang="0">
                  <a:pos x="29" y="106"/>
                </a:cxn>
                <a:cxn ang="0">
                  <a:pos x="29" y="106"/>
                </a:cxn>
                <a:cxn ang="0">
                  <a:pos x="40" y="95"/>
                </a:cxn>
                <a:cxn ang="0">
                  <a:pos x="49" y="85"/>
                </a:cxn>
                <a:cxn ang="0">
                  <a:pos x="57" y="73"/>
                </a:cxn>
                <a:cxn ang="0">
                  <a:pos x="64" y="60"/>
                </a:cxn>
                <a:cxn ang="0">
                  <a:pos x="71" y="49"/>
                </a:cxn>
                <a:cxn ang="0">
                  <a:pos x="75" y="36"/>
                </a:cxn>
                <a:cxn ang="0">
                  <a:pos x="79" y="22"/>
                </a:cxn>
                <a:cxn ang="0">
                  <a:pos x="83" y="8"/>
                </a:cxn>
                <a:cxn ang="0">
                  <a:pos x="83" y="8"/>
                </a:cxn>
              </a:cxnLst>
              <a:rect l="0" t="0" r="r" b="b"/>
              <a:pathLst>
                <a:path w="83" h="106">
                  <a:moveTo>
                    <a:pt x="83" y="8"/>
                  </a:moveTo>
                  <a:lnTo>
                    <a:pt x="83" y="8"/>
                  </a:lnTo>
                  <a:lnTo>
                    <a:pt x="77" y="9"/>
                  </a:lnTo>
                  <a:lnTo>
                    <a:pt x="72" y="11"/>
                  </a:lnTo>
                  <a:lnTo>
                    <a:pt x="65" y="16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58" y="15"/>
                  </a:lnTo>
                  <a:lnTo>
                    <a:pt x="55" y="10"/>
                  </a:lnTo>
                  <a:lnTo>
                    <a:pt x="53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9" y="2"/>
                  </a:lnTo>
                  <a:lnTo>
                    <a:pt x="26" y="4"/>
                  </a:lnTo>
                  <a:lnTo>
                    <a:pt x="23" y="7"/>
                  </a:lnTo>
                  <a:lnTo>
                    <a:pt x="21" y="10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5"/>
                  </a:lnTo>
                  <a:lnTo>
                    <a:pt x="24" y="31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23" y="37"/>
                  </a:lnTo>
                  <a:lnTo>
                    <a:pt x="17" y="39"/>
                  </a:lnTo>
                  <a:lnTo>
                    <a:pt x="11" y="41"/>
                  </a:lnTo>
                  <a:lnTo>
                    <a:pt x="7" y="44"/>
                  </a:lnTo>
                  <a:lnTo>
                    <a:pt x="4" y="47"/>
                  </a:lnTo>
                  <a:lnTo>
                    <a:pt x="2" y="52"/>
                  </a:lnTo>
                  <a:lnTo>
                    <a:pt x="1" y="55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5"/>
                  </a:lnTo>
                  <a:lnTo>
                    <a:pt x="5" y="69"/>
                  </a:lnTo>
                  <a:lnTo>
                    <a:pt x="9" y="71"/>
                  </a:lnTo>
                  <a:lnTo>
                    <a:pt x="13" y="72"/>
                  </a:lnTo>
                  <a:lnTo>
                    <a:pt x="19" y="72"/>
                  </a:lnTo>
                  <a:lnTo>
                    <a:pt x="25" y="72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29" y="75"/>
                  </a:lnTo>
                  <a:lnTo>
                    <a:pt x="27" y="81"/>
                  </a:lnTo>
                  <a:lnTo>
                    <a:pt x="26" y="87"/>
                  </a:lnTo>
                  <a:lnTo>
                    <a:pt x="25" y="91"/>
                  </a:lnTo>
                  <a:lnTo>
                    <a:pt x="25" y="95"/>
                  </a:lnTo>
                  <a:lnTo>
                    <a:pt x="26" y="99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40" y="95"/>
                  </a:lnTo>
                  <a:lnTo>
                    <a:pt x="49" y="85"/>
                  </a:lnTo>
                  <a:lnTo>
                    <a:pt x="57" y="73"/>
                  </a:lnTo>
                  <a:lnTo>
                    <a:pt x="64" y="60"/>
                  </a:lnTo>
                  <a:lnTo>
                    <a:pt x="71" y="49"/>
                  </a:lnTo>
                  <a:lnTo>
                    <a:pt x="75" y="36"/>
                  </a:lnTo>
                  <a:lnTo>
                    <a:pt x="79" y="22"/>
                  </a:lnTo>
                  <a:lnTo>
                    <a:pt x="83" y="8"/>
                  </a:lnTo>
                  <a:lnTo>
                    <a:pt x="83" y="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15"/>
            <p:cNvSpPr>
              <a:spLocks/>
            </p:cNvSpPr>
            <p:nvPr/>
          </p:nvSpPr>
          <p:spPr bwMode="auto">
            <a:xfrm>
              <a:off x="5800725" y="474821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16"/>
            <p:cNvSpPr>
              <a:spLocks/>
            </p:cNvSpPr>
            <p:nvPr/>
          </p:nvSpPr>
          <p:spPr bwMode="auto">
            <a:xfrm>
              <a:off x="5780088" y="4705350"/>
              <a:ext cx="19050" cy="19050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17"/>
            <p:cNvSpPr>
              <a:spLocks/>
            </p:cNvSpPr>
            <p:nvPr/>
          </p:nvSpPr>
          <p:spPr bwMode="auto">
            <a:xfrm>
              <a:off x="5713413" y="4713288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18"/>
            <p:cNvSpPr>
              <a:spLocks/>
            </p:cNvSpPr>
            <p:nvPr/>
          </p:nvSpPr>
          <p:spPr bwMode="auto">
            <a:xfrm>
              <a:off x="5754688" y="4648200"/>
              <a:ext cx="19050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lnTo>
                    <a:pt x="6" y="13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19"/>
            <p:cNvSpPr>
              <a:spLocks/>
            </p:cNvSpPr>
            <p:nvPr/>
          </p:nvSpPr>
          <p:spPr bwMode="auto">
            <a:xfrm>
              <a:off x="5761038" y="4772025"/>
              <a:ext cx="15875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10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20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21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22"/>
            <p:cNvSpPr>
              <a:spLocks/>
            </p:cNvSpPr>
            <p:nvPr/>
          </p:nvSpPr>
          <p:spPr bwMode="auto">
            <a:xfrm>
              <a:off x="5540375" y="464502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23"/>
            <p:cNvSpPr>
              <a:spLocks/>
            </p:cNvSpPr>
            <p:nvPr/>
          </p:nvSpPr>
          <p:spPr bwMode="auto">
            <a:xfrm>
              <a:off x="5475288" y="4649788"/>
              <a:ext cx="17463" cy="20638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3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24"/>
            <p:cNvSpPr>
              <a:spLocks/>
            </p:cNvSpPr>
            <p:nvPr/>
          </p:nvSpPr>
          <p:spPr bwMode="auto">
            <a:xfrm>
              <a:off x="5514975" y="458787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10" y="2"/>
                </a:cxn>
                <a:cxn ang="0">
                  <a:pos x="12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25"/>
            <p:cNvSpPr>
              <a:spLocks/>
            </p:cNvSpPr>
            <p:nvPr/>
          </p:nvSpPr>
          <p:spPr bwMode="auto">
            <a:xfrm>
              <a:off x="5592763" y="4600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26"/>
            <p:cNvSpPr>
              <a:spLocks/>
            </p:cNvSpPr>
            <p:nvPr/>
          </p:nvSpPr>
          <p:spPr bwMode="auto">
            <a:xfrm>
              <a:off x="5605463" y="46751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27"/>
            <p:cNvSpPr>
              <a:spLocks/>
            </p:cNvSpPr>
            <p:nvPr/>
          </p:nvSpPr>
          <p:spPr bwMode="auto">
            <a:xfrm>
              <a:off x="5521325" y="4711700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28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  <a:cxn ang="0">
                  <a:pos x="25" y="31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29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30"/>
            <p:cNvSpPr>
              <a:spLocks/>
            </p:cNvSpPr>
            <p:nvPr/>
          </p:nvSpPr>
          <p:spPr bwMode="auto">
            <a:xfrm>
              <a:off x="5595938" y="440531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31"/>
            <p:cNvSpPr>
              <a:spLocks/>
            </p:cNvSpPr>
            <p:nvPr/>
          </p:nvSpPr>
          <p:spPr bwMode="auto">
            <a:xfrm>
              <a:off x="5530850" y="4411663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7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7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32"/>
            <p:cNvSpPr>
              <a:spLocks/>
            </p:cNvSpPr>
            <p:nvPr/>
          </p:nvSpPr>
          <p:spPr bwMode="auto">
            <a:xfrm>
              <a:off x="5570538" y="4348163"/>
              <a:ext cx="20638" cy="17463"/>
            </a:xfrm>
            <a:custGeom>
              <a:avLst/>
              <a:gdLst/>
              <a:ahLst/>
              <a:cxnLst>
                <a:cxn ang="0">
                  <a:pos x="13" y="6"/>
                </a:cxn>
                <a:cxn ang="0">
                  <a:pos x="13" y="6"/>
                </a:cxn>
                <a:cxn ang="0">
                  <a:pos x="12" y="8"/>
                </a:cxn>
                <a:cxn ang="0">
                  <a:pos x="11" y="10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1" y="2"/>
                </a:cxn>
                <a:cxn ang="0">
                  <a:pos x="12" y="4"/>
                </a:cxn>
                <a:cxn ang="0">
                  <a:pos x="13" y="6"/>
                </a:cxn>
                <a:cxn ang="0">
                  <a:pos x="13" y="6"/>
                </a:cxn>
              </a:cxnLst>
              <a:rect l="0" t="0" r="r" b="b"/>
              <a:pathLst>
                <a:path w="13" h="11">
                  <a:moveTo>
                    <a:pt x="13" y="6"/>
                  </a:moveTo>
                  <a:lnTo>
                    <a:pt x="13" y="6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33"/>
            <p:cNvSpPr>
              <a:spLocks/>
            </p:cNvSpPr>
            <p:nvPr/>
          </p:nvSpPr>
          <p:spPr bwMode="auto">
            <a:xfrm>
              <a:off x="5649913" y="4360863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34"/>
            <p:cNvSpPr>
              <a:spLocks/>
            </p:cNvSpPr>
            <p:nvPr/>
          </p:nvSpPr>
          <p:spPr bwMode="auto">
            <a:xfrm>
              <a:off x="5662613" y="4435475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35"/>
            <p:cNvSpPr>
              <a:spLocks/>
            </p:cNvSpPr>
            <p:nvPr/>
          </p:nvSpPr>
          <p:spPr bwMode="auto">
            <a:xfrm>
              <a:off x="5576888" y="447040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36"/>
            <p:cNvSpPr>
              <a:spLocks/>
            </p:cNvSpPr>
            <p:nvPr/>
          </p:nvSpPr>
          <p:spPr bwMode="auto">
            <a:xfrm>
              <a:off x="5572125" y="4113213"/>
              <a:ext cx="100013" cy="120650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29" y="41"/>
                </a:cxn>
                <a:cxn ang="0">
                  <a:pos x="27" y="49"/>
                </a:cxn>
                <a:cxn ang="0">
                  <a:pos x="25" y="56"/>
                </a:cxn>
                <a:cxn ang="0">
                  <a:pos x="25" y="62"/>
                </a:cxn>
                <a:cxn ang="0">
                  <a:pos x="28" y="66"/>
                </a:cxn>
                <a:cxn ang="0">
                  <a:pos x="31" y="70"/>
                </a:cxn>
                <a:cxn ang="0">
                  <a:pos x="34" y="74"/>
                </a:cxn>
                <a:cxn ang="0">
                  <a:pos x="37" y="76"/>
                </a:cxn>
                <a:cxn ang="0">
                  <a:pos x="41" y="76"/>
                </a:cxn>
                <a:cxn ang="0">
                  <a:pos x="46" y="76"/>
                </a:cxn>
                <a:cxn ang="0">
                  <a:pos x="50" y="74"/>
                </a:cxn>
                <a:cxn ang="0">
                  <a:pos x="54" y="70"/>
                </a:cxn>
                <a:cxn ang="0">
                  <a:pos x="57" y="66"/>
                </a:cxn>
                <a:cxn ang="0">
                  <a:pos x="59" y="61"/>
                </a:cxn>
                <a:cxn ang="0">
                  <a:pos x="61" y="54"/>
                </a:cxn>
                <a:cxn ang="0">
                  <a:pos x="63" y="45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6" y="3"/>
                </a:cxn>
                <a:cxn ang="0">
                  <a:pos x="11" y="5"/>
                </a:cxn>
                <a:cxn ang="0">
                  <a:pos x="6" y="8"/>
                </a:cxn>
                <a:cxn ang="0">
                  <a:pos x="3" y="11"/>
                </a:cxn>
                <a:cxn ang="0">
                  <a:pos x="1" y="14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1" y="26"/>
                </a:cxn>
                <a:cxn ang="0">
                  <a:pos x="3" y="29"/>
                </a:cxn>
                <a:cxn ang="0">
                  <a:pos x="5" y="32"/>
                </a:cxn>
                <a:cxn ang="0">
                  <a:pos x="9" y="34"/>
                </a:cxn>
                <a:cxn ang="0">
                  <a:pos x="14" y="36"/>
                </a:cxn>
                <a:cxn ang="0">
                  <a:pos x="19" y="36"/>
                </a:cxn>
                <a:cxn ang="0">
                  <a:pos x="25" y="34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3" h="76">
                  <a:moveTo>
                    <a:pt x="32" y="32"/>
                  </a:moveTo>
                  <a:lnTo>
                    <a:pt x="32" y="32"/>
                  </a:lnTo>
                  <a:lnTo>
                    <a:pt x="29" y="41"/>
                  </a:lnTo>
                  <a:lnTo>
                    <a:pt x="27" y="49"/>
                  </a:lnTo>
                  <a:lnTo>
                    <a:pt x="25" y="56"/>
                  </a:lnTo>
                  <a:lnTo>
                    <a:pt x="25" y="62"/>
                  </a:lnTo>
                  <a:lnTo>
                    <a:pt x="28" y="66"/>
                  </a:lnTo>
                  <a:lnTo>
                    <a:pt x="31" y="70"/>
                  </a:lnTo>
                  <a:lnTo>
                    <a:pt x="34" y="74"/>
                  </a:lnTo>
                  <a:lnTo>
                    <a:pt x="37" y="76"/>
                  </a:lnTo>
                  <a:lnTo>
                    <a:pt x="41" y="76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4" y="70"/>
                  </a:lnTo>
                  <a:lnTo>
                    <a:pt x="57" y="66"/>
                  </a:lnTo>
                  <a:lnTo>
                    <a:pt x="59" y="61"/>
                  </a:lnTo>
                  <a:lnTo>
                    <a:pt x="61" y="54"/>
                  </a:lnTo>
                  <a:lnTo>
                    <a:pt x="63" y="45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6" y="3"/>
                  </a:lnTo>
                  <a:lnTo>
                    <a:pt x="11" y="5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" y="26"/>
                  </a:lnTo>
                  <a:lnTo>
                    <a:pt x="3" y="29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4" y="36"/>
                  </a:lnTo>
                  <a:lnTo>
                    <a:pt x="19" y="36"/>
                  </a:lnTo>
                  <a:lnTo>
                    <a:pt x="25" y="34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37"/>
            <p:cNvSpPr>
              <a:spLocks/>
            </p:cNvSpPr>
            <p:nvPr/>
          </p:nvSpPr>
          <p:spPr bwMode="auto">
            <a:xfrm>
              <a:off x="5605463" y="4094163"/>
              <a:ext cx="14288" cy="19050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9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6"/>
                </a:cxn>
                <a:cxn ang="0">
                  <a:pos x="3" y="6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lnTo>
                    <a:pt x="9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38"/>
            <p:cNvSpPr>
              <a:spLocks/>
            </p:cNvSpPr>
            <p:nvPr/>
          </p:nvSpPr>
          <p:spPr bwMode="auto">
            <a:xfrm>
              <a:off x="5667375" y="4167188"/>
              <a:ext cx="1588" cy="476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39"/>
            <p:cNvSpPr>
              <a:spLocks/>
            </p:cNvSpPr>
            <p:nvPr/>
          </p:nvSpPr>
          <p:spPr bwMode="auto">
            <a:xfrm>
              <a:off x="5588000" y="4148138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0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0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40"/>
            <p:cNvSpPr>
              <a:spLocks/>
            </p:cNvSpPr>
            <p:nvPr/>
          </p:nvSpPr>
          <p:spPr bwMode="auto">
            <a:xfrm>
              <a:off x="5634038" y="4206875"/>
              <a:ext cx="19050" cy="1746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41"/>
            <p:cNvSpPr>
              <a:spLocks/>
            </p:cNvSpPr>
            <p:nvPr/>
          </p:nvSpPr>
          <p:spPr bwMode="auto">
            <a:xfrm>
              <a:off x="5480050" y="3965575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42"/>
            <p:cNvSpPr>
              <a:spLocks/>
            </p:cNvSpPr>
            <p:nvPr/>
          </p:nvSpPr>
          <p:spPr bwMode="auto">
            <a:xfrm>
              <a:off x="5383213" y="3890963"/>
              <a:ext cx="138113" cy="141288"/>
            </a:xfrm>
            <a:custGeom>
              <a:avLst/>
              <a:gdLst/>
              <a:ahLst/>
              <a:cxnLst>
                <a:cxn ang="0">
                  <a:pos x="87" y="66"/>
                </a:cxn>
                <a:cxn ang="0">
                  <a:pos x="87" y="66"/>
                </a:cxn>
                <a:cxn ang="0">
                  <a:pos x="54" y="33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5" y="6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3" y="13"/>
                </a:cxn>
                <a:cxn ang="0">
                  <a:pos x="16" y="15"/>
                </a:cxn>
                <a:cxn ang="0">
                  <a:pos x="11" y="17"/>
                </a:cxn>
                <a:cxn ang="0">
                  <a:pos x="7" y="20"/>
                </a:cxn>
                <a:cxn ang="0">
                  <a:pos x="4" y="23"/>
                </a:cxn>
                <a:cxn ang="0">
                  <a:pos x="2" y="27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2" y="39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6"/>
                </a:cxn>
                <a:cxn ang="0">
                  <a:pos x="14" y="47"/>
                </a:cxn>
                <a:cxn ang="0">
                  <a:pos x="20" y="48"/>
                </a:cxn>
                <a:cxn ang="0">
                  <a:pos x="26" y="47"/>
                </a:cxn>
                <a:cxn ang="0">
                  <a:pos x="32" y="45"/>
                </a:cxn>
                <a:cxn ang="0">
                  <a:pos x="32" y="45"/>
                </a:cxn>
                <a:cxn ang="0">
                  <a:pos x="28" y="54"/>
                </a:cxn>
                <a:cxn ang="0">
                  <a:pos x="26" y="62"/>
                </a:cxn>
                <a:cxn ang="0">
                  <a:pos x="26" y="70"/>
                </a:cxn>
                <a:cxn ang="0">
                  <a:pos x="27" y="76"/>
                </a:cxn>
                <a:cxn ang="0">
                  <a:pos x="29" y="80"/>
                </a:cxn>
                <a:cxn ang="0">
                  <a:pos x="32" y="84"/>
                </a:cxn>
                <a:cxn ang="0">
                  <a:pos x="35" y="87"/>
                </a:cxn>
                <a:cxn ang="0">
                  <a:pos x="40" y="89"/>
                </a:cxn>
                <a:cxn ang="0">
                  <a:pos x="44" y="89"/>
                </a:cxn>
                <a:cxn ang="0">
                  <a:pos x="48" y="87"/>
                </a:cxn>
                <a:cxn ang="0">
                  <a:pos x="52" y="84"/>
                </a:cxn>
                <a:cxn ang="0">
                  <a:pos x="57" y="80"/>
                </a:cxn>
                <a:cxn ang="0">
                  <a:pos x="60" y="75"/>
                </a:cxn>
                <a:cxn ang="0">
                  <a:pos x="62" y="67"/>
                </a:cxn>
                <a:cxn ang="0">
                  <a:pos x="63" y="59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1" y="47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9" y="56"/>
                </a:cxn>
                <a:cxn ang="0">
                  <a:pos x="76" y="61"/>
                </a:cxn>
                <a:cxn ang="0">
                  <a:pos x="82" y="64"/>
                </a:cxn>
                <a:cxn ang="0">
                  <a:pos x="87" y="66"/>
                </a:cxn>
                <a:cxn ang="0">
                  <a:pos x="87" y="66"/>
                </a:cxn>
              </a:cxnLst>
              <a:rect l="0" t="0" r="r" b="b"/>
              <a:pathLst>
                <a:path w="87" h="89">
                  <a:moveTo>
                    <a:pt x="87" y="66"/>
                  </a:moveTo>
                  <a:lnTo>
                    <a:pt x="87" y="66"/>
                  </a:lnTo>
                  <a:lnTo>
                    <a:pt x="54" y="33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3" y="13"/>
                  </a:lnTo>
                  <a:lnTo>
                    <a:pt x="16" y="15"/>
                  </a:lnTo>
                  <a:lnTo>
                    <a:pt x="11" y="17"/>
                  </a:lnTo>
                  <a:lnTo>
                    <a:pt x="7" y="20"/>
                  </a:lnTo>
                  <a:lnTo>
                    <a:pt x="4" y="23"/>
                  </a:lnTo>
                  <a:lnTo>
                    <a:pt x="2" y="27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2" y="39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6"/>
                  </a:lnTo>
                  <a:lnTo>
                    <a:pt x="14" y="47"/>
                  </a:lnTo>
                  <a:lnTo>
                    <a:pt x="20" y="48"/>
                  </a:lnTo>
                  <a:lnTo>
                    <a:pt x="26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54"/>
                  </a:lnTo>
                  <a:lnTo>
                    <a:pt x="26" y="62"/>
                  </a:lnTo>
                  <a:lnTo>
                    <a:pt x="26" y="70"/>
                  </a:lnTo>
                  <a:lnTo>
                    <a:pt x="27" y="76"/>
                  </a:lnTo>
                  <a:lnTo>
                    <a:pt x="29" y="80"/>
                  </a:lnTo>
                  <a:lnTo>
                    <a:pt x="32" y="84"/>
                  </a:lnTo>
                  <a:lnTo>
                    <a:pt x="35" y="87"/>
                  </a:lnTo>
                  <a:lnTo>
                    <a:pt x="40" y="89"/>
                  </a:lnTo>
                  <a:lnTo>
                    <a:pt x="44" y="89"/>
                  </a:lnTo>
                  <a:lnTo>
                    <a:pt x="48" y="87"/>
                  </a:lnTo>
                  <a:lnTo>
                    <a:pt x="52" y="84"/>
                  </a:lnTo>
                  <a:lnTo>
                    <a:pt x="57" y="80"/>
                  </a:lnTo>
                  <a:lnTo>
                    <a:pt x="60" y="75"/>
                  </a:lnTo>
                  <a:lnTo>
                    <a:pt x="62" y="67"/>
                  </a:lnTo>
                  <a:lnTo>
                    <a:pt x="63" y="59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1" y="47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9" y="56"/>
                  </a:lnTo>
                  <a:lnTo>
                    <a:pt x="76" y="61"/>
                  </a:lnTo>
                  <a:lnTo>
                    <a:pt x="82" y="64"/>
                  </a:lnTo>
                  <a:lnTo>
                    <a:pt x="87" y="66"/>
                  </a:lnTo>
                  <a:lnTo>
                    <a:pt x="87" y="6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43"/>
            <p:cNvSpPr>
              <a:spLocks/>
            </p:cNvSpPr>
            <p:nvPr/>
          </p:nvSpPr>
          <p:spPr bwMode="auto">
            <a:xfrm>
              <a:off x="5464175" y="3940175"/>
              <a:ext cx="17463" cy="174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0"/>
                </a:cxn>
                <a:cxn ang="0">
                  <a:pos x="11" y="9"/>
                </a:cxn>
                <a:cxn ang="0">
                  <a:pos x="11" y="9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0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9"/>
                  </a:lnTo>
                  <a:lnTo>
                    <a:pt x="3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44"/>
            <p:cNvSpPr>
              <a:spLocks/>
            </p:cNvSpPr>
            <p:nvPr/>
          </p:nvSpPr>
          <p:spPr bwMode="auto">
            <a:xfrm>
              <a:off x="5399088" y="3944938"/>
              <a:ext cx="19050" cy="190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7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7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45"/>
            <p:cNvSpPr>
              <a:spLocks/>
            </p:cNvSpPr>
            <p:nvPr/>
          </p:nvSpPr>
          <p:spPr bwMode="auto">
            <a:xfrm>
              <a:off x="5446713" y="4005263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1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46"/>
            <p:cNvSpPr>
              <a:spLocks/>
            </p:cNvSpPr>
            <p:nvPr/>
          </p:nvSpPr>
          <p:spPr bwMode="auto">
            <a:xfrm>
              <a:off x="5218113" y="4003675"/>
              <a:ext cx="1588" cy="31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1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47"/>
            <p:cNvSpPr>
              <a:spLocks/>
            </p:cNvSpPr>
            <p:nvPr/>
          </p:nvSpPr>
          <p:spPr bwMode="auto">
            <a:xfrm>
              <a:off x="5165725" y="3905250"/>
              <a:ext cx="125413" cy="163513"/>
            </a:xfrm>
            <a:custGeom>
              <a:avLst/>
              <a:gdLst/>
              <a:ahLst/>
              <a:cxnLst>
                <a:cxn ang="0">
                  <a:pos x="56" y="38"/>
                </a:cxn>
                <a:cxn ang="0">
                  <a:pos x="56" y="38"/>
                </a:cxn>
                <a:cxn ang="0">
                  <a:pos x="61" y="37"/>
                </a:cxn>
                <a:cxn ang="0">
                  <a:pos x="67" y="36"/>
                </a:cxn>
                <a:cxn ang="0">
                  <a:pos x="71" y="34"/>
                </a:cxn>
                <a:cxn ang="0">
                  <a:pos x="74" y="32"/>
                </a:cxn>
                <a:cxn ang="0">
                  <a:pos x="76" y="29"/>
                </a:cxn>
                <a:cxn ang="0">
                  <a:pos x="77" y="26"/>
                </a:cxn>
                <a:cxn ang="0">
                  <a:pos x="78" y="24"/>
                </a:cxn>
                <a:cxn ang="0">
                  <a:pos x="79" y="20"/>
                </a:cxn>
                <a:cxn ang="0">
                  <a:pos x="77" y="14"/>
                </a:cxn>
                <a:cxn ang="0">
                  <a:pos x="74" y="8"/>
                </a:cxn>
                <a:cxn ang="0">
                  <a:pos x="69" y="3"/>
                </a:cxn>
                <a:cxn ang="0">
                  <a:pos x="62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99"/>
                </a:cxn>
                <a:cxn ang="0">
                  <a:pos x="4" y="101"/>
                </a:cxn>
                <a:cxn ang="0">
                  <a:pos x="10" y="103"/>
                </a:cxn>
                <a:cxn ang="0">
                  <a:pos x="16" y="103"/>
                </a:cxn>
                <a:cxn ang="0">
                  <a:pos x="19" y="102"/>
                </a:cxn>
                <a:cxn ang="0">
                  <a:pos x="22" y="101"/>
                </a:cxn>
                <a:cxn ang="0">
                  <a:pos x="25" y="98"/>
                </a:cxn>
                <a:cxn ang="0">
                  <a:pos x="27" y="96"/>
                </a:cxn>
                <a:cxn ang="0">
                  <a:pos x="29" y="91"/>
                </a:cxn>
                <a:cxn ang="0">
                  <a:pos x="32" y="87"/>
                </a:cxn>
                <a:cxn ang="0">
                  <a:pos x="33" y="83"/>
                </a:cxn>
                <a:cxn ang="0">
                  <a:pos x="34" y="77"/>
                </a:cxn>
                <a:cxn ang="0">
                  <a:pos x="34" y="70"/>
                </a:cxn>
                <a:cxn ang="0">
                  <a:pos x="34" y="64"/>
                </a:cxn>
                <a:cxn ang="0">
                  <a:pos x="33" y="63"/>
                </a:cxn>
                <a:cxn ang="0">
                  <a:pos x="33" y="63"/>
                </a:cxn>
                <a:cxn ang="0">
                  <a:pos x="33" y="62"/>
                </a:cxn>
                <a:cxn ang="0">
                  <a:pos x="34" y="63"/>
                </a:cxn>
                <a:cxn ang="0">
                  <a:pos x="34" y="64"/>
                </a:cxn>
                <a:cxn ang="0">
                  <a:pos x="34" y="64"/>
                </a:cxn>
                <a:cxn ang="0">
                  <a:pos x="41" y="71"/>
                </a:cxn>
                <a:cxn ang="0">
                  <a:pos x="50" y="78"/>
                </a:cxn>
                <a:cxn ang="0">
                  <a:pos x="56" y="81"/>
                </a:cxn>
                <a:cxn ang="0">
                  <a:pos x="62" y="82"/>
                </a:cxn>
                <a:cxn ang="0">
                  <a:pos x="68" y="82"/>
                </a:cxn>
                <a:cxn ang="0">
                  <a:pos x="72" y="80"/>
                </a:cxn>
                <a:cxn ang="0">
                  <a:pos x="75" y="77"/>
                </a:cxn>
                <a:cxn ang="0">
                  <a:pos x="78" y="72"/>
                </a:cxn>
                <a:cxn ang="0">
                  <a:pos x="79" y="67"/>
                </a:cxn>
                <a:cxn ang="0">
                  <a:pos x="79" y="62"/>
                </a:cxn>
                <a:cxn ang="0">
                  <a:pos x="79" y="56"/>
                </a:cxn>
                <a:cxn ang="0">
                  <a:pos x="77" y="51"/>
                </a:cxn>
                <a:cxn ang="0">
                  <a:pos x="74" y="47"/>
                </a:cxn>
                <a:cxn ang="0">
                  <a:pos x="69" y="43"/>
                </a:cxn>
                <a:cxn ang="0">
                  <a:pos x="63" y="40"/>
                </a:cxn>
                <a:cxn ang="0">
                  <a:pos x="56" y="38"/>
                </a:cxn>
                <a:cxn ang="0">
                  <a:pos x="56" y="38"/>
                </a:cxn>
              </a:cxnLst>
              <a:rect l="0" t="0" r="r" b="b"/>
              <a:pathLst>
                <a:path w="79" h="103">
                  <a:moveTo>
                    <a:pt x="56" y="38"/>
                  </a:moveTo>
                  <a:lnTo>
                    <a:pt x="56" y="38"/>
                  </a:lnTo>
                  <a:lnTo>
                    <a:pt x="61" y="37"/>
                  </a:lnTo>
                  <a:lnTo>
                    <a:pt x="67" y="36"/>
                  </a:lnTo>
                  <a:lnTo>
                    <a:pt x="71" y="34"/>
                  </a:lnTo>
                  <a:lnTo>
                    <a:pt x="74" y="32"/>
                  </a:lnTo>
                  <a:lnTo>
                    <a:pt x="76" y="29"/>
                  </a:lnTo>
                  <a:lnTo>
                    <a:pt x="77" y="26"/>
                  </a:lnTo>
                  <a:lnTo>
                    <a:pt x="78" y="24"/>
                  </a:lnTo>
                  <a:lnTo>
                    <a:pt x="79" y="20"/>
                  </a:lnTo>
                  <a:lnTo>
                    <a:pt x="77" y="14"/>
                  </a:lnTo>
                  <a:lnTo>
                    <a:pt x="74" y="8"/>
                  </a:lnTo>
                  <a:lnTo>
                    <a:pt x="69" y="3"/>
                  </a:lnTo>
                  <a:lnTo>
                    <a:pt x="62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10" y="103"/>
                  </a:lnTo>
                  <a:lnTo>
                    <a:pt x="16" y="103"/>
                  </a:lnTo>
                  <a:lnTo>
                    <a:pt x="19" y="102"/>
                  </a:lnTo>
                  <a:lnTo>
                    <a:pt x="22" y="101"/>
                  </a:lnTo>
                  <a:lnTo>
                    <a:pt x="25" y="98"/>
                  </a:lnTo>
                  <a:lnTo>
                    <a:pt x="27" y="96"/>
                  </a:lnTo>
                  <a:lnTo>
                    <a:pt x="29" y="91"/>
                  </a:lnTo>
                  <a:lnTo>
                    <a:pt x="32" y="87"/>
                  </a:lnTo>
                  <a:lnTo>
                    <a:pt x="33" y="83"/>
                  </a:lnTo>
                  <a:lnTo>
                    <a:pt x="34" y="77"/>
                  </a:lnTo>
                  <a:lnTo>
                    <a:pt x="34" y="70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2"/>
                  </a:lnTo>
                  <a:lnTo>
                    <a:pt x="34" y="63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41" y="71"/>
                  </a:lnTo>
                  <a:lnTo>
                    <a:pt x="50" y="78"/>
                  </a:lnTo>
                  <a:lnTo>
                    <a:pt x="56" y="81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2" y="80"/>
                  </a:lnTo>
                  <a:lnTo>
                    <a:pt x="75" y="77"/>
                  </a:lnTo>
                  <a:lnTo>
                    <a:pt x="78" y="72"/>
                  </a:lnTo>
                  <a:lnTo>
                    <a:pt x="79" y="67"/>
                  </a:lnTo>
                  <a:lnTo>
                    <a:pt x="79" y="62"/>
                  </a:lnTo>
                  <a:lnTo>
                    <a:pt x="79" y="56"/>
                  </a:lnTo>
                  <a:lnTo>
                    <a:pt x="77" y="51"/>
                  </a:lnTo>
                  <a:lnTo>
                    <a:pt x="74" y="47"/>
                  </a:lnTo>
                  <a:lnTo>
                    <a:pt x="69" y="43"/>
                  </a:lnTo>
                  <a:lnTo>
                    <a:pt x="63" y="40"/>
                  </a:lnTo>
                  <a:lnTo>
                    <a:pt x="56" y="38"/>
                  </a:lnTo>
                  <a:lnTo>
                    <a:pt x="56" y="3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48"/>
            <p:cNvSpPr>
              <a:spLocks/>
            </p:cNvSpPr>
            <p:nvPr/>
          </p:nvSpPr>
          <p:spPr bwMode="auto">
            <a:xfrm>
              <a:off x="5249863" y="3919538"/>
              <a:ext cx="6350" cy="79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49"/>
            <p:cNvSpPr>
              <a:spLocks/>
            </p:cNvSpPr>
            <p:nvPr/>
          </p:nvSpPr>
          <p:spPr bwMode="auto">
            <a:xfrm>
              <a:off x="5249863" y="3917950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50"/>
            <p:cNvSpPr>
              <a:spLocks/>
            </p:cNvSpPr>
            <p:nvPr/>
          </p:nvSpPr>
          <p:spPr bwMode="auto">
            <a:xfrm>
              <a:off x="5262563" y="3992563"/>
              <a:ext cx="19050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51"/>
            <p:cNvSpPr>
              <a:spLocks/>
            </p:cNvSpPr>
            <p:nvPr/>
          </p:nvSpPr>
          <p:spPr bwMode="auto">
            <a:xfrm>
              <a:off x="5176838" y="4029075"/>
              <a:ext cx="6350" cy="111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0" y="5"/>
                  </a:lnTo>
                  <a:lnTo>
                    <a:pt x="0" y="7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52"/>
            <p:cNvSpPr>
              <a:spLocks/>
            </p:cNvSpPr>
            <p:nvPr/>
          </p:nvSpPr>
          <p:spPr bwMode="auto">
            <a:xfrm>
              <a:off x="5176838" y="4029075"/>
              <a:ext cx="1905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1"/>
                </a:cxn>
                <a:cxn ang="0">
                  <a:pos x="11" y="9"/>
                </a:cxn>
                <a:cxn ang="0">
                  <a:pos x="12" y="8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3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53"/>
            <p:cNvSpPr>
              <a:spLocks/>
            </p:cNvSpPr>
            <p:nvPr/>
          </p:nvSpPr>
          <p:spPr bwMode="auto">
            <a:xfrm>
              <a:off x="5335588" y="4818063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54"/>
            <p:cNvSpPr>
              <a:spLocks/>
            </p:cNvSpPr>
            <p:nvPr/>
          </p:nvSpPr>
          <p:spPr bwMode="auto">
            <a:xfrm>
              <a:off x="5237163" y="4703763"/>
              <a:ext cx="136525" cy="114300"/>
            </a:xfrm>
            <a:custGeom>
              <a:avLst/>
              <a:gdLst/>
              <a:ahLst/>
              <a:cxnLst>
                <a:cxn ang="0">
                  <a:pos x="86" y="9"/>
                </a:cxn>
                <a:cxn ang="0">
                  <a:pos x="86" y="9"/>
                </a:cxn>
                <a:cxn ang="0">
                  <a:pos x="80" y="10"/>
                </a:cxn>
                <a:cxn ang="0">
                  <a:pos x="73" y="12"/>
                </a:cxn>
                <a:cxn ang="0">
                  <a:pos x="67" y="15"/>
                </a:cxn>
                <a:cxn ang="0">
                  <a:pos x="60" y="21"/>
                </a:cxn>
                <a:cxn ang="0">
                  <a:pos x="60" y="21"/>
                </a:cxn>
                <a:cxn ang="0">
                  <a:pos x="59" y="15"/>
                </a:cxn>
                <a:cxn ang="0">
                  <a:pos x="55" y="11"/>
                </a:cxn>
                <a:cxn ang="0">
                  <a:pos x="52" y="7"/>
                </a:cxn>
                <a:cxn ang="0">
                  <a:pos x="49" y="5"/>
                </a:cxn>
                <a:cxn ang="0">
                  <a:pos x="45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3" y="1"/>
                </a:cxn>
                <a:cxn ang="0">
                  <a:pos x="29" y="2"/>
                </a:cxn>
                <a:cxn ang="0">
                  <a:pos x="26" y="5"/>
                </a:cxn>
                <a:cxn ang="0">
                  <a:pos x="24" y="8"/>
                </a:cxn>
                <a:cxn ang="0">
                  <a:pos x="22" y="11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6"/>
                </a:cxn>
                <a:cxn ang="0">
                  <a:pos x="25" y="31"/>
                </a:cxn>
                <a:cxn ang="0">
                  <a:pos x="31" y="37"/>
                </a:cxn>
                <a:cxn ang="0">
                  <a:pos x="31" y="37"/>
                </a:cxn>
                <a:cxn ang="0">
                  <a:pos x="24" y="37"/>
                </a:cxn>
                <a:cxn ang="0">
                  <a:pos x="17" y="40"/>
                </a:cxn>
                <a:cxn ang="0">
                  <a:pos x="13" y="42"/>
                </a:cxn>
                <a:cxn ang="0">
                  <a:pos x="9" y="44"/>
                </a:cxn>
                <a:cxn ang="0">
                  <a:pos x="6" y="47"/>
                </a:cxn>
                <a:cxn ang="0">
                  <a:pos x="2" y="50"/>
                </a:cxn>
                <a:cxn ang="0">
                  <a:pos x="1" y="53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1" y="64"/>
                </a:cxn>
                <a:cxn ang="0">
                  <a:pos x="4" y="67"/>
                </a:cxn>
                <a:cxn ang="0">
                  <a:pos x="7" y="69"/>
                </a:cxn>
                <a:cxn ang="0">
                  <a:pos x="10" y="71"/>
                </a:cxn>
                <a:cxn ang="0">
                  <a:pos x="14" y="72"/>
                </a:cxn>
                <a:cxn ang="0">
                  <a:pos x="18" y="72"/>
                </a:cxn>
                <a:cxn ang="0">
                  <a:pos x="24" y="72"/>
                </a:cxn>
                <a:cxn ang="0">
                  <a:pos x="24" y="72"/>
                </a:cxn>
                <a:cxn ang="0">
                  <a:pos x="34" y="66"/>
                </a:cxn>
                <a:cxn ang="0">
                  <a:pos x="44" y="60"/>
                </a:cxn>
                <a:cxn ang="0">
                  <a:pos x="52" y="52"/>
                </a:cxn>
                <a:cxn ang="0">
                  <a:pos x="61" y="45"/>
                </a:cxn>
                <a:cxn ang="0">
                  <a:pos x="68" y="36"/>
                </a:cxn>
                <a:cxn ang="0">
                  <a:pos x="74" y="28"/>
                </a:cxn>
                <a:cxn ang="0">
                  <a:pos x="81" y="19"/>
                </a:cxn>
                <a:cxn ang="0">
                  <a:pos x="86" y="9"/>
                </a:cxn>
                <a:cxn ang="0">
                  <a:pos x="86" y="9"/>
                </a:cxn>
              </a:cxnLst>
              <a:rect l="0" t="0" r="r" b="b"/>
              <a:pathLst>
                <a:path w="86" h="72">
                  <a:moveTo>
                    <a:pt x="86" y="9"/>
                  </a:moveTo>
                  <a:lnTo>
                    <a:pt x="86" y="9"/>
                  </a:lnTo>
                  <a:lnTo>
                    <a:pt x="80" y="10"/>
                  </a:lnTo>
                  <a:lnTo>
                    <a:pt x="73" y="12"/>
                  </a:lnTo>
                  <a:lnTo>
                    <a:pt x="67" y="15"/>
                  </a:lnTo>
                  <a:lnTo>
                    <a:pt x="60" y="21"/>
                  </a:lnTo>
                  <a:lnTo>
                    <a:pt x="60" y="21"/>
                  </a:lnTo>
                  <a:lnTo>
                    <a:pt x="59" y="15"/>
                  </a:lnTo>
                  <a:lnTo>
                    <a:pt x="55" y="11"/>
                  </a:lnTo>
                  <a:lnTo>
                    <a:pt x="52" y="7"/>
                  </a:lnTo>
                  <a:lnTo>
                    <a:pt x="49" y="5"/>
                  </a:lnTo>
                  <a:lnTo>
                    <a:pt x="45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3" y="1"/>
                  </a:lnTo>
                  <a:lnTo>
                    <a:pt x="29" y="2"/>
                  </a:lnTo>
                  <a:lnTo>
                    <a:pt x="26" y="5"/>
                  </a:lnTo>
                  <a:lnTo>
                    <a:pt x="24" y="8"/>
                  </a:lnTo>
                  <a:lnTo>
                    <a:pt x="22" y="11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6"/>
                  </a:lnTo>
                  <a:lnTo>
                    <a:pt x="25" y="31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24" y="37"/>
                  </a:lnTo>
                  <a:lnTo>
                    <a:pt x="17" y="40"/>
                  </a:lnTo>
                  <a:lnTo>
                    <a:pt x="13" y="42"/>
                  </a:lnTo>
                  <a:lnTo>
                    <a:pt x="9" y="44"/>
                  </a:lnTo>
                  <a:lnTo>
                    <a:pt x="6" y="47"/>
                  </a:lnTo>
                  <a:lnTo>
                    <a:pt x="2" y="50"/>
                  </a:lnTo>
                  <a:lnTo>
                    <a:pt x="1" y="53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1" y="64"/>
                  </a:lnTo>
                  <a:lnTo>
                    <a:pt x="4" y="67"/>
                  </a:lnTo>
                  <a:lnTo>
                    <a:pt x="7" y="69"/>
                  </a:lnTo>
                  <a:lnTo>
                    <a:pt x="10" y="71"/>
                  </a:lnTo>
                  <a:lnTo>
                    <a:pt x="14" y="72"/>
                  </a:lnTo>
                  <a:lnTo>
                    <a:pt x="18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34" y="66"/>
                  </a:lnTo>
                  <a:lnTo>
                    <a:pt x="44" y="60"/>
                  </a:lnTo>
                  <a:lnTo>
                    <a:pt x="52" y="52"/>
                  </a:lnTo>
                  <a:lnTo>
                    <a:pt x="61" y="45"/>
                  </a:lnTo>
                  <a:lnTo>
                    <a:pt x="68" y="36"/>
                  </a:lnTo>
                  <a:lnTo>
                    <a:pt x="74" y="28"/>
                  </a:lnTo>
                  <a:lnTo>
                    <a:pt x="81" y="19"/>
                  </a:lnTo>
                  <a:lnTo>
                    <a:pt x="86" y="9"/>
                  </a:lnTo>
                  <a:lnTo>
                    <a:pt x="86" y="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55"/>
            <p:cNvSpPr>
              <a:spLocks/>
            </p:cNvSpPr>
            <p:nvPr/>
          </p:nvSpPr>
          <p:spPr bwMode="auto">
            <a:xfrm>
              <a:off x="5313363" y="4776788"/>
              <a:ext cx="15875" cy="1428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9"/>
                  </a:lnTo>
                  <a:lnTo>
                    <a:pt x="1" y="9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56"/>
            <p:cNvSpPr>
              <a:spLocks/>
            </p:cNvSpPr>
            <p:nvPr/>
          </p:nvSpPr>
          <p:spPr bwMode="auto">
            <a:xfrm>
              <a:off x="5248275" y="4783138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9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57"/>
            <p:cNvSpPr>
              <a:spLocks/>
            </p:cNvSpPr>
            <p:nvPr/>
          </p:nvSpPr>
          <p:spPr bwMode="auto">
            <a:xfrm>
              <a:off x="5287963" y="4719638"/>
              <a:ext cx="20638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9" y="11"/>
                </a:cxn>
                <a:cxn ang="0">
                  <a:pos x="11" y="10"/>
                </a:cxn>
                <a:cxn ang="0">
                  <a:pos x="12" y="8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3" h="13">
                  <a:moveTo>
                    <a:pt x="6" y="13"/>
                  </a:moveTo>
                  <a:lnTo>
                    <a:pt x="6" y="13"/>
                  </a:lnTo>
                  <a:lnTo>
                    <a:pt x="9" y="11"/>
                  </a:lnTo>
                  <a:lnTo>
                    <a:pt x="11" y="10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58"/>
            <p:cNvSpPr>
              <a:spLocks/>
            </p:cNvSpPr>
            <p:nvPr/>
          </p:nvSpPr>
          <p:spPr bwMode="auto">
            <a:xfrm>
              <a:off x="5011738" y="4262438"/>
              <a:ext cx="120650" cy="165100"/>
            </a:xfrm>
            <a:custGeom>
              <a:avLst/>
              <a:gdLst/>
              <a:ahLst/>
              <a:cxnLst>
                <a:cxn ang="0">
                  <a:pos x="52" y="39"/>
                </a:cxn>
                <a:cxn ang="0">
                  <a:pos x="52" y="39"/>
                </a:cxn>
                <a:cxn ang="0">
                  <a:pos x="60" y="38"/>
                </a:cxn>
                <a:cxn ang="0">
                  <a:pos x="66" y="35"/>
                </a:cxn>
                <a:cxn ang="0">
                  <a:pos x="70" y="32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75" y="20"/>
                </a:cxn>
                <a:cxn ang="0">
                  <a:pos x="73" y="15"/>
                </a:cxn>
                <a:cxn ang="0">
                  <a:pos x="72" y="11"/>
                </a:cxn>
                <a:cxn ang="0">
                  <a:pos x="69" y="7"/>
                </a:cxn>
                <a:cxn ang="0">
                  <a:pos x="65" y="4"/>
                </a:cxn>
                <a:cxn ang="0">
                  <a:pos x="61" y="2"/>
                </a:cxn>
                <a:cxn ang="0">
                  <a:pos x="57" y="0"/>
                </a:cxn>
                <a:cxn ang="0">
                  <a:pos x="50" y="0"/>
                </a:cxn>
                <a:cxn ang="0">
                  <a:pos x="45" y="1"/>
                </a:cxn>
                <a:cxn ang="0">
                  <a:pos x="39" y="3"/>
                </a:cxn>
                <a:cxn ang="0">
                  <a:pos x="32" y="7"/>
                </a:cxn>
                <a:cxn ang="0">
                  <a:pos x="32" y="7"/>
                </a:cxn>
                <a:cxn ang="0">
                  <a:pos x="14" y="53"/>
                </a:cxn>
                <a:cxn ang="0">
                  <a:pos x="7" y="76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5" y="103"/>
                </a:cxn>
                <a:cxn ang="0">
                  <a:pos x="10" y="104"/>
                </a:cxn>
                <a:cxn ang="0">
                  <a:pos x="15" y="103"/>
                </a:cxn>
                <a:cxn ang="0">
                  <a:pos x="21" y="99"/>
                </a:cxn>
                <a:cxn ang="0">
                  <a:pos x="25" y="93"/>
                </a:cxn>
                <a:cxn ang="0">
                  <a:pos x="28" y="86"/>
                </a:cxn>
                <a:cxn ang="0">
                  <a:pos x="30" y="76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8" y="62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37" y="72"/>
                </a:cxn>
                <a:cxn ang="0">
                  <a:pos x="45" y="78"/>
                </a:cxn>
                <a:cxn ang="0">
                  <a:pos x="52" y="81"/>
                </a:cxn>
                <a:cxn ang="0">
                  <a:pos x="59" y="82"/>
                </a:cxn>
                <a:cxn ang="0">
                  <a:pos x="64" y="81"/>
                </a:cxn>
                <a:cxn ang="0">
                  <a:pos x="68" y="79"/>
                </a:cxn>
                <a:cxn ang="0">
                  <a:pos x="71" y="76"/>
                </a:cxn>
                <a:cxn ang="0">
                  <a:pos x="73" y="72"/>
                </a:cxn>
                <a:cxn ang="0">
                  <a:pos x="76" y="68"/>
                </a:cxn>
                <a:cxn ang="0">
                  <a:pos x="76" y="62"/>
                </a:cxn>
                <a:cxn ang="0">
                  <a:pos x="75" y="57"/>
                </a:cxn>
                <a:cxn ang="0">
                  <a:pos x="73" y="52"/>
                </a:cxn>
                <a:cxn ang="0">
                  <a:pos x="69" y="47"/>
                </a:cxn>
                <a:cxn ang="0">
                  <a:pos x="65" y="43"/>
                </a:cxn>
                <a:cxn ang="0">
                  <a:pos x="59" y="41"/>
                </a:cxn>
                <a:cxn ang="0">
                  <a:pos x="52" y="39"/>
                </a:cxn>
                <a:cxn ang="0">
                  <a:pos x="52" y="39"/>
                </a:cxn>
              </a:cxnLst>
              <a:rect l="0" t="0" r="r" b="b"/>
              <a:pathLst>
                <a:path w="76" h="104">
                  <a:moveTo>
                    <a:pt x="52" y="39"/>
                  </a:moveTo>
                  <a:lnTo>
                    <a:pt x="52" y="39"/>
                  </a:lnTo>
                  <a:lnTo>
                    <a:pt x="60" y="38"/>
                  </a:lnTo>
                  <a:lnTo>
                    <a:pt x="66" y="35"/>
                  </a:lnTo>
                  <a:lnTo>
                    <a:pt x="70" y="32"/>
                  </a:lnTo>
                  <a:lnTo>
                    <a:pt x="73" y="28"/>
                  </a:lnTo>
                  <a:lnTo>
                    <a:pt x="75" y="24"/>
                  </a:lnTo>
                  <a:lnTo>
                    <a:pt x="75" y="20"/>
                  </a:lnTo>
                  <a:lnTo>
                    <a:pt x="73" y="15"/>
                  </a:lnTo>
                  <a:lnTo>
                    <a:pt x="72" y="11"/>
                  </a:lnTo>
                  <a:lnTo>
                    <a:pt x="69" y="7"/>
                  </a:lnTo>
                  <a:lnTo>
                    <a:pt x="65" y="4"/>
                  </a:lnTo>
                  <a:lnTo>
                    <a:pt x="61" y="2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5" y="1"/>
                  </a:lnTo>
                  <a:lnTo>
                    <a:pt x="39" y="3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14" y="53"/>
                  </a:lnTo>
                  <a:lnTo>
                    <a:pt x="7" y="76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5" y="103"/>
                  </a:lnTo>
                  <a:lnTo>
                    <a:pt x="10" y="104"/>
                  </a:lnTo>
                  <a:lnTo>
                    <a:pt x="15" y="103"/>
                  </a:lnTo>
                  <a:lnTo>
                    <a:pt x="21" y="99"/>
                  </a:lnTo>
                  <a:lnTo>
                    <a:pt x="25" y="93"/>
                  </a:lnTo>
                  <a:lnTo>
                    <a:pt x="28" y="86"/>
                  </a:lnTo>
                  <a:lnTo>
                    <a:pt x="30" y="76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8" y="62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7" y="72"/>
                  </a:lnTo>
                  <a:lnTo>
                    <a:pt x="45" y="78"/>
                  </a:lnTo>
                  <a:lnTo>
                    <a:pt x="52" y="81"/>
                  </a:lnTo>
                  <a:lnTo>
                    <a:pt x="59" y="82"/>
                  </a:lnTo>
                  <a:lnTo>
                    <a:pt x="64" y="81"/>
                  </a:lnTo>
                  <a:lnTo>
                    <a:pt x="68" y="79"/>
                  </a:lnTo>
                  <a:lnTo>
                    <a:pt x="71" y="76"/>
                  </a:lnTo>
                  <a:lnTo>
                    <a:pt x="73" y="72"/>
                  </a:lnTo>
                  <a:lnTo>
                    <a:pt x="76" y="68"/>
                  </a:lnTo>
                  <a:lnTo>
                    <a:pt x="76" y="62"/>
                  </a:lnTo>
                  <a:lnTo>
                    <a:pt x="75" y="57"/>
                  </a:lnTo>
                  <a:lnTo>
                    <a:pt x="73" y="52"/>
                  </a:lnTo>
                  <a:lnTo>
                    <a:pt x="69" y="47"/>
                  </a:lnTo>
                  <a:lnTo>
                    <a:pt x="65" y="43"/>
                  </a:lnTo>
                  <a:lnTo>
                    <a:pt x="59" y="41"/>
                  </a:lnTo>
                  <a:lnTo>
                    <a:pt x="52" y="39"/>
                  </a:lnTo>
                  <a:lnTo>
                    <a:pt x="52" y="3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59"/>
            <p:cNvSpPr>
              <a:spLocks/>
            </p:cNvSpPr>
            <p:nvPr/>
          </p:nvSpPr>
          <p:spPr bwMode="auto">
            <a:xfrm>
              <a:off x="5056188" y="436086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60"/>
            <p:cNvSpPr>
              <a:spLocks/>
            </p:cNvSpPr>
            <p:nvPr/>
          </p:nvSpPr>
          <p:spPr bwMode="auto">
            <a:xfrm>
              <a:off x="5035550" y="4319588"/>
              <a:ext cx="9525" cy="158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61"/>
            <p:cNvSpPr>
              <a:spLocks/>
            </p:cNvSpPr>
            <p:nvPr/>
          </p:nvSpPr>
          <p:spPr bwMode="auto">
            <a:xfrm>
              <a:off x="5037138" y="4319588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62"/>
            <p:cNvSpPr>
              <a:spLocks/>
            </p:cNvSpPr>
            <p:nvPr/>
          </p:nvSpPr>
          <p:spPr bwMode="auto">
            <a:xfrm>
              <a:off x="5089525" y="427513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63"/>
            <p:cNvSpPr>
              <a:spLocks/>
            </p:cNvSpPr>
            <p:nvPr/>
          </p:nvSpPr>
          <p:spPr bwMode="auto">
            <a:xfrm>
              <a:off x="5102225" y="4351338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64"/>
            <p:cNvSpPr>
              <a:spLocks/>
            </p:cNvSpPr>
            <p:nvPr/>
          </p:nvSpPr>
          <p:spPr bwMode="auto">
            <a:xfrm>
              <a:off x="5018088" y="4387850"/>
              <a:ext cx="3175" cy="1111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65"/>
            <p:cNvSpPr>
              <a:spLocks/>
            </p:cNvSpPr>
            <p:nvPr/>
          </p:nvSpPr>
          <p:spPr bwMode="auto">
            <a:xfrm>
              <a:off x="5018088" y="4386263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9" y="10"/>
                </a:cxn>
                <a:cxn ang="0">
                  <a:pos x="11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220"/>
          <p:cNvGrpSpPr/>
          <p:nvPr userDrawn="1"/>
        </p:nvGrpSpPr>
        <p:grpSpPr>
          <a:xfrm rot="2988321">
            <a:off x="398533" y="2212365"/>
            <a:ext cx="1232708" cy="1080239"/>
            <a:chOff x="992188" y="1649413"/>
            <a:chExt cx="1017588" cy="906463"/>
          </a:xfrm>
        </p:grpSpPr>
        <p:sp>
          <p:nvSpPr>
            <p:cNvPr id="222" name="Freeform 266"/>
            <p:cNvSpPr>
              <a:spLocks/>
            </p:cNvSpPr>
            <p:nvPr/>
          </p:nvSpPr>
          <p:spPr bwMode="auto">
            <a:xfrm>
              <a:off x="992188" y="1649413"/>
              <a:ext cx="1017588" cy="906463"/>
            </a:xfrm>
            <a:custGeom>
              <a:avLst/>
              <a:gdLst/>
              <a:ahLst/>
              <a:cxnLst>
                <a:cxn ang="0">
                  <a:pos x="641" y="562"/>
                </a:cxn>
                <a:cxn ang="0">
                  <a:pos x="564" y="569"/>
                </a:cxn>
                <a:cxn ang="0">
                  <a:pos x="482" y="571"/>
                </a:cxn>
                <a:cxn ang="0">
                  <a:pos x="385" y="569"/>
                </a:cxn>
                <a:cxn ang="0">
                  <a:pos x="308" y="561"/>
                </a:cxn>
                <a:cxn ang="0">
                  <a:pos x="257" y="554"/>
                </a:cxn>
                <a:cxn ang="0">
                  <a:pos x="207" y="542"/>
                </a:cxn>
                <a:cxn ang="0">
                  <a:pos x="160" y="527"/>
                </a:cxn>
                <a:cxn ang="0">
                  <a:pos x="118" y="508"/>
                </a:cxn>
                <a:cxn ang="0">
                  <a:pos x="81" y="485"/>
                </a:cxn>
                <a:cxn ang="0">
                  <a:pos x="50" y="457"/>
                </a:cxn>
                <a:cxn ang="0">
                  <a:pos x="38" y="441"/>
                </a:cxn>
                <a:cxn ang="0">
                  <a:pos x="19" y="409"/>
                </a:cxn>
                <a:cxn ang="0">
                  <a:pos x="6" y="379"/>
                </a:cxn>
                <a:cxn ang="0">
                  <a:pos x="1" y="353"/>
                </a:cxn>
                <a:cxn ang="0">
                  <a:pos x="1" y="328"/>
                </a:cxn>
                <a:cxn ang="0">
                  <a:pos x="5" y="306"/>
                </a:cxn>
                <a:cxn ang="0">
                  <a:pos x="14" y="287"/>
                </a:cxn>
                <a:cxn ang="0">
                  <a:pos x="28" y="271"/>
                </a:cxn>
                <a:cxn ang="0">
                  <a:pos x="44" y="257"/>
                </a:cxn>
                <a:cxn ang="0">
                  <a:pos x="64" y="246"/>
                </a:cxn>
                <a:cxn ang="0">
                  <a:pos x="85" y="237"/>
                </a:cxn>
                <a:cxn ang="0">
                  <a:pos x="109" y="231"/>
                </a:cxn>
                <a:cxn ang="0">
                  <a:pos x="133" y="228"/>
                </a:cxn>
                <a:cxn ang="0">
                  <a:pos x="157" y="227"/>
                </a:cxn>
                <a:cxn ang="0">
                  <a:pos x="181" y="229"/>
                </a:cxn>
                <a:cxn ang="0">
                  <a:pos x="204" y="233"/>
                </a:cxn>
                <a:cxn ang="0">
                  <a:pos x="226" y="239"/>
                </a:cxn>
                <a:cxn ang="0">
                  <a:pos x="222" y="235"/>
                </a:cxn>
                <a:cxn ang="0">
                  <a:pos x="208" y="210"/>
                </a:cxn>
                <a:cxn ang="0">
                  <a:pos x="198" y="184"/>
                </a:cxn>
                <a:cxn ang="0">
                  <a:pos x="190" y="154"/>
                </a:cxn>
                <a:cxn ang="0">
                  <a:pos x="190" y="120"/>
                </a:cxn>
                <a:cxn ang="0">
                  <a:pos x="193" y="101"/>
                </a:cxn>
                <a:cxn ang="0">
                  <a:pos x="201" y="83"/>
                </a:cxn>
                <a:cxn ang="0">
                  <a:pos x="210" y="64"/>
                </a:cxn>
                <a:cxn ang="0">
                  <a:pos x="224" y="44"/>
                </a:cxn>
                <a:cxn ang="0">
                  <a:pos x="242" y="25"/>
                </a:cxn>
                <a:cxn ang="0">
                  <a:pos x="253" y="17"/>
                </a:cxn>
                <a:cxn ang="0">
                  <a:pos x="275" y="5"/>
                </a:cxn>
                <a:cxn ang="0">
                  <a:pos x="299" y="0"/>
                </a:cxn>
                <a:cxn ang="0">
                  <a:pos x="325" y="2"/>
                </a:cxn>
                <a:cxn ang="0">
                  <a:pos x="352" y="11"/>
                </a:cxn>
                <a:cxn ang="0">
                  <a:pos x="380" y="26"/>
                </a:cxn>
                <a:cxn ang="0">
                  <a:pos x="408" y="48"/>
                </a:cxn>
                <a:cxn ang="0">
                  <a:pos x="437" y="76"/>
                </a:cxn>
                <a:cxn ang="0">
                  <a:pos x="464" y="110"/>
                </a:cxn>
                <a:cxn ang="0">
                  <a:pos x="493" y="150"/>
                </a:cxn>
                <a:cxn ang="0">
                  <a:pos x="519" y="198"/>
                </a:cxn>
                <a:cxn ang="0">
                  <a:pos x="546" y="251"/>
                </a:cxn>
                <a:cxn ang="0">
                  <a:pos x="570" y="309"/>
                </a:cxn>
                <a:cxn ang="0">
                  <a:pos x="594" y="375"/>
                </a:cxn>
                <a:cxn ang="0">
                  <a:pos x="614" y="446"/>
                </a:cxn>
                <a:cxn ang="0">
                  <a:pos x="633" y="522"/>
                </a:cxn>
                <a:cxn ang="0">
                  <a:pos x="641" y="562"/>
                </a:cxn>
              </a:cxnLst>
              <a:rect l="0" t="0" r="r" b="b"/>
              <a:pathLst>
                <a:path w="641" h="571">
                  <a:moveTo>
                    <a:pt x="641" y="562"/>
                  </a:moveTo>
                  <a:lnTo>
                    <a:pt x="641" y="562"/>
                  </a:lnTo>
                  <a:lnTo>
                    <a:pt x="620" y="564"/>
                  </a:lnTo>
                  <a:lnTo>
                    <a:pt x="564" y="569"/>
                  </a:lnTo>
                  <a:lnTo>
                    <a:pt x="526" y="570"/>
                  </a:lnTo>
                  <a:lnTo>
                    <a:pt x="482" y="571"/>
                  </a:lnTo>
                  <a:lnTo>
                    <a:pt x="435" y="571"/>
                  </a:lnTo>
                  <a:lnTo>
                    <a:pt x="385" y="569"/>
                  </a:lnTo>
                  <a:lnTo>
                    <a:pt x="334" y="564"/>
                  </a:lnTo>
                  <a:lnTo>
                    <a:pt x="308" y="561"/>
                  </a:lnTo>
                  <a:lnTo>
                    <a:pt x="282" y="558"/>
                  </a:lnTo>
                  <a:lnTo>
                    <a:pt x="257" y="554"/>
                  </a:lnTo>
                  <a:lnTo>
                    <a:pt x="231" y="549"/>
                  </a:lnTo>
                  <a:lnTo>
                    <a:pt x="207" y="542"/>
                  </a:lnTo>
                  <a:lnTo>
                    <a:pt x="184" y="535"/>
                  </a:lnTo>
                  <a:lnTo>
                    <a:pt x="160" y="527"/>
                  </a:lnTo>
                  <a:lnTo>
                    <a:pt x="138" y="519"/>
                  </a:lnTo>
                  <a:lnTo>
                    <a:pt x="118" y="508"/>
                  </a:lnTo>
                  <a:lnTo>
                    <a:pt x="99" y="498"/>
                  </a:lnTo>
                  <a:lnTo>
                    <a:pt x="81" y="485"/>
                  </a:lnTo>
                  <a:lnTo>
                    <a:pt x="64" y="472"/>
                  </a:lnTo>
                  <a:lnTo>
                    <a:pt x="50" y="457"/>
                  </a:lnTo>
                  <a:lnTo>
                    <a:pt x="38" y="441"/>
                  </a:lnTo>
                  <a:lnTo>
                    <a:pt x="38" y="441"/>
                  </a:lnTo>
                  <a:lnTo>
                    <a:pt x="27" y="425"/>
                  </a:lnTo>
                  <a:lnTo>
                    <a:pt x="19" y="409"/>
                  </a:lnTo>
                  <a:lnTo>
                    <a:pt x="11" y="394"/>
                  </a:lnTo>
                  <a:lnTo>
                    <a:pt x="6" y="379"/>
                  </a:lnTo>
                  <a:lnTo>
                    <a:pt x="3" y="365"/>
                  </a:lnTo>
                  <a:lnTo>
                    <a:pt x="1" y="353"/>
                  </a:lnTo>
                  <a:lnTo>
                    <a:pt x="0" y="340"/>
                  </a:lnTo>
                  <a:lnTo>
                    <a:pt x="1" y="328"/>
                  </a:lnTo>
                  <a:lnTo>
                    <a:pt x="2" y="317"/>
                  </a:lnTo>
                  <a:lnTo>
                    <a:pt x="5" y="306"/>
                  </a:lnTo>
                  <a:lnTo>
                    <a:pt x="9" y="297"/>
                  </a:lnTo>
                  <a:lnTo>
                    <a:pt x="14" y="287"/>
                  </a:lnTo>
                  <a:lnTo>
                    <a:pt x="21" y="278"/>
                  </a:lnTo>
                  <a:lnTo>
                    <a:pt x="28" y="271"/>
                  </a:lnTo>
                  <a:lnTo>
                    <a:pt x="36" y="264"/>
                  </a:lnTo>
                  <a:lnTo>
                    <a:pt x="44" y="257"/>
                  </a:lnTo>
                  <a:lnTo>
                    <a:pt x="54" y="251"/>
                  </a:lnTo>
                  <a:lnTo>
                    <a:pt x="64" y="246"/>
                  </a:lnTo>
                  <a:lnTo>
                    <a:pt x="75" y="241"/>
                  </a:lnTo>
                  <a:lnTo>
                    <a:pt x="85" y="237"/>
                  </a:lnTo>
                  <a:lnTo>
                    <a:pt x="97" y="234"/>
                  </a:lnTo>
                  <a:lnTo>
                    <a:pt x="109" y="231"/>
                  </a:lnTo>
                  <a:lnTo>
                    <a:pt x="120" y="229"/>
                  </a:lnTo>
                  <a:lnTo>
                    <a:pt x="133" y="228"/>
                  </a:lnTo>
                  <a:lnTo>
                    <a:pt x="145" y="227"/>
                  </a:lnTo>
                  <a:lnTo>
                    <a:pt x="157" y="227"/>
                  </a:lnTo>
                  <a:lnTo>
                    <a:pt x="169" y="228"/>
                  </a:lnTo>
                  <a:lnTo>
                    <a:pt x="181" y="229"/>
                  </a:lnTo>
                  <a:lnTo>
                    <a:pt x="192" y="231"/>
                  </a:lnTo>
                  <a:lnTo>
                    <a:pt x="204" y="233"/>
                  </a:lnTo>
                  <a:lnTo>
                    <a:pt x="216" y="236"/>
                  </a:lnTo>
                  <a:lnTo>
                    <a:pt x="226" y="239"/>
                  </a:lnTo>
                  <a:lnTo>
                    <a:pt x="226" y="239"/>
                  </a:lnTo>
                  <a:lnTo>
                    <a:pt x="222" y="235"/>
                  </a:lnTo>
                  <a:lnTo>
                    <a:pt x="213" y="220"/>
                  </a:lnTo>
                  <a:lnTo>
                    <a:pt x="208" y="210"/>
                  </a:lnTo>
                  <a:lnTo>
                    <a:pt x="203" y="198"/>
                  </a:lnTo>
                  <a:lnTo>
                    <a:pt x="198" y="184"/>
                  </a:lnTo>
                  <a:lnTo>
                    <a:pt x="193" y="169"/>
                  </a:lnTo>
                  <a:lnTo>
                    <a:pt x="190" y="154"/>
                  </a:lnTo>
                  <a:lnTo>
                    <a:pt x="189" y="137"/>
                  </a:lnTo>
                  <a:lnTo>
                    <a:pt x="190" y="120"/>
                  </a:lnTo>
                  <a:lnTo>
                    <a:pt x="191" y="110"/>
                  </a:lnTo>
                  <a:lnTo>
                    <a:pt x="193" y="101"/>
                  </a:lnTo>
                  <a:lnTo>
                    <a:pt x="196" y="91"/>
                  </a:lnTo>
                  <a:lnTo>
                    <a:pt x="201" y="83"/>
                  </a:lnTo>
                  <a:lnTo>
                    <a:pt x="205" y="73"/>
                  </a:lnTo>
                  <a:lnTo>
                    <a:pt x="210" y="64"/>
                  </a:lnTo>
                  <a:lnTo>
                    <a:pt x="217" y="54"/>
                  </a:lnTo>
                  <a:lnTo>
                    <a:pt x="224" y="44"/>
                  </a:lnTo>
                  <a:lnTo>
                    <a:pt x="232" y="35"/>
                  </a:lnTo>
                  <a:lnTo>
                    <a:pt x="242" y="25"/>
                  </a:lnTo>
                  <a:lnTo>
                    <a:pt x="242" y="25"/>
                  </a:lnTo>
                  <a:lnTo>
                    <a:pt x="253" y="17"/>
                  </a:lnTo>
                  <a:lnTo>
                    <a:pt x="263" y="11"/>
                  </a:lnTo>
                  <a:lnTo>
                    <a:pt x="275" y="5"/>
                  </a:lnTo>
                  <a:lnTo>
                    <a:pt x="286" y="2"/>
                  </a:lnTo>
                  <a:lnTo>
                    <a:pt x="299" y="0"/>
                  </a:lnTo>
                  <a:lnTo>
                    <a:pt x="312" y="1"/>
                  </a:lnTo>
                  <a:lnTo>
                    <a:pt x="325" y="2"/>
                  </a:lnTo>
                  <a:lnTo>
                    <a:pt x="338" y="5"/>
                  </a:lnTo>
                  <a:lnTo>
                    <a:pt x="352" y="11"/>
                  </a:lnTo>
                  <a:lnTo>
                    <a:pt x="366" y="18"/>
                  </a:lnTo>
                  <a:lnTo>
                    <a:pt x="380" y="26"/>
                  </a:lnTo>
                  <a:lnTo>
                    <a:pt x="393" y="36"/>
                  </a:lnTo>
                  <a:lnTo>
                    <a:pt x="408" y="48"/>
                  </a:lnTo>
                  <a:lnTo>
                    <a:pt x="422" y="61"/>
                  </a:lnTo>
                  <a:lnTo>
                    <a:pt x="437" y="76"/>
                  </a:lnTo>
                  <a:lnTo>
                    <a:pt x="451" y="92"/>
                  </a:lnTo>
                  <a:lnTo>
                    <a:pt x="464" y="110"/>
                  </a:lnTo>
                  <a:lnTo>
                    <a:pt x="479" y="130"/>
                  </a:lnTo>
                  <a:lnTo>
                    <a:pt x="493" y="150"/>
                  </a:lnTo>
                  <a:lnTo>
                    <a:pt x="507" y="174"/>
                  </a:lnTo>
                  <a:lnTo>
                    <a:pt x="519" y="198"/>
                  </a:lnTo>
                  <a:lnTo>
                    <a:pt x="533" y="223"/>
                  </a:lnTo>
                  <a:lnTo>
                    <a:pt x="546" y="251"/>
                  </a:lnTo>
                  <a:lnTo>
                    <a:pt x="559" y="280"/>
                  </a:lnTo>
                  <a:lnTo>
                    <a:pt x="570" y="309"/>
                  </a:lnTo>
                  <a:lnTo>
                    <a:pt x="582" y="341"/>
                  </a:lnTo>
                  <a:lnTo>
                    <a:pt x="594" y="375"/>
                  </a:lnTo>
                  <a:lnTo>
                    <a:pt x="604" y="409"/>
                  </a:lnTo>
                  <a:lnTo>
                    <a:pt x="614" y="446"/>
                  </a:lnTo>
                  <a:lnTo>
                    <a:pt x="623" y="483"/>
                  </a:lnTo>
                  <a:lnTo>
                    <a:pt x="633" y="522"/>
                  </a:lnTo>
                  <a:lnTo>
                    <a:pt x="641" y="562"/>
                  </a:lnTo>
                  <a:lnTo>
                    <a:pt x="641" y="562"/>
                  </a:lnTo>
                  <a:close/>
                </a:path>
              </a:pathLst>
            </a:custGeom>
            <a:solidFill>
              <a:srgbClr val="83D2C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67"/>
            <p:cNvSpPr>
              <a:spLocks/>
            </p:cNvSpPr>
            <p:nvPr/>
          </p:nvSpPr>
          <p:spPr bwMode="auto">
            <a:xfrm>
              <a:off x="1025525" y="2120900"/>
              <a:ext cx="57150" cy="53975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0" y="29"/>
                </a:cxn>
                <a:cxn ang="0">
                  <a:pos x="27" y="31"/>
                </a:cxn>
                <a:cxn ang="0">
                  <a:pos x="24" y="33"/>
                </a:cxn>
                <a:cxn ang="0">
                  <a:pos x="21" y="34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5" y="34"/>
                </a:cxn>
                <a:cxn ang="0">
                  <a:pos x="10" y="33"/>
                </a:cxn>
                <a:cxn ang="0">
                  <a:pos x="8" y="31"/>
                </a:cxn>
                <a:cxn ang="0">
                  <a:pos x="5" y="29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3"/>
                </a:cxn>
                <a:cxn ang="0">
                  <a:pos x="1" y="10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3"/>
                </a:cxn>
                <a:cxn ang="0">
                  <a:pos x="30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5" y="13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4">
                  <a:moveTo>
                    <a:pt x="36" y="18"/>
                  </a:moveTo>
                  <a:lnTo>
                    <a:pt x="36" y="18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0" y="29"/>
                  </a:lnTo>
                  <a:lnTo>
                    <a:pt x="27" y="31"/>
                  </a:lnTo>
                  <a:lnTo>
                    <a:pt x="24" y="33"/>
                  </a:lnTo>
                  <a:lnTo>
                    <a:pt x="21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5" y="34"/>
                  </a:lnTo>
                  <a:lnTo>
                    <a:pt x="10" y="33"/>
                  </a:lnTo>
                  <a:lnTo>
                    <a:pt x="8" y="31"/>
                  </a:lnTo>
                  <a:lnTo>
                    <a:pt x="5" y="29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30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5" y="13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68"/>
            <p:cNvSpPr>
              <a:spLocks/>
            </p:cNvSpPr>
            <p:nvPr/>
          </p:nvSpPr>
          <p:spPr bwMode="auto">
            <a:xfrm>
              <a:off x="1195388" y="2054225"/>
              <a:ext cx="55563" cy="55563"/>
            </a:xfrm>
            <a:custGeom>
              <a:avLst/>
              <a:gdLst/>
              <a:ahLst/>
              <a:cxnLst>
                <a:cxn ang="0">
                  <a:pos x="35" y="17"/>
                </a:cxn>
                <a:cxn ang="0">
                  <a:pos x="35" y="17"/>
                </a:cxn>
                <a:cxn ang="0">
                  <a:pos x="35" y="21"/>
                </a:cxn>
                <a:cxn ang="0">
                  <a:pos x="34" y="25"/>
                </a:cxn>
                <a:cxn ang="0">
                  <a:pos x="32" y="28"/>
                </a:cxn>
                <a:cxn ang="0">
                  <a:pos x="30" y="30"/>
                </a:cxn>
                <a:cxn ang="0">
                  <a:pos x="27" y="32"/>
                </a:cxn>
                <a:cxn ang="0">
                  <a:pos x="24" y="34"/>
                </a:cxn>
                <a:cxn ang="0">
                  <a:pos x="21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3" y="35"/>
                </a:cxn>
                <a:cxn ang="0">
                  <a:pos x="10" y="34"/>
                </a:cxn>
                <a:cxn ang="0">
                  <a:pos x="7" y="32"/>
                </a:cxn>
                <a:cxn ang="0">
                  <a:pos x="5" y="30"/>
                </a:cxn>
                <a:cxn ang="0">
                  <a:pos x="3" y="28"/>
                </a:cxn>
                <a:cxn ang="0">
                  <a:pos x="1" y="25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4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17"/>
                </a:cxn>
              </a:cxnLst>
              <a:rect l="0" t="0" r="r" b="b"/>
              <a:pathLst>
                <a:path w="35" h="35">
                  <a:moveTo>
                    <a:pt x="35" y="17"/>
                  </a:moveTo>
                  <a:lnTo>
                    <a:pt x="35" y="17"/>
                  </a:lnTo>
                  <a:lnTo>
                    <a:pt x="35" y="21"/>
                  </a:lnTo>
                  <a:lnTo>
                    <a:pt x="34" y="25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7" y="32"/>
                  </a:lnTo>
                  <a:lnTo>
                    <a:pt x="24" y="34"/>
                  </a:lnTo>
                  <a:lnTo>
                    <a:pt x="21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3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5" y="30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4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69"/>
            <p:cNvSpPr>
              <a:spLocks/>
            </p:cNvSpPr>
            <p:nvPr/>
          </p:nvSpPr>
          <p:spPr bwMode="auto">
            <a:xfrm>
              <a:off x="1203325" y="2214563"/>
              <a:ext cx="57150" cy="55563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7"/>
                </a:cxn>
                <a:cxn ang="0">
                  <a:pos x="31" y="29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8" y="32"/>
                </a:cxn>
                <a:cxn ang="0">
                  <a:pos x="5" y="29"/>
                </a:cxn>
                <a:cxn ang="0">
                  <a:pos x="3" y="27"/>
                </a:cxn>
                <a:cxn ang="0">
                  <a:pos x="2" y="24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2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5" y="1"/>
                </a:cxn>
                <a:cxn ang="0">
                  <a:pos x="29" y="3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5" y="10"/>
                </a:cxn>
                <a:cxn ang="0">
                  <a:pos x="36" y="14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5">
                  <a:moveTo>
                    <a:pt x="36" y="18"/>
                  </a:moveTo>
                  <a:lnTo>
                    <a:pt x="36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31" y="29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8" y="32"/>
                  </a:lnTo>
                  <a:lnTo>
                    <a:pt x="5" y="29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2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8" y="3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9" y="3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5" y="10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70"/>
            <p:cNvSpPr>
              <a:spLocks/>
            </p:cNvSpPr>
            <p:nvPr/>
          </p:nvSpPr>
          <p:spPr bwMode="auto">
            <a:xfrm>
              <a:off x="1031875" y="2308225"/>
              <a:ext cx="53975" cy="55563"/>
            </a:xfrm>
            <a:custGeom>
              <a:avLst/>
              <a:gdLst/>
              <a:ahLst/>
              <a:cxnLst>
                <a:cxn ang="0">
                  <a:pos x="34" y="18"/>
                </a:cxn>
                <a:cxn ang="0">
                  <a:pos x="34" y="18"/>
                </a:cxn>
                <a:cxn ang="0">
                  <a:pos x="34" y="14"/>
                </a:cxn>
                <a:cxn ang="0">
                  <a:pos x="33" y="11"/>
                </a:cxn>
                <a:cxn ang="0">
                  <a:pos x="32" y="8"/>
                </a:cxn>
                <a:cxn ang="0">
                  <a:pos x="30" y="5"/>
                </a:cxn>
                <a:cxn ang="0">
                  <a:pos x="26" y="3"/>
                </a:cxn>
                <a:cxn ang="0">
                  <a:pos x="23" y="1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2" y="0"/>
                </a:cxn>
                <a:cxn ang="0">
                  <a:pos x="6" y="3"/>
                </a:cxn>
                <a:cxn ang="0">
                  <a:pos x="3" y="6"/>
                </a:cxn>
                <a:cxn ang="0">
                  <a:pos x="0" y="11"/>
                </a:cxn>
                <a:cxn ang="0">
                  <a:pos x="19" y="35"/>
                </a:cxn>
                <a:cxn ang="0">
                  <a:pos x="19" y="35"/>
                </a:cxn>
                <a:cxn ang="0">
                  <a:pos x="25" y="33"/>
                </a:cxn>
                <a:cxn ang="0">
                  <a:pos x="30" y="29"/>
                </a:cxn>
                <a:cxn ang="0">
                  <a:pos x="33" y="23"/>
                </a:cxn>
                <a:cxn ang="0">
                  <a:pos x="34" y="18"/>
                </a:cxn>
                <a:cxn ang="0">
                  <a:pos x="34" y="18"/>
                </a:cxn>
              </a:cxnLst>
              <a:rect l="0" t="0" r="r" b="b"/>
              <a:pathLst>
                <a:path w="34" h="35">
                  <a:moveTo>
                    <a:pt x="34" y="18"/>
                  </a:moveTo>
                  <a:lnTo>
                    <a:pt x="34" y="18"/>
                  </a:lnTo>
                  <a:lnTo>
                    <a:pt x="34" y="14"/>
                  </a:lnTo>
                  <a:lnTo>
                    <a:pt x="33" y="11"/>
                  </a:lnTo>
                  <a:lnTo>
                    <a:pt x="32" y="8"/>
                  </a:lnTo>
                  <a:lnTo>
                    <a:pt x="30" y="5"/>
                  </a:lnTo>
                  <a:lnTo>
                    <a:pt x="26" y="3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6" y="3"/>
                  </a:lnTo>
                  <a:lnTo>
                    <a:pt x="3" y="6"/>
                  </a:lnTo>
                  <a:lnTo>
                    <a:pt x="0" y="11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5" y="33"/>
                  </a:lnTo>
                  <a:lnTo>
                    <a:pt x="30" y="29"/>
                  </a:lnTo>
                  <a:lnTo>
                    <a:pt x="33" y="23"/>
                  </a:lnTo>
                  <a:lnTo>
                    <a:pt x="34" y="18"/>
                  </a:lnTo>
                  <a:lnTo>
                    <a:pt x="34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71"/>
            <p:cNvSpPr>
              <a:spLocks/>
            </p:cNvSpPr>
            <p:nvPr/>
          </p:nvSpPr>
          <p:spPr bwMode="auto">
            <a:xfrm>
              <a:off x="1189038" y="2360613"/>
              <a:ext cx="57150" cy="55563"/>
            </a:xfrm>
            <a:custGeom>
              <a:avLst/>
              <a:gdLst/>
              <a:ahLst/>
              <a:cxnLst>
                <a:cxn ang="0">
                  <a:pos x="36" y="17"/>
                </a:cxn>
                <a:cxn ang="0">
                  <a:pos x="36" y="17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1" y="34"/>
                </a:cxn>
                <a:cxn ang="0">
                  <a:pos x="9" y="32"/>
                </a:cxn>
                <a:cxn ang="0">
                  <a:pos x="6" y="30"/>
                </a:cxn>
                <a:cxn ang="0">
                  <a:pos x="4" y="27"/>
                </a:cxn>
                <a:cxn ang="0">
                  <a:pos x="2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2" y="11"/>
                </a:cxn>
                <a:cxn ang="0">
                  <a:pos x="4" y="7"/>
                </a:cxn>
                <a:cxn ang="0">
                  <a:pos x="6" y="4"/>
                </a:cxn>
                <a:cxn ang="0">
                  <a:pos x="9" y="2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5" y="1"/>
                </a:cxn>
                <a:cxn ang="0">
                  <a:pos x="28" y="2"/>
                </a:cxn>
                <a:cxn ang="0">
                  <a:pos x="31" y="4"/>
                </a:cxn>
                <a:cxn ang="0">
                  <a:pos x="33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6" y="17"/>
                </a:cxn>
              </a:cxnLst>
              <a:rect l="0" t="0" r="r" b="b"/>
              <a:pathLst>
                <a:path w="36" h="35">
                  <a:moveTo>
                    <a:pt x="36" y="17"/>
                  </a:moveTo>
                  <a:lnTo>
                    <a:pt x="36" y="17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9" y="32"/>
                  </a:lnTo>
                  <a:lnTo>
                    <a:pt x="6" y="30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4" y="7"/>
                  </a:lnTo>
                  <a:lnTo>
                    <a:pt x="6" y="4"/>
                  </a:lnTo>
                  <a:lnTo>
                    <a:pt x="9" y="2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6" y="17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72"/>
            <p:cNvSpPr>
              <a:spLocks/>
            </p:cNvSpPr>
            <p:nvPr/>
          </p:nvSpPr>
          <p:spPr bwMode="auto">
            <a:xfrm>
              <a:off x="1382713" y="2360613"/>
              <a:ext cx="55563" cy="55563"/>
            </a:xfrm>
            <a:custGeom>
              <a:avLst/>
              <a:gdLst/>
              <a:ahLst/>
              <a:cxnLst>
                <a:cxn ang="0">
                  <a:pos x="35" y="17"/>
                </a:cxn>
                <a:cxn ang="0">
                  <a:pos x="35" y="17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1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4" y="35"/>
                </a:cxn>
                <a:cxn ang="0">
                  <a:pos x="11" y="34"/>
                </a:cxn>
                <a:cxn ang="0">
                  <a:pos x="8" y="32"/>
                </a:cxn>
                <a:cxn ang="0">
                  <a:pos x="6" y="30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6" y="4"/>
                </a:cxn>
                <a:cxn ang="0">
                  <a:pos x="8" y="2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5" y="1"/>
                </a:cxn>
                <a:cxn ang="0">
                  <a:pos x="28" y="2"/>
                </a:cxn>
                <a:cxn ang="0">
                  <a:pos x="31" y="4"/>
                </a:cxn>
                <a:cxn ang="0">
                  <a:pos x="33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17"/>
                </a:cxn>
              </a:cxnLst>
              <a:rect l="0" t="0" r="r" b="b"/>
              <a:pathLst>
                <a:path w="35" h="35">
                  <a:moveTo>
                    <a:pt x="35" y="17"/>
                  </a:moveTo>
                  <a:lnTo>
                    <a:pt x="35" y="17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1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2"/>
                  </a:lnTo>
                  <a:lnTo>
                    <a:pt x="6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7"/>
                  </a:lnTo>
                  <a:lnTo>
                    <a:pt x="6" y="4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73"/>
            <p:cNvSpPr>
              <a:spLocks/>
            </p:cNvSpPr>
            <p:nvPr/>
          </p:nvSpPr>
          <p:spPr bwMode="auto">
            <a:xfrm>
              <a:off x="1373188" y="2152650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2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1" y="30"/>
                </a:cxn>
                <a:cxn ang="0">
                  <a:pos x="27" y="32"/>
                </a:cxn>
                <a:cxn ang="0">
                  <a:pos x="25" y="35"/>
                </a:cxn>
                <a:cxn ang="0">
                  <a:pos x="21" y="36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6"/>
                </a:cxn>
                <a:cxn ang="0">
                  <a:pos x="12" y="35"/>
                </a:cxn>
                <a:cxn ang="0">
                  <a:pos x="8" y="32"/>
                </a:cxn>
                <a:cxn ang="0">
                  <a:pos x="5" y="30"/>
                </a:cxn>
                <a:cxn ang="0">
                  <a:pos x="3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2" y="11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2" y="2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1"/>
                </a:cxn>
                <a:cxn ang="0">
                  <a:pos x="25" y="2"/>
                </a:cxn>
                <a:cxn ang="0">
                  <a:pos x="27" y="3"/>
                </a:cxn>
                <a:cxn ang="0">
                  <a:pos x="31" y="5"/>
                </a:cxn>
                <a:cxn ang="0">
                  <a:pos x="33" y="8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2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27" y="32"/>
                  </a:lnTo>
                  <a:lnTo>
                    <a:pt x="25" y="35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6"/>
                  </a:lnTo>
                  <a:lnTo>
                    <a:pt x="12" y="35"/>
                  </a:lnTo>
                  <a:lnTo>
                    <a:pt x="8" y="32"/>
                  </a:lnTo>
                  <a:lnTo>
                    <a:pt x="5" y="30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2" y="11"/>
                  </a:lnTo>
                  <a:lnTo>
                    <a:pt x="3" y="8"/>
                  </a:lnTo>
                  <a:lnTo>
                    <a:pt x="5" y="5"/>
                  </a:lnTo>
                  <a:lnTo>
                    <a:pt x="8" y="3"/>
                  </a:lnTo>
                  <a:lnTo>
                    <a:pt x="12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27" y="3"/>
                  </a:lnTo>
                  <a:lnTo>
                    <a:pt x="31" y="5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74"/>
            <p:cNvSpPr>
              <a:spLocks/>
            </p:cNvSpPr>
            <p:nvPr/>
          </p:nvSpPr>
          <p:spPr bwMode="auto">
            <a:xfrm>
              <a:off x="1500188" y="2497138"/>
              <a:ext cx="55563" cy="55563"/>
            </a:xfrm>
            <a:custGeom>
              <a:avLst/>
              <a:gdLst/>
              <a:ahLst/>
              <a:cxnLst>
                <a:cxn ang="0">
                  <a:pos x="35" y="18"/>
                </a:cxn>
                <a:cxn ang="0">
                  <a:pos x="35" y="18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29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4" y="35"/>
                </a:cxn>
                <a:cxn ang="0">
                  <a:pos x="11" y="34"/>
                </a:cxn>
                <a:cxn ang="0">
                  <a:pos x="8" y="32"/>
                </a:cxn>
                <a:cxn ang="0">
                  <a:pos x="6" y="29"/>
                </a:cxn>
                <a:cxn ang="0">
                  <a:pos x="4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1" y="10"/>
                </a:cxn>
                <a:cxn ang="0">
                  <a:pos x="4" y="7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5" y="14"/>
                </a:cxn>
                <a:cxn ang="0">
                  <a:pos x="35" y="18"/>
                </a:cxn>
                <a:cxn ang="0">
                  <a:pos x="35" y="18"/>
                </a:cxn>
              </a:cxnLst>
              <a:rect l="0" t="0" r="r" b="b"/>
              <a:pathLst>
                <a:path w="35" h="35">
                  <a:moveTo>
                    <a:pt x="35" y="18"/>
                  </a:moveTo>
                  <a:lnTo>
                    <a:pt x="35" y="18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29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2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4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5" y="14"/>
                  </a:lnTo>
                  <a:lnTo>
                    <a:pt x="35" y="18"/>
                  </a:lnTo>
                  <a:lnTo>
                    <a:pt x="35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75"/>
            <p:cNvSpPr>
              <a:spLocks/>
            </p:cNvSpPr>
            <p:nvPr/>
          </p:nvSpPr>
          <p:spPr bwMode="auto">
            <a:xfrm>
              <a:off x="1655763" y="2351088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7"/>
                </a:cxn>
                <a:cxn ang="0">
                  <a:pos x="30" y="30"/>
                </a:cxn>
                <a:cxn ang="0">
                  <a:pos x="27" y="32"/>
                </a:cxn>
                <a:cxn ang="0">
                  <a:pos x="25" y="33"/>
                </a:cxn>
                <a:cxn ang="0">
                  <a:pos x="21" y="35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1" y="33"/>
                </a:cxn>
                <a:cxn ang="0">
                  <a:pos x="8" y="32"/>
                </a:cxn>
                <a:cxn ang="0">
                  <a:pos x="5" y="30"/>
                </a:cxn>
                <a:cxn ang="0">
                  <a:pos x="3" y="27"/>
                </a:cxn>
                <a:cxn ang="0">
                  <a:pos x="2" y="24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3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5" y="1"/>
                </a:cxn>
                <a:cxn ang="0">
                  <a:pos x="27" y="3"/>
                </a:cxn>
                <a:cxn ang="0">
                  <a:pos x="30" y="5"/>
                </a:cxn>
                <a:cxn ang="0">
                  <a:pos x="33" y="7"/>
                </a:cxn>
                <a:cxn ang="0">
                  <a:pos x="35" y="10"/>
                </a:cxn>
                <a:cxn ang="0">
                  <a:pos x="36" y="13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30" y="30"/>
                  </a:lnTo>
                  <a:lnTo>
                    <a:pt x="27" y="32"/>
                  </a:lnTo>
                  <a:lnTo>
                    <a:pt x="25" y="33"/>
                  </a:lnTo>
                  <a:lnTo>
                    <a:pt x="21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1" y="33"/>
                  </a:lnTo>
                  <a:lnTo>
                    <a:pt x="8" y="32"/>
                  </a:lnTo>
                  <a:lnTo>
                    <a:pt x="5" y="30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3"/>
                  </a:lnTo>
                  <a:lnTo>
                    <a:pt x="30" y="5"/>
                  </a:lnTo>
                  <a:lnTo>
                    <a:pt x="33" y="7"/>
                  </a:lnTo>
                  <a:lnTo>
                    <a:pt x="35" y="10"/>
                  </a:lnTo>
                  <a:lnTo>
                    <a:pt x="36" y="13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76"/>
            <p:cNvSpPr>
              <a:spLocks/>
            </p:cNvSpPr>
            <p:nvPr/>
          </p:nvSpPr>
          <p:spPr bwMode="auto">
            <a:xfrm>
              <a:off x="1560513" y="2195513"/>
              <a:ext cx="57150" cy="55563"/>
            </a:xfrm>
            <a:custGeom>
              <a:avLst/>
              <a:gdLst/>
              <a:ahLst/>
              <a:cxnLst>
                <a:cxn ang="0">
                  <a:pos x="36" y="17"/>
                </a:cxn>
                <a:cxn ang="0">
                  <a:pos x="36" y="17"/>
                </a:cxn>
                <a:cxn ang="0">
                  <a:pos x="36" y="21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6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9" y="32"/>
                </a:cxn>
                <a:cxn ang="0">
                  <a:pos x="6" y="30"/>
                </a:cxn>
                <a:cxn ang="0">
                  <a:pos x="4" y="28"/>
                </a:cxn>
                <a:cxn ang="0">
                  <a:pos x="3" y="25"/>
                </a:cxn>
                <a:cxn ang="0">
                  <a:pos x="2" y="2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2" y="14"/>
                </a:cxn>
                <a:cxn ang="0">
                  <a:pos x="3" y="11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9" y="2"/>
                </a:cxn>
                <a:cxn ang="0">
                  <a:pos x="12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6" y="1"/>
                </a:cxn>
                <a:cxn ang="0">
                  <a:pos x="28" y="2"/>
                </a:cxn>
                <a:cxn ang="0">
                  <a:pos x="31" y="4"/>
                </a:cxn>
                <a:cxn ang="0">
                  <a:pos x="33" y="8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7"/>
                </a:cxn>
                <a:cxn ang="0">
                  <a:pos x="36" y="17"/>
                </a:cxn>
              </a:cxnLst>
              <a:rect l="0" t="0" r="r" b="b"/>
              <a:pathLst>
                <a:path w="36" h="35">
                  <a:moveTo>
                    <a:pt x="36" y="17"/>
                  </a:moveTo>
                  <a:lnTo>
                    <a:pt x="36" y="17"/>
                  </a:lnTo>
                  <a:lnTo>
                    <a:pt x="36" y="21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6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9" y="32"/>
                  </a:lnTo>
                  <a:lnTo>
                    <a:pt x="6" y="30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4"/>
                  </a:lnTo>
                  <a:lnTo>
                    <a:pt x="3" y="11"/>
                  </a:lnTo>
                  <a:lnTo>
                    <a:pt x="4" y="8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7"/>
                  </a:lnTo>
                  <a:lnTo>
                    <a:pt x="36" y="17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77"/>
            <p:cNvSpPr>
              <a:spLocks/>
            </p:cNvSpPr>
            <p:nvPr/>
          </p:nvSpPr>
          <p:spPr bwMode="auto">
            <a:xfrm>
              <a:off x="1438275" y="1963738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2"/>
                </a:cxn>
                <a:cxn ang="0">
                  <a:pos x="35" y="25"/>
                </a:cxn>
                <a:cxn ang="0">
                  <a:pos x="33" y="29"/>
                </a:cxn>
                <a:cxn ang="0">
                  <a:pos x="31" y="31"/>
                </a:cxn>
                <a:cxn ang="0">
                  <a:pos x="29" y="33"/>
                </a:cxn>
                <a:cxn ang="0">
                  <a:pos x="26" y="35"/>
                </a:cxn>
                <a:cxn ang="0">
                  <a:pos x="22" y="36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6"/>
                </a:cxn>
                <a:cxn ang="0">
                  <a:pos x="12" y="35"/>
                </a:cxn>
                <a:cxn ang="0">
                  <a:pos x="9" y="33"/>
                </a:cxn>
                <a:cxn ang="0">
                  <a:pos x="5" y="31"/>
                </a:cxn>
                <a:cxn ang="0">
                  <a:pos x="3" y="29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2" y="12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9" y="3"/>
                </a:cxn>
                <a:cxn ang="0">
                  <a:pos x="12" y="2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1"/>
                </a:cxn>
                <a:cxn ang="0">
                  <a:pos x="26" y="2"/>
                </a:cxn>
                <a:cxn ang="0">
                  <a:pos x="29" y="3"/>
                </a:cxn>
                <a:cxn ang="0">
                  <a:pos x="31" y="5"/>
                </a:cxn>
                <a:cxn ang="0">
                  <a:pos x="33" y="8"/>
                </a:cxn>
                <a:cxn ang="0">
                  <a:pos x="35" y="12"/>
                </a:cxn>
                <a:cxn ang="0">
                  <a:pos x="36" y="15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2"/>
                  </a:lnTo>
                  <a:lnTo>
                    <a:pt x="35" y="25"/>
                  </a:lnTo>
                  <a:lnTo>
                    <a:pt x="33" y="29"/>
                  </a:lnTo>
                  <a:lnTo>
                    <a:pt x="31" y="31"/>
                  </a:lnTo>
                  <a:lnTo>
                    <a:pt x="29" y="33"/>
                  </a:lnTo>
                  <a:lnTo>
                    <a:pt x="26" y="35"/>
                  </a:lnTo>
                  <a:lnTo>
                    <a:pt x="22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6"/>
                  </a:lnTo>
                  <a:lnTo>
                    <a:pt x="12" y="35"/>
                  </a:lnTo>
                  <a:lnTo>
                    <a:pt x="9" y="33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29" y="3"/>
                  </a:lnTo>
                  <a:lnTo>
                    <a:pt x="31" y="5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5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78"/>
            <p:cNvSpPr>
              <a:spLocks/>
            </p:cNvSpPr>
            <p:nvPr/>
          </p:nvSpPr>
          <p:spPr bwMode="auto">
            <a:xfrm>
              <a:off x="1290638" y="1884363"/>
              <a:ext cx="46038" cy="55563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29" y="18"/>
                </a:cxn>
                <a:cxn ang="0">
                  <a:pos x="29" y="14"/>
                </a:cxn>
                <a:cxn ang="0">
                  <a:pos x="28" y="11"/>
                </a:cxn>
                <a:cxn ang="0">
                  <a:pos x="25" y="8"/>
                </a:cxn>
                <a:cxn ang="0">
                  <a:pos x="23" y="6"/>
                </a:cxn>
                <a:cxn ang="0">
                  <a:pos x="20" y="3"/>
                </a:cxn>
                <a:cxn ang="0">
                  <a:pos x="18" y="1"/>
                </a:cxn>
                <a:cxn ang="0">
                  <a:pos x="14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4" y="1"/>
                </a:cxn>
                <a:cxn ang="0">
                  <a:pos x="0" y="3"/>
                </a:cxn>
                <a:cxn ang="0">
                  <a:pos x="10" y="35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4" y="35"/>
                </a:cxn>
                <a:cxn ang="0">
                  <a:pos x="18" y="34"/>
                </a:cxn>
                <a:cxn ang="0">
                  <a:pos x="20" y="32"/>
                </a:cxn>
                <a:cxn ang="0">
                  <a:pos x="23" y="30"/>
                </a:cxn>
                <a:cxn ang="0">
                  <a:pos x="25" y="28"/>
                </a:cxn>
                <a:cxn ang="0">
                  <a:pos x="28" y="25"/>
                </a:cxn>
                <a:cxn ang="0">
                  <a:pos x="29" y="21"/>
                </a:cxn>
                <a:cxn ang="0">
                  <a:pos x="29" y="18"/>
                </a:cxn>
                <a:cxn ang="0">
                  <a:pos x="29" y="18"/>
                </a:cxn>
              </a:cxnLst>
              <a:rect l="0" t="0" r="r" b="b"/>
              <a:pathLst>
                <a:path w="29" h="35">
                  <a:moveTo>
                    <a:pt x="29" y="18"/>
                  </a:moveTo>
                  <a:lnTo>
                    <a:pt x="29" y="18"/>
                  </a:lnTo>
                  <a:lnTo>
                    <a:pt x="29" y="14"/>
                  </a:lnTo>
                  <a:lnTo>
                    <a:pt x="28" y="11"/>
                  </a:lnTo>
                  <a:lnTo>
                    <a:pt x="25" y="8"/>
                  </a:lnTo>
                  <a:lnTo>
                    <a:pt x="23" y="6"/>
                  </a:lnTo>
                  <a:lnTo>
                    <a:pt x="20" y="3"/>
                  </a:lnTo>
                  <a:lnTo>
                    <a:pt x="18" y="1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4" y="1"/>
                  </a:lnTo>
                  <a:lnTo>
                    <a:pt x="0" y="3"/>
                  </a:lnTo>
                  <a:lnTo>
                    <a:pt x="10" y="35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8" y="34"/>
                  </a:lnTo>
                  <a:lnTo>
                    <a:pt x="20" y="32"/>
                  </a:lnTo>
                  <a:lnTo>
                    <a:pt x="23" y="30"/>
                  </a:lnTo>
                  <a:lnTo>
                    <a:pt x="25" y="28"/>
                  </a:lnTo>
                  <a:lnTo>
                    <a:pt x="28" y="25"/>
                  </a:lnTo>
                  <a:lnTo>
                    <a:pt x="29" y="21"/>
                  </a:lnTo>
                  <a:lnTo>
                    <a:pt x="29" y="18"/>
                  </a:lnTo>
                  <a:lnTo>
                    <a:pt x="29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79"/>
            <p:cNvSpPr>
              <a:spLocks/>
            </p:cNvSpPr>
            <p:nvPr/>
          </p:nvSpPr>
          <p:spPr bwMode="auto">
            <a:xfrm>
              <a:off x="1365250" y="1733550"/>
              <a:ext cx="55563" cy="57150"/>
            </a:xfrm>
            <a:custGeom>
              <a:avLst/>
              <a:gdLst/>
              <a:ahLst/>
              <a:cxnLst>
                <a:cxn ang="0">
                  <a:pos x="35" y="18"/>
                </a:cxn>
                <a:cxn ang="0">
                  <a:pos x="35" y="18"/>
                </a:cxn>
                <a:cxn ang="0">
                  <a:pos x="35" y="21"/>
                </a:cxn>
                <a:cxn ang="0">
                  <a:pos x="33" y="24"/>
                </a:cxn>
                <a:cxn ang="0">
                  <a:pos x="31" y="27"/>
                </a:cxn>
                <a:cxn ang="0">
                  <a:pos x="29" y="31"/>
                </a:cxn>
                <a:cxn ang="0">
                  <a:pos x="27" y="33"/>
                </a:cxn>
                <a:cxn ang="0">
                  <a:pos x="24" y="34"/>
                </a:cxn>
                <a:cxn ang="0">
                  <a:pos x="21" y="35"/>
                </a:cxn>
                <a:cxn ang="0">
                  <a:pos x="17" y="36"/>
                </a:cxn>
                <a:cxn ang="0">
                  <a:pos x="17" y="36"/>
                </a:cxn>
                <a:cxn ang="0">
                  <a:pos x="13" y="35"/>
                </a:cxn>
                <a:cxn ang="0">
                  <a:pos x="10" y="34"/>
                </a:cxn>
                <a:cxn ang="0">
                  <a:pos x="7" y="33"/>
                </a:cxn>
                <a:cxn ang="0">
                  <a:pos x="5" y="31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3"/>
                </a:cxn>
                <a:cxn ang="0">
                  <a:pos x="29" y="5"/>
                </a:cxn>
                <a:cxn ang="0">
                  <a:pos x="31" y="8"/>
                </a:cxn>
                <a:cxn ang="0">
                  <a:pos x="33" y="11"/>
                </a:cxn>
                <a:cxn ang="0">
                  <a:pos x="35" y="15"/>
                </a:cxn>
                <a:cxn ang="0">
                  <a:pos x="35" y="18"/>
                </a:cxn>
                <a:cxn ang="0">
                  <a:pos x="35" y="18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lnTo>
                    <a:pt x="35" y="18"/>
                  </a:lnTo>
                  <a:lnTo>
                    <a:pt x="35" y="21"/>
                  </a:lnTo>
                  <a:lnTo>
                    <a:pt x="33" y="24"/>
                  </a:lnTo>
                  <a:lnTo>
                    <a:pt x="31" y="27"/>
                  </a:lnTo>
                  <a:lnTo>
                    <a:pt x="29" y="31"/>
                  </a:lnTo>
                  <a:lnTo>
                    <a:pt x="27" y="33"/>
                  </a:lnTo>
                  <a:lnTo>
                    <a:pt x="24" y="34"/>
                  </a:lnTo>
                  <a:lnTo>
                    <a:pt x="21" y="35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3" y="35"/>
                  </a:lnTo>
                  <a:lnTo>
                    <a:pt x="10" y="34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3" y="11"/>
                  </a:lnTo>
                  <a:lnTo>
                    <a:pt x="35" y="15"/>
                  </a:lnTo>
                  <a:lnTo>
                    <a:pt x="35" y="18"/>
                  </a:lnTo>
                  <a:lnTo>
                    <a:pt x="35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80"/>
            <p:cNvSpPr>
              <a:spLocks/>
            </p:cNvSpPr>
            <p:nvPr/>
          </p:nvSpPr>
          <p:spPr bwMode="auto">
            <a:xfrm>
              <a:off x="1571625" y="1679575"/>
              <a:ext cx="52388" cy="492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3"/>
                </a:cxn>
                <a:cxn ang="0">
                  <a:pos x="1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10" y="30"/>
                </a:cxn>
                <a:cxn ang="0">
                  <a:pos x="14" y="31"/>
                </a:cxn>
                <a:cxn ang="0">
                  <a:pos x="18" y="31"/>
                </a:cxn>
                <a:cxn ang="0">
                  <a:pos x="18" y="31"/>
                </a:cxn>
                <a:cxn ang="0">
                  <a:pos x="22" y="31"/>
                </a:cxn>
                <a:cxn ang="0">
                  <a:pos x="26" y="29"/>
                </a:cxn>
                <a:cxn ang="0">
                  <a:pos x="31" y="25"/>
                </a:cxn>
                <a:cxn ang="0">
                  <a:pos x="33" y="22"/>
                </a:cxn>
                <a:cxn ang="0">
                  <a:pos x="5" y="0"/>
                </a:cxn>
              </a:cxnLst>
              <a:rect l="0" t="0" r="r" b="b"/>
              <a:pathLst>
                <a:path w="33" h="31">
                  <a:moveTo>
                    <a:pt x="5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10" y="30"/>
                  </a:lnTo>
                  <a:lnTo>
                    <a:pt x="14" y="31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22" y="31"/>
                  </a:lnTo>
                  <a:lnTo>
                    <a:pt x="26" y="29"/>
                  </a:lnTo>
                  <a:lnTo>
                    <a:pt x="31" y="25"/>
                  </a:lnTo>
                  <a:lnTo>
                    <a:pt x="33" y="2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81"/>
            <p:cNvSpPr>
              <a:spLocks/>
            </p:cNvSpPr>
            <p:nvPr/>
          </p:nvSpPr>
          <p:spPr bwMode="auto">
            <a:xfrm>
              <a:off x="1547813" y="1819275"/>
              <a:ext cx="55563" cy="55563"/>
            </a:xfrm>
            <a:custGeom>
              <a:avLst/>
              <a:gdLst/>
              <a:ahLst/>
              <a:cxnLst>
                <a:cxn ang="0">
                  <a:pos x="35" y="17"/>
                </a:cxn>
                <a:cxn ang="0">
                  <a:pos x="35" y="17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4" y="34"/>
                </a:cxn>
                <a:cxn ang="0">
                  <a:pos x="21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4" y="35"/>
                </a:cxn>
                <a:cxn ang="0">
                  <a:pos x="11" y="34"/>
                </a:cxn>
                <a:cxn ang="0">
                  <a:pos x="7" y="32"/>
                </a:cxn>
                <a:cxn ang="0">
                  <a:pos x="5" y="30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8" y="2"/>
                </a:cxn>
                <a:cxn ang="0">
                  <a:pos x="31" y="4"/>
                </a:cxn>
                <a:cxn ang="0">
                  <a:pos x="33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17"/>
                </a:cxn>
              </a:cxnLst>
              <a:rect l="0" t="0" r="r" b="b"/>
              <a:pathLst>
                <a:path w="35" h="35">
                  <a:moveTo>
                    <a:pt x="35" y="17"/>
                  </a:moveTo>
                  <a:lnTo>
                    <a:pt x="35" y="17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4" y="34"/>
                  </a:lnTo>
                  <a:lnTo>
                    <a:pt x="21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7" y="32"/>
                  </a:lnTo>
                  <a:lnTo>
                    <a:pt x="5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7"/>
                  </a:lnTo>
                  <a:lnTo>
                    <a:pt x="5" y="4"/>
                  </a:lnTo>
                  <a:lnTo>
                    <a:pt x="7" y="2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82"/>
            <p:cNvSpPr>
              <a:spLocks/>
            </p:cNvSpPr>
            <p:nvPr/>
          </p:nvSpPr>
          <p:spPr bwMode="auto">
            <a:xfrm>
              <a:off x="1673225" y="1973263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2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1" y="31"/>
                </a:cxn>
                <a:cxn ang="0">
                  <a:pos x="29" y="33"/>
                </a:cxn>
                <a:cxn ang="0">
                  <a:pos x="26" y="34"/>
                </a:cxn>
                <a:cxn ang="0">
                  <a:pos x="23" y="35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4" y="28"/>
                </a:cxn>
                <a:cxn ang="0">
                  <a:pos x="3" y="25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3" y="11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9" y="4"/>
                </a:cxn>
                <a:cxn ang="0">
                  <a:pos x="12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6" y="1"/>
                </a:cxn>
                <a:cxn ang="0">
                  <a:pos x="29" y="4"/>
                </a:cxn>
                <a:cxn ang="0">
                  <a:pos x="31" y="6"/>
                </a:cxn>
                <a:cxn ang="0">
                  <a:pos x="33" y="8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2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1" y="31"/>
                  </a:lnTo>
                  <a:lnTo>
                    <a:pt x="29" y="33"/>
                  </a:lnTo>
                  <a:lnTo>
                    <a:pt x="26" y="34"/>
                  </a:lnTo>
                  <a:lnTo>
                    <a:pt x="23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1"/>
                  </a:lnTo>
                  <a:lnTo>
                    <a:pt x="4" y="8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4"/>
                  </a:lnTo>
                  <a:lnTo>
                    <a:pt x="31" y="6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83"/>
            <p:cNvSpPr>
              <a:spLocks/>
            </p:cNvSpPr>
            <p:nvPr/>
          </p:nvSpPr>
          <p:spPr bwMode="auto">
            <a:xfrm>
              <a:off x="1825625" y="2032000"/>
              <a:ext cx="42863" cy="539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6" y="4"/>
                </a:cxn>
                <a:cxn ang="0">
                  <a:pos x="3" y="7"/>
                </a:cxn>
                <a:cxn ang="0">
                  <a:pos x="1" y="11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3" y="27"/>
                </a:cxn>
                <a:cxn ang="0">
                  <a:pos x="5" y="29"/>
                </a:cxn>
                <a:cxn ang="0">
                  <a:pos x="8" y="31"/>
                </a:cxn>
                <a:cxn ang="0">
                  <a:pos x="10" y="33"/>
                </a:cxn>
                <a:cxn ang="0">
                  <a:pos x="15" y="34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3" y="33"/>
                </a:cxn>
                <a:cxn ang="0">
                  <a:pos x="27" y="31"/>
                </a:cxn>
                <a:cxn ang="0">
                  <a:pos x="10" y="0"/>
                </a:cxn>
              </a:cxnLst>
              <a:rect l="0" t="0" r="r" b="b"/>
              <a:pathLst>
                <a:path w="27" h="34">
                  <a:moveTo>
                    <a:pt x="10" y="0"/>
                  </a:moveTo>
                  <a:lnTo>
                    <a:pt x="10" y="0"/>
                  </a:lnTo>
                  <a:lnTo>
                    <a:pt x="6" y="4"/>
                  </a:lnTo>
                  <a:lnTo>
                    <a:pt x="3" y="7"/>
                  </a:lnTo>
                  <a:lnTo>
                    <a:pt x="1" y="11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3" y="27"/>
                  </a:lnTo>
                  <a:lnTo>
                    <a:pt x="5" y="29"/>
                  </a:lnTo>
                  <a:lnTo>
                    <a:pt x="8" y="31"/>
                  </a:lnTo>
                  <a:lnTo>
                    <a:pt x="10" y="33"/>
                  </a:lnTo>
                  <a:lnTo>
                    <a:pt x="15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3" y="33"/>
                  </a:lnTo>
                  <a:lnTo>
                    <a:pt x="27" y="3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84"/>
            <p:cNvSpPr>
              <a:spLocks/>
            </p:cNvSpPr>
            <p:nvPr/>
          </p:nvSpPr>
          <p:spPr bwMode="auto">
            <a:xfrm>
              <a:off x="1797050" y="2232025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2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0" y="31"/>
                </a:cxn>
                <a:cxn ang="0">
                  <a:pos x="27" y="33"/>
                </a:cxn>
                <a:cxn ang="0">
                  <a:pos x="25" y="34"/>
                </a:cxn>
                <a:cxn ang="0">
                  <a:pos x="21" y="35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1" y="34"/>
                </a:cxn>
                <a:cxn ang="0">
                  <a:pos x="8" y="33"/>
                </a:cxn>
                <a:cxn ang="0">
                  <a:pos x="5" y="31"/>
                </a:cxn>
                <a:cxn ang="0">
                  <a:pos x="3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2" y="11"/>
                </a:cxn>
                <a:cxn ang="0">
                  <a:pos x="3" y="8"/>
                </a:cxn>
                <a:cxn ang="0">
                  <a:pos x="5" y="6"/>
                </a:cxn>
                <a:cxn ang="0">
                  <a:pos x="8" y="4"/>
                </a:cxn>
                <a:cxn ang="0">
                  <a:pos x="11" y="2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5" y="2"/>
                </a:cxn>
                <a:cxn ang="0">
                  <a:pos x="27" y="4"/>
                </a:cxn>
                <a:cxn ang="0">
                  <a:pos x="30" y="6"/>
                </a:cxn>
                <a:cxn ang="0">
                  <a:pos x="33" y="8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2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0" y="31"/>
                  </a:lnTo>
                  <a:lnTo>
                    <a:pt x="27" y="33"/>
                  </a:lnTo>
                  <a:lnTo>
                    <a:pt x="25" y="34"/>
                  </a:lnTo>
                  <a:lnTo>
                    <a:pt x="21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2" y="11"/>
                  </a:lnTo>
                  <a:lnTo>
                    <a:pt x="3" y="8"/>
                  </a:lnTo>
                  <a:lnTo>
                    <a:pt x="5" y="6"/>
                  </a:lnTo>
                  <a:lnTo>
                    <a:pt x="8" y="4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5" y="2"/>
                  </a:lnTo>
                  <a:lnTo>
                    <a:pt x="27" y="4"/>
                  </a:lnTo>
                  <a:lnTo>
                    <a:pt x="30" y="6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85"/>
            <p:cNvSpPr>
              <a:spLocks/>
            </p:cNvSpPr>
            <p:nvPr/>
          </p:nvSpPr>
          <p:spPr bwMode="auto">
            <a:xfrm>
              <a:off x="1885950" y="2392363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8"/>
                </a:cxn>
                <a:cxn ang="0">
                  <a:pos x="31" y="31"/>
                </a:cxn>
                <a:cxn ang="0">
                  <a:pos x="28" y="33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8" y="33"/>
                </a:cxn>
                <a:cxn ang="0">
                  <a:pos x="5" y="31"/>
                </a:cxn>
                <a:cxn ang="0">
                  <a:pos x="3" y="28"/>
                </a:cxn>
                <a:cxn ang="0">
                  <a:pos x="2" y="24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2" y="11"/>
                </a:cxn>
                <a:cxn ang="0">
                  <a:pos x="3" y="9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2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1" y="5"/>
                </a:cxn>
                <a:cxn ang="0">
                  <a:pos x="33" y="9"/>
                </a:cxn>
                <a:cxn ang="0">
                  <a:pos x="35" y="11"/>
                </a:cxn>
                <a:cxn ang="0">
                  <a:pos x="36" y="15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8"/>
                  </a:lnTo>
                  <a:lnTo>
                    <a:pt x="31" y="31"/>
                  </a:lnTo>
                  <a:lnTo>
                    <a:pt x="28" y="33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3" y="28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2" y="11"/>
                  </a:lnTo>
                  <a:lnTo>
                    <a:pt x="3" y="9"/>
                  </a:lnTo>
                  <a:lnTo>
                    <a:pt x="5" y="5"/>
                  </a:lnTo>
                  <a:lnTo>
                    <a:pt x="8" y="3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1" y="5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15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86"/>
            <p:cNvSpPr>
              <a:spLocks/>
            </p:cNvSpPr>
            <p:nvPr/>
          </p:nvSpPr>
          <p:spPr bwMode="auto">
            <a:xfrm>
              <a:off x="1730375" y="2473325"/>
              <a:ext cx="57150" cy="55563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1" y="34"/>
                </a:cxn>
                <a:cxn ang="0">
                  <a:pos x="9" y="32"/>
                </a:cxn>
                <a:cxn ang="0">
                  <a:pos x="6" y="30"/>
                </a:cxn>
                <a:cxn ang="0">
                  <a:pos x="4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4" y="7"/>
                </a:cxn>
                <a:cxn ang="0">
                  <a:pos x="6" y="5"/>
                </a:cxn>
                <a:cxn ang="0">
                  <a:pos x="9" y="3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5">
                  <a:moveTo>
                    <a:pt x="36" y="18"/>
                  </a:moveTo>
                  <a:lnTo>
                    <a:pt x="36" y="18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9" y="32"/>
                  </a:lnTo>
                  <a:lnTo>
                    <a:pt x="6" y="30"/>
                  </a:lnTo>
                  <a:lnTo>
                    <a:pt x="4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4" y="7"/>
                  </a:lnTo>
                  <a:lnTo>
                    <a:pt x="6" y="5"/>
                  </a:lnTo>
                  <a:lnTo>
                    <a:pt x="9" y="3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87"/>
            <p:cNvSpPr>
              <a:spLocks/>
            </p:cNvSpPr>
            <p:nvPr/>
          </p:nvSpPr>
          <p:spPr bwMode="auto">
            <a:xfrm>
              <a:off x="1895475" y="2514600"/>
              <a:ext cx="57150" cy="30163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5" y="14"/>
                </a:cxn>
                <a:cxn ang="0">
                  <a:pos x="34" y="11"/>
                </a:cxn>
                <a:cxn ang="0">
                  <a:pos x="33" y="8"/>
                </a:cxn>
                <a:cxn ang="0">
                  <a:pos x="31" y="6"/>
                </a:cxn>
                <a:cxn ang="0">
                  <a:pos x="28" y="4"/>
                </a:cxn>
                <a:cxn ang="0">
                  <a:pos x="25" y="1"/>
                </a:cxn>
                <a:cxn ang="0">
                  <a:pos x="21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2" y="11"/>
                </a:cxn>
                <a:cxn ang="0">
                  <a:pos x="1" y="14"/>
                </a:cxn>
                <a:cxn ang="0">
                  <a:pos x="0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19">
                  <a:moveTo>
                    <a:pt x="36" y="18"/>
                  </a:moveTo>
                  <a:lnTo>
                    <a:pt x="36" y="18"/>
                  </a:lnTo>
                  <a:lnTo>
                    <a:pt x="35" y="14"/>
                  </a:lnTo>
                  <a:lnTo>
                    <a:pt x="34" y="11"/>
                  </a:lnTo>
                  <a:lnTo>
                    <a:pt x="33" y="8"/>
                  </a:lnTo>
                  <a:lnTo>
                    <a:pt x="31" y="6"/>
                  </a:lnTo>
                  <a:lnTo>
                    <a:pt x="28" y="4"/>
                  </a:lnTo>
                  <a:lnTo>
                    <a:pt x="25" y="1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2" y="11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88"/>
            <p:cNvSpPr>
              <a:spLocks/>
            </p:cNvSpPr>
            <p:nvPr/>
          </p:nvSpPr>
          <p:spPr bwMode="auto">
            <a:xfrm>
              <a:off x="1701800" y="1795463"/>
              <a:ext cx="36513" cy="4286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12"/>
                </a:cxn>
                <a:cxn ang="0">
                  <a:pos x="3" y="15"/>
                </a:cxn>
                <a:cxn ang="0">
                  <a:pos x="4" y="18"/>
                </a:cxn>
                <a:cxn ang="0">
                  <a:pos x="6" y="21"/>
                </a:cxn>
                <a:cxn ang="0">
                  <a:pos x="9" y="23"/>
                </a:cxn>
                <a:cxn ang="0">
                  <a:pos x="12" y="24"/>
                </a:cxn>
                <a:cxn ang="0">
                  <a:pos x="15" y="26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23" y="26"/>
                </a:cxn>
                <a:cxn ang="0">
                  <a:pos x="3" y="0"/>
                </a:cxn>
              </a:cxnLst>
              <a:rect l="0" t="0" r="r" b="b"/>
              <a:pathLst>
                <a:path w="23" h="27">
                  <a:moveTo>
                    <a:pt x="3" y="0"/>
                  </a:moveTo>
                  <a:lnTo>
                    <a:pt x="3" y="0"/>
                  </a:lnTo>
                  <a:lnTo>
                    <a:pt x="1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12"/>
                  </a:lnTo>
                  <a:lnTo>
                    <a:pt x="3" y="15"/>
                  </a:lnTo>
                  <a:lnTo>
                    <a:pt x="4" y="18"/>
                  </a:lnTo>
                  <a:lnTo>
                    <a:pt x="6" y="21"/>
                  </a:lnTo>
                  <a:lnTo>
                    <a:pt x="9" y="23"/>
                  </a:lnTo>
                  <a:lnTo>
                    <a:pt x="12" y="24"/>
                  </a:lnTo>
                  <a:lnTo>
                    <a:pt x="15" y="26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3" y="2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244"/>
          <p:cNvGrpSpPr/>
          <p:nvPr userDrawn="1"/>
        </p:nvGrpSpPr>
        <p:grpSpPr>
          <a:xfrm rot="535356">
            <a:off x="7970514" y="4043856"/>
            <a:ext cx="603873" cy="574862"/>
            <a:chOff x="3944938" y="5821363"/>
            <a:chExt cx="892175" cy="849313"/>
          </a:xfrm>
        </p:grpSpPr>
        <p:sp>
          <p:nvSpPr>
            <p:cNvPr id="246" name="Freeform 312"/>
            <p:cNvSpPr>
              <a:spLocks/>
            </p:cNvSpPr>
            <p:nvPr/>
          </p:nvSpPr>
          <p:spPr bwMode="auto">
            <a:xfrm>
              <a:off x="3944938" y="5821363"/>
              <a:ext cx="892175" cy="849313"/>
            </a:xfrm>
            <a:custGeom>
              <a:avLst/>
              <a:gdLst/>
              <a:ahLst/>
              <a:cxnLst>
                <a:cxn ang="0">
                  <a:pos x="236" y="535"/>
                </a:cxn>
                <a:cxn ang="0">
                  <a:pos x="207" y="508"/>
                </a:cxn>
                <a:cxn ang="0">
                  <a:pos x="163" y="463"/>
                </a:cxn>
                <a:cxn ang="0">
                  <a:pos x="112" y="404"/>
                </a:cxn>
                <a:cxn ang="0">
                  <a:pos x="74" y="353"/>
                </a:cxn>
                <a:cxn ang="0">
                  <a:pos x="51" y="316"/>
                </a:cxn>
                <a:cxn ang="0">
                  <a:pos x="30" y="279"/>
                </a:cxn>
                <a:cxn ang="0">
                  <a:pos x="14" y="240"/>
                </a:cxn>
                <a:cxn ang="0">
                  <a:pos x="3" y="202"/>
                </a:cxn>
                <a:cxn ang="0">
                  <a:pos x="0" y="165"/>
                </a:cxn>
                <a:cxn ang="0">
                  <a:pos x="3" y="128"/>
                </a:cxn>
                <a:cxn ang="0">
                  <a:pos x="16" y="94"/>
                </a:cxn>
                <a:cxn ang="0">
                  <a:pos x="25" y="77"/>
                </a:cxn>
                <a:cxn ang="0">
                  <a:pos x="37" y="62"/>
                </a:cxn>
                <a:cxn ang="0">
                  <a:pos x="60" y="37"/>
                </a:cxn>
                <a:cxn ang="0">
                  <a:pos x="84" y="19"/>
                </a:cxn>
                <a:cxn ang="0">
                  <a:pos x="107" y="7"/>
                </a:cxn>
                <a:cxn ang="0">
                  <a:pos x="129" y="1"/>
                </a:cxn>
                <a:cxn ang="0">
                  <a:pos x="151" y="0"/>
                </a:cxn>
                <a:cxn ang="0">
                  <a:pos x="174" y="4"/>
                </a:cxn>
                <a:cxn ang="0">
                  <a:pos x="194" y="11"/>
                </a:cxn>
                <a:cxn ang="0">
                  <a:pos x="214" y="23"/>
                </a:cxn>
                <a:cxn ang="0">
                  <a:pos x="232" y="38"/>
                </a:cxn>
                <a:cxn ang="0">
                  <a:pos x="248" y="56"/>
                </a:cxn>
                <a:cxn ang="0">
                  <a:pos x="263" y="76"/>
                </a:cxn>
                <a:cxn ang="0">
                  <a:pos x="274" y="98"/>
                </a:cxn>
                <a:cxn ang="0">
                  <a:pos x="285" y="120"/>
                </a:cxn>
                <a:cxn ang="0">
                  <a:pos x="291" y="144"/>
                </a:cxn>
                <a:cxn ang="0">
                  <a:pos x="295" y="168"/>
                </a:cxn>
                <a:cxn ang="0">
                  <a:pos x="297" y="180"/>
                </a:cxn>
                <a:cxn ang="0">
                  <a:pos x="309" y="151"/>
                </a:cxn>
                <a:cxn ang="0">
                  <a:pos x="324" y="123"/>
                </a:cxn>
                <a:cxn ang="0">
                  <a:pos x="345" y="94"/>
                </a:cxn>
                <a:cxn ang="0">
                  <a:pos x="373" y="67"/>
                </a:cxn>
                <a:cxn ang="0">
                  <a:pos x="388" y="58"/>
                </a:cxn>
                <a:cxn ang="0">
                  <a:pos x="406" y="50"/>
                </a:cxn>
                <a:cxn ang="0">
                  <a:pos x="424" y="46"/>
                </a:cxn>
                <a:cxn ang="0">
                  <a:pos x="444" y="47"/>
                </a:cxn>
                <a:cxn ang="0">
                  <a:pos x="465" y="52"/>
                </a:cxn>
                <a:cxn ang="0">
                  <a:pos x="488" y="63"/>
                </a:cxn>
                <a:cxn ang="0">
                  <a:pos x="499" y="71"/>
                </a:cxn>
                <a:cxn ang="0">
                  <a:pos x="519" y="86"/>
                </a:cxn>
                <a:cxn ang="0">
                  <a:pos x="536" y="104"/>
                </a:cxn>
                <a:cxn ang="0">
                  <a:pos x="549" y="125"/>
                </a:cxn>
                <a:cxn ang="0">
                  <a:pos x="558" y="147"/>
                </a:cxn>
                <a:cxn ang="0">
                  <a:pos x="562" y="172"/>
                </a:cxn>
                <a:cxn ang="0">
                  <a:pos x="561" y="198"/>
                </a:cxn>
                <a:cxn ang="0">
                  <a:pos x="555" y="226"/>
                </a:cxn>
                <a:cxn ang="0">
                  <a:pos x="543" y="256"/>
                </a:cxn>
                <a:cxn ang="0">
                  <a:pos x="525" y="288"/>
                </a:cxn>
                <a:cxn ang="0">
                  <a:pos x="501" y="322"/>
                </a:cxn>
                <a:cxn ang="0">
                  <a:pos x="470" y="358"/>
                </a:cxn>
                <a:cxn ang="0">
                  <a:pos x="432" y="394"/>
                </a:cxn>
                <a:cxn ang="0">
                  <a:pos x="385" y="433"/>
                </a:cxn>
                <a:cxn ang="0">
                  <a:pos x="333" y="472"/>
                </a:cxn>
                <a:cxn ang="0">
                  <a:pos x="271" y="514"/>
                </a:cxn>
                <a:cxn ang="0">
                  <a:pos x="236" y="535"/>
                </a:cxn>
              </a:cxnLst>
              <a:rect l="0" t="0" r="r" b="b"/>
              <a:pathLst>
                <a:path w="562" h="535">
                  <a:moveTo>
                    <a:pt x="236" y="535"/>
                  </a:moveTo>
                  <a:lnTo>
                    <a:pt x="236" y="535"/>
                  </a:lnTo>
                  <a:lnTo>
                    <a:pt x="222" y="523"/>
                  </a:lnTo>
                  <a:lnTo>
                    <a:pt x="207" y="508"/>
                  </a:lnTo>
                  <a:lnTo>
                    <a:pt x="186" y="488"/>
                  </a:lnTo>
                  <a:lnTo>
                    <a:pt x="163" y="463"/>
                  </a:lnTo>
                  <a:lnTo>
                    <a:pt x="139" y="436"/>
                  </a:lnTo>
                  <a:lnTo>
                    <a:pt x="112" y="404"/>
                  </a:lnTo>
                  <a:lnTo>
                    <a:pt x="86" y="370"/>
                  </a:lnTo>
                  <a:lnTo>
                    <a:pt x="74" y="353"/>
                  </a:lnTo>
                  <a:lnTo>
                    <a:pt x="61" y="335"/>
                  </a:lnTo>
                  <a:lnTo>
                    <a:pt x="51" y="316"/>
                  </a:lnTo>
                  <a:lnTo>
                    <a:pt x="40" y="297"/>
                  </a:lnTo>
                  <a:lnTo>
                    <a:pt x="30" y="279"/>
                  </a:lnTo>
                  <a:lnTo>
                    <a:pt x="21" y="260"/>
                  </a:lnTo>
                  <a:lnTo>
                    <a:pt x="14" y="240"/>
                  </a:lnTo>
                  <a:lnTo>
                    <a:pt x="8" y="221"/>
                  </a:lnTo>
                  <a:lnTo>
                    <a:pt x="3" y="202"/>
                  </a:lnTo>
                  <a:lnTo>
                    <a:pt x="1" y="183"/>
                  </a:lnTo>
                  <a:lnTo>
                    <a:pt x="0" y="165"/>
                  </a:lnTo>
                  <a:lnTo>
                    <a:pt x="0" y="146"/>
                  </a:lnTo>
                  <a:lnTo>
                    <a:pt x="3" y="128"/>
                  </a:lnTo>
                  <a:lnTo>
                    <a:pt x="8" y="111"/>
                  </a:lnTo>
                  <a:lnTo>
                    <a:pt x="16" y="94"/>
                  </a:lnTo>
                  <a:lnTo>
                    <a:pt x="20" y="85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7" y="62"/>
                  </a:lnTo>
                  <a:lnTo>
                    <a:pt x="49" y="48"/>
                  </a:lnTo>
                  <a:lnTo>
                    <a:pt x="60" y="37"/>
                  </a:lnTo>
                  <a:lnTo>
                    <a:pt x="72" y="27"/>
                  </a:lnTo>
                  <a:lnTo>
                    <a:pt x="84" y="19"/>
                  </a:lnTo>
                  <a:lnTo>
                    <a:pt x="95" y="12"/>
                  </a:lnTo>
                  <a:lnTo>
                    <a:pt x="107" y="7"/>
                  </a:lnTo>
                  <a:lnTo>
                    <a:pt x="118" y="3"/>
                  </a:lnTo>
                  <a:lnTo>
                    <a:pt x="129" y="1"/>
                  </a:lnTo>
                  <a:lnTo>
                    <a:pt x="141" y="0"/>
                  </a:lnTo>
                  <a:lnTo>
                    <a:pt x="151" y="0"/>
                  </a:lnTo>
                  <a:lnTo>
                    <a:pt x="163" y="1"/>
                  </a:lnTo>
                  <a:lnTo>
                    <a:pt x="174" y="4"/>
                  </a:lnTo>
                  <a:lnTo>
                    <a:pt x="184" y="7"/>
                  </a:lnTo>
                  <a:lnTo>
                    <a:pt x="194" y="11"/>
                  </a:lnTo>
                  <a:lnTo>
                    <a:pt x="204" y="16"/>
                  </a:lnTo>
                  <a:lnTo>
                    <a:pt x="214" y="23"/>
                  </a:lnTo>
                  <a:lnTo>
                    <a:pt x="222" y="30"/>
                  </a:lnTo>
                  <a:lnTo>
                    <a:pt x="232" y="38"/>
                  </a:lnTo>
                  <a:lnTo>
                    <a:pt x="240" y="47"/>
                  </a:lnTo>
                  <a:lnTo>
                    <a:pt x="248" y="56"/>
                  </a:lnTo>
                  <a:lnTo>
                    <a:pt x="255" y="65"/>
                  </a:lnTo>
                  <a:lnTo>
                    <a:pt x="263" y="76"/>
                  </a:lnTo>
                  <a:lnTo>
                    <a:pt x="269" y="86"/>
                  </a:lnTo>
                  <a:lnTo>
                    <a:pt x="274" y="98"/>
                  </a:lnTo>
                  <a:lnTo>
                    <a:pt x="280" y="109"/>
                  </a:lnTo>
                  <a:lnTo>
                    <a:pt x="285" y="120"/>
                  </a:lnTo>
                  <a:lnTo>
                    <a:pt x="288" y="132"/>
                  </a:lnTo>
                  <a:lnTo>
                    <a:pt x="291" y="144"/>
                  </a:lnTo>
                  <a:lnTo>
                    <a:pt x="294" y="156"/>
                  </a:lnTo>
                  <a:lnTo>
                    <a:pt x="295" y="168"/>
                  </a:lnTo>
                  <a:lnTo>
                    <a:pt x="297" y="180"/>
                  </a:lnTo>
                  <a:lnTo>
                    <a:pt x="297" y="180"/>
                  </a:lnTo>
                  <a:lnTo>
                    <a:pt x="300" y="172"/>
                  </a:lnTo>
                  <a:lnTo>
                    <a:pt x="309" y="151"/>
                  </a:lnTo>
                  <a:lnTo>
                    <a:pt x="316" y="138"/>
                  </a:lnTo>
                  <a:lnTo>
                    <a:pt x="324" y="123"/>
                  </a:lnTo>
                  <a:lnTo>
                    <a:pt x="335" y="109"/>
                  </a:lnTo>
                  <a:lnTo>
                    <a:pt x="345" y="94"/>
                  </a:lnTo>
                  <a:lnTo>
                    <a:pt x="358" y="80"/>
                  </a:lnTo>
                  <a:lnTo>
                    <a:pt x="373" y="67"/>
                  </a:lnTo>
                  <a:lnTo>
                    <a:pt x="380" y="62"/>
                  </a:lnTo>
                  <a:lnTo>
                    <a:pt x="388" y="58"/>
                  </a:lnTo>
                  <a:lnTo>
                    <a:pt x="396" y="54"/>
                  </a:lnTo>
                  <a:lnTo>
                    <a:pt x="406" y="50"/>
                  </a:lnTo>
                  <a:lnTo>
                    <a:pt x="414" y="48"/>
                  </a:lnTo>
                  <a:lnTo>
                    <a:pt x="424" y="46"/>
                  </a:lnTo>
                  <a:lnTo>
                    <a:pt x="433" y="46"/>
                  </a:lnTo>
                  <a:lnTo>
                    <a:pt x="444" y="47"/>
                  </a:lnTo>
                  <a:lnTo>
                    <a:pt x="454" y="49"/>
                  </a:lnTo>
                  <a:lnTo>
                    <a:pt x="465" y="52"/>
                  </a:lnTo>
                  <a:lnTo>
                    <a:pt x="477" y="57"/>
                  </a:lnTo>
                  <a:lnTo>
                    <a:pt x="488" y="63"/>
                  </a:lnTo>
                  <a:lnTo>
                    <a:pt x="488" y="63"/>
                  </a:lnTo>
                  <a:lnTo>
                    <a:pt x="499" y="71"/>
                  </a:lnTo>
                  <a:lnTo>
                    <a:pt x="509" y="78"/>
                  </a:lnTo>
                  <a:lnTo>
                    <a:pt x="519" y="86"/>
                  </a:lnTo>
                  <a:lnTo>
                    <a:pt x="528" y="95"/>
                  </a:lnTo>
                  <a:lnTo>
                    <a:pt x="536" y="104"/>
                  </a:lnTo>
                  <a:lnTo>
                    <a:pt x="543" y="115"/>
                  </a:lnTo>
                  <a:lnTo>
                    <a:pt x="549" y="125"/>
                  </a:lnTo>
                  <a:lnTo>
                    <a:pt x="554" y="136"/>
                  </a:lnTo>
                  <a:lnTo>
                    <a:pt x="558" y="147"/>
                  </a:lnTo>
                  <a:lnTo>
                    <a:pt x="560" y="159"/>
                  </a:lnTo>
                  <a:lnTo>
                    <a:pt x="562" y="172"/>
                  </a:lnTo>
                  <a:lnTo>
                    <a:pt x="562" y="185"/>
                  </a:lnTo>
                  <a:lnTo>
                    <a:pt x="561" y="198"/>
                  </a:lnTo>
                  <a:lnTo>
                    <a:pt x="558" y="211"/>
                  </a:lnTo>
                  <a:lnTo>
                    <a:pt x="555" y="226"/>
                  </a:lnTo>
                  <a:lnTo>
                    <a:pt x="550" y="241"/>
                  </a:lnTo>
                  <a:lnTo>
                    <a:pt x="543" y="256"/>
                  </a:lnTo>
                  <a:lnTo>
                    <a:pt x="535" y="272"/>
                  </a:lnTo>
                  <a:lnTo>
                    <a:pt x="525" y="288"/>
                  </a:lnTo>
                  <a:lnTo>
                    <a:pt x="514" y="305"/>
                  </a:lnTo>
                  <a:lnTo>
                    <a:pt x="501" y="322"/>
                  </a:lnTo>
                  <a:lnTo>
                    <a:pt x="486" y="340"/>
                  </a:lnTo>
                  <a:lnTo>
                    <a:pt x="470" y="358"/>
                  </a:lnTo>
                  <a:lnTo>
                    <a:pt x="451" y="376"/>
                  </a:lnTo>
                  <a:lnTo>
                    <a:pt x="432" y="394"/>
                  </a:lnTo>
                  <a:lnTo>
                    <a:pt x="410" y="413"/>
                  </a:lnTo>
                  <a:lnTo>
                    <a:pt x="385" y="433"/>
                  </a:lnTo>
                  <a:lnTo>
                    <a:pt x="360" y="452"/>
                  </a:lnTo>
                  <a:lnTo>
                    <a:pt x="333" y="472"/>
                  </a:lnTo>
                  <a:lnTo>
                    <a:pt x="303" y="493"/>
                  </a:lnTo>
                  <a:lnTo>
                    <a:pt x="271" y="514"/>
                  </a:lnTo>
                  <a:lnTo>
                    <a:pt x="236" y="535"/>
                  </a:lnTo>
                  <a:lnTo>
                    <a:pt x="236" y="535"/>
                  </a:lnTo>
                  <a:close/>
                </a:path>
              </a:pathLst>
            </a:custGeom>
            <a:solidFill>
              <a:srgbClr val="FF8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" name="组合 340"/>
            <p:cNvGrpSpPr/>
            <p:nvPr/>
          </p:nvGrpSpPr>
          <p:grpSpPr>
            <a:xfrm>
              <a:off x="3978275" y="5867400"/>
              <a:ext cx="828675" cy="741363"/>
              <a:chOff x="3978275" y="5867400"/>
              <a:chExt cx="828675" cy="741363"/>
            </a:xfrm>
          </p:grpSpPr>
          <p:sp>
            <p:nvSpPr>
              <p:cNvPr id="248" name="Freeform 313"/>
              <p:cNvSpPr>
                <a:spLocks/>
              </p:cNvSpPr>
              <p:nvPr/>
            </p:nvSpPr>
            <p:spPr bwMode="auto">
              <a:xfrm>
                <a:off x="3978275" y="5867400"/>
                <a:ext cx="828675" cy="741363"/>
              </a:xfrm>
              <a:custGeom>
                <a:avLst/>
                <a:gdLst/>
                <a:ahLst/>
                <a:cxnLst>
                  <a:cxn ang="0">
                    <a:pos x="218" y="467"/>
                  </a:cxn>
                  <a:cxn ang="0">
                    <a:pos x="172" y="427"/>
                  </a:cxn>
                  <a:cxn ang="0">
                    <a:pos x="127" y="384"/>
                  </a:cxn>
                  <a:cxn ang="0">
                    <a:pos x="80" y="327"/>
                  </a:cxn>
                  <a:cxn ang="0">
                    <a:pos x="56" y="297"/>
                  </a:cxn>
                  <a:cxn ang="0">
                    <a:pos x="36" y="265"/>
                  </a:cxn>
                  <a:cxn ang="0">
                    <a:pos x="20" y="231"/>
                  </a:cxn>
                  <a:cxn ang="0">
                    <a:pos x="8" y="197"/>
                  </a:cxn>
                  <a:cxn ang="0">
                    <a:pos x="1" y="163"/>
                  </a:cxn>
                  <a:cxn ang="0">
                    <a:pos x="1" y="130"/>
                  </a:cxn>
                  <a:cxn ang="0">
                    <a:pos x="9" y="98"/>
                  </a:cxn>
                  <a:cxn ang="0">
                    <a:pos x="26" y="67"/>
                  </a:cxn>
                  <a:cxn ang="0">
                    <a:pos x="36" y="53"/>
                  </a:cxn>
                  <a:cxn ang="0">
                    <a:pos x="57" y="30"/>
                  </a:cxn>
                  <a:cxn ang="0">
                    <a:pos x="79" y="14"/>
                  </a:cxn>
                  <a:cxn ang="0">
                    <a:pos x="100" y="4"/>
                  </a:cxn>
                  <a:cxn ang="0">
                    <a:pos x="120" y="0"/>
                  </a:cxn>
                  <a:cxn ang="0">
                    <a:pos x="140" y="2"/>
                  </a:cxn>
                  <a:cxn ang="0">
                    <a:pos x="159" y="9"/>
                  </a:cxn>
                  <a:cxn ang="0">
                    <a:pos x="178" y="18"/>
                  </a:cxn>
                  <a:cxn ang="0">
                    <a:pos x="195" y="32"/>
                  </a:cxn>
                  <a:cxn ang="0">
                    <a:pos x="211" y="49"/>
                  </a:cxn>
                  <a:cxn ang="0">
                    <a:pos x="232" y="79"/>
                  </a:cxn>
                  <a:cxn ang="0">
                    <a:pos x="253" y="123"/>
                  </a:cxn>
                  <a:cxn ang="0">
                    <a:pos x="266" y="169"/>
                  </a:cxn>
                  <a:cxn ang="0">
                    <a:pos x="268" y="192"/>
                  </a:cxn>
                  <a:cxn ang="0">
                    <a:pos x="271" y="183"/>
                  </a:cxn>
                  <a:cxn ang="0">
                    <a:pos x="287" y="146"/>
                  </a:cxn>
                  <a:cxn ang="0">
                    <a:pos x="305" y="115"/>
                  </a:cxn>
                  <a:cxn ang="0">
                    <a:pos x="328" y="84"/>
                  </a:cxn>
                  <a:cxn ang="0">
                    <a:pos x="350" y="64"/>
                  </a:cxn>
                  <a:cxn ang="0">
                    <a:pos x="366" y="54"/>
                  </a:cxn>
                  <a:cxn ang="0">
                    <a:pos x="382" y="47"/>
                  </a:cxn>
                  <a:cxn ang="0">
                    <a:pos x="400" y="44"/>
                  </a:cxn>
                  <a:cxn ang="0">
                    <a:pos x="421" y="46"/>
                  </a:cxn>
                  <a:cxn ang="0">
                    <a:pos x="441" y="52"/>
                  </a:cxn>
                  <a:cxn ang="0">
                    <a:pos x="452" y="58"/>
                  </a:cxn>
                  <a:cxn ang="0">
                    <a:pos x="472" y="72"/>
                  </a:cxn>
                  <a:cxn ang="0">
                    <a:pos x="490" y="87"/>
                  </a:cxn>
                  <a:cxn ang="0">
                    <a:pos x="504" y="103"/>
                  </a:cxn>
                  <a:cxn ang="0">
                    <a:pos x="514" y="121"/>
                  </a:cxn>
                  <a:cxn ang="0">
                    <a:pos x="520" y="140"/>
                  </a:cxn>
                  <a:cxn ang="0">
                    <a:pos x="522" y="161"/>
                  </a:cxn>
                  <a:cxn ang="0">
                    <a:pos x="519" y="184"/>
                  </a:cxn>
                  <a:cxn ang="0">
                    <a:pos x="511" y="208"/>
                  </a:cxn>
                  <a:cxn ang="0">
                    <a:pos x="497" y="234"/>
                  </a:cxn>
                  <a:cxn ang="0">
                    <a:pos x="477" y="262"/>
                  </a:cxn>
                  <a:cxn ang="0">
                    <a:pos x="451" y="291"/>
                  </a:cxn>
                  <a:cxn ang="0">
                    <a:pos x="418" y="323"/>
                  </a:cxn>
                  <a:cxn ang="0">
                    <a:pos x="380" y="356"/>
                  </a:cxn>
                  <a:cxn ang="0">
                    <a:pos x="334" y="391"/>
                  </a:cxn>
                  <a:cxn ang="0">
                    <a:pos x="280" y="428"/>
                  </a:cxn>
                  <a:cxn ang="0">
                    <a:pos x="218" y="467"/>
                  </a:cxn>
                </a:cxnLst>
                <a:rect l="0" t="0" r="r" b="b"/>
                <a:pathLst>
                  <a:path w="522" h="467">
                    <a:moveTo>
                      <a:pt x="218" y="467"/>
                    </a:moveTo>
                    <a:lnTo>
                      <a:pt x="218" y="467"/>
                    </a:lnTo>
                    <a:lnTo>
                      <a:pt x="205" y="457"/>
                    </a:lnTo>
                    <a:lnTo>
                      <a:pt x="172" y="427"/>
                    </a:lnTo>
                    <a:lnTo>
                      <a:pt x="151" y="407"/>
                    </a:lnTo>
                    <a:lnTo>
                      <a:pt x="127" y="384"/>
                    </a:lnTo>
                    <a:lnTo>
                      <a:pt x="103" y="356"/>
                    </a:lnTo>
                    <a:lnTo>
                      <a:pt x="80" y="327"/>
                    </a:lnTo>
                    <a:lnTo>
                      <a:pt x="68" y="313"/>
                    </a:lnTo>
                    <a:lnTo>
                      <a:pt x="56" y="297"/>
                    </a:lnTo>
                    <a:lnTo>
                      <a:pt x="47" y="281"/>
                    </a:lnTo>
                    <a:lnTo>
                      <a:pt x="36" y="265"/>
                    </a:lnTo>
                    <a:lnTo>
                      <a:pt x="28" y="248"/>
                    </a:lnTo>
                    <a:lnTo>
                      <a:pt x="20" y="231"/>
                    </a:lnTo>
                    <a:lnTo>
                      <a:pt x="13" y="214"/>
                    </a:lnTo>
                    <a:lnTo>
                      <a:pt x="8" y="197"/>
                    </a:lnTo>
                    <a:lnTo>
                      <a:pt x="3" y="180"/>
                    </a:lnTo>
                    <a:lnTo>
                      <a:pt x="1" y="163"/>
                    </a:lnTo>
                    <a:lnTo>
                      <a:pt x="0" y="147"/>
                    </a:lnTo>
                    <a:lnTo>
                      <a:pt x="1" y="130"/>
                    </a:lnTo>
                    <a:lnTo>
                      <a:pt x="3" y="115"/>
                    </a:lnTo>
                    <a:lnTo>
                      <a:pt x="9" y="98"/>
                    </a:lnTo>
                    <a:lnTo>
                      <a:pt x="16" y="83"/>
                    </a:lnTo>
                    <a:lnTo>
                      <a:pt x="26" y="67"/>
                    </a:lnTo>
                    <a:lnTo>
                      <a:pt x="26" y="67"/>
                    </a:lnTo>
                    <a:lnTo>
                      <a:pt x="36" y="53"/>
                    </a:lnTo>
                    <a:lnTo>
                      <a:pt x="47" y="40"/>
                    </a:lnTo>
                    <a:lnTo>
                      <a:pt x="57" y="30"/>
                    </a:lnTo>
                    <a:lnTo>
                      <a:pt x="68" y="21"/>
                    </a:lnTo>
                    <a:lnTo>
                      <a:pt x="79" y="14"/>
                    </a:lnTo>
                    <a:lnTo>
                      <a:pt x="89" y="9"/>
                    </a:lnTo>
                    <a:lnTo>
                      <a:pt x="100" y="4"/>
                    </a:lnTo>
                    <a:lnTo>
                      <a:pt x="109" y="2"/>
                    </a:lnTo>
                    <a:lnTo>
                      <a:pt x="120" y="0"/>
                    </a:lnTo>
                    <a:lnTo>
                      <a:pt x="130" y="1"/>
                    </a:lnTo>
                    <a:lnTo>
                      <a:pt x="140" y="2"/>
                    </a:lnTo>
                    <a:lnTo>
                      <a:pt x="150" y="4"/>
                    </a:lnTo>
                    <a:lnTo>
                      <a:pt x="159" y="9"/>
                    </a:lnTo>
                    <a:lnTo>
                      <a:pt x="169" y="13"/>
                    </a:lnTo>
                    <a:lnTo>
                      <a:pt x="178" y="18"/>
                    </a:lnTo>
                    <a:lnTo>
                      <a:pt x="187" y="25"/>
                    </a:lnTo>
                    <a:lnTo>
                      <a:pt x="195" y="32"/>
                    </a:lnTo>
                    <a:lnTo>
                      <a:pt x="204" y="40"/>
                    </a:lnTo>
                    <a:lnTo>
                      <a:pt x="211" y="49"/>
                    </a:lnTo>
                    <a:lnTo>
                      <a:pt x="218" y="58"/>
                    </a:lnTo>
                    <a:lnTo>
                      <a:pt x="232" y="79"/>
                    </a:lnTo>
                    <a:lnTo>
                      <a:pt x="244" y="100"/>
                    </a:lnTo>
                    <a:lnTo>
                      <a:pt x="253" y="123"/>
                    </a:lnTo>
                    <a:lnTo>
                      <a:pt x="261" y="146"/>
                    </a:lnTo>
                    <a:lnTo>
                      <a:pt x="266" y="169"/>
                    </a:lnTo>
                    <a:lnTo>
                      <a:pt x="267" y="180"/>
                    </a:lnTo>
                    <a:lnTo>
                      <a:pt x="268" y="192"/>
                    </a:lnTo>
                    <a:lnTo>
                      <a:pt x="268" y="192"/>
                    </a:lnTo>
                    <a:lnTo>
                      <a:pt x="271" y="183"/>
                    </a:lnTo>
                    <a:lnTo>
                      <a:pt x="281" y="161"/>
                    </a:lnTo>
                    <a:lnTo>
                      <a:pt x="287" y="146"/>
                    </a:lnTo>
                    <a:lnTo>
                      <a:pt x="296" y="132"/>
                    </a:lnTo>
                    <a:lnTo>
                      <a:pt x="305" y="115"/>
                    </a:lnTo>
                    <a:lnTo>
                      <a:pt x="316" y="99"/>
                    </a:lnTo>
                    <a:lnTo>
                      <a:pt x="328" y="84"/>
                    </a:lnTo>
                    <a:lnTo>
                      <a:pt x="342" y="70"/>
                    </a:lnTo>
                    <a:lnTo>
                      <a:pt x="350" y="64"/>
                    </a:lnTo>
                    <a:lnTo>
                      <a:pt x="357" y="58"/>
                    </a:lnTo>
                    <a:lnTo>
                      <a:pt x="366" y="54"/>
                    </a:lnTo>
                    <a:lnTo>
                      <a:pt x="374" y="50"/>
                    </a:lnTo>
                    <a:lnTo>
                      <a:pt x="382" y="47"/>
                    </a:lnTo>
                    <a:lnTo>
                      <a:pt x="392" y="45"/>
                    </a:lnTo>
                    <a:lnTo>
                      <a:pt x="400" y="44"/>
                    </a:lnTo>
                    <a:lnTo>
                      <a:pt x="411" y="44"/>
                    </a:lnTo>
                    <a:lnTo>
                      <a:pt x="421" y="46"/>
                    </a:lnTo>
                    <a:lnTo>
                      <a:pt x="431" y="48"/>
                    </a:lnTo>
                    <a:lnTo>
                      <a:pt x="441" y="52"/>
                    </a:lnTo>
                    <a:lnTo>
                      <a:pt x="452" y="58"/>
                    </a:lnTo>
                    <a:lnTo>
                      <a:pt x="452" y="58"/>
                    </a:lnTo>
                    <a:lnTo>
                      <a:pt x="463" y="65"/>
                    </a:lnTo>
                    <a:lnTo>
                      <a:pt x="472" y="72"/>
                    </a:lnTo>
                    <a:lnTo>
                      <a:pt x="482" y="79"/>
                    </a:lnTo>
                    <a:lnTo>
                      <a:pt x="490" y="87"/>
                    </a:lnTo>
                    <a:lnTo>
                      <a:pt x="498" y="94"/>
                    </a:lnTo>
                    <a:lnTo>
                      <a:pt x="504" y="103"/>
                    </a:lnTo>
                    <a:lnTo>
                      <a:pt x="510" y="112"/>
                    </a:lnTo>
                    <a:lnTo>
                      <a:pt x="514" y="121"/>
                    </a:lnTo>
                    <a:lnTo>
                      <a:pt x="518" y="130"/>
                    </a:lnTo>
                    <a:lnTo>
                      <a:pt x="520" y="140"/>
                    </a:lnTo>
                    <a:lnTo>
                      <a:pt x="522" y="151"/>
                    </a:lnTo>
                    <a:lnTo>
                      <a:pt x="522" y="161"/>
                    </a:lnTo>
                    <a:lnTo>
                      <a:pt x="521" y="173"/>
                    </a:lnTo>
                    <a:lnTo>
                      <a:pt x="519" y="184"/>
                    </a:lnTo>
                    <a:lnTo>
                      <a:pt x="515" y="196"/>
                    </a:lnTo>
                    <a:lnTo>
                      <a:pt x="511" y="208"/>
                    </a:lnTo>
                    <a:lnTo>
                      <a:pt x="504" y="222"/>
                    </a:lnTo>
                    <a:lnTo>
                      <a:pt x="497" y="234"/>
                    </a:lnTo>
                    <a:lnTo>
                      <a:pt x="487" y="248"/>
                    </a:lnTo>
                    <a:lnTo>
                      <a:pt x="477" y="262"/>
                    </a:lnTo>
                    <a:lnTo>
                      <a:pt x="465" y="277"/>
                    </a:lnTo>
                    <a:lnTo>
                      <a:pt x="451" y="291"/>
                    </a:lnTo>
                    <a:lnTo>
                      <a:pt x="436" y="307"/>
                    </a:lnTo>
                    <a:lnTo>
                      <a:pt x="418" y="323"/>
                    </a:lnTo>
                    <a:lnTo>
                      <a:pt x="400" y="339"/>
                    </a:lnTo>
                    <a:lnTo>
                      <a:pt x="380" y="356"/>
                    </a:lnTo>
                    <a:lnTo>
                      <a:pt x="357" y="373"/>
                    </a:lnTo>
                    <a:lnTo>
                      <a:pt x="334" y="391"/>
                    </a:lnTo>
                    <a:lnTo>
                      <a:pt x="307" y="409"/>
                    </a:lnTo>
                    <a:lnTo>
                      <a:pt x="280" y="428"/>
                    </a:lnTo>
                    <a:lnTo>
                      <a:pt x="250" y="447"/>
                    </a:lnTo>
                    <a:lnTo>
                      <a:pt x="218" y="467"/>
                    </a:lnTo>
                    <a:lnTo>
                      <a:pt x="218" y="467"/>
                    </a:lnTo>
                    <a:close/>
                  </a:path>
                </a:pathLst>
              </a:custGeom>
              <a:solidFill>
                <a:srgbClr val="FFC72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314"/>
              <p:cNvSpPr>
                <a:spLocks/>
              </p:cNvSpPr>
              <p:nvPr/>
            </p:nvSpPr>
            <p:spPr bwMode="auto">
              <a:xfrm>
                <a:off x="4002088" y="5934075"/>
                <a:ext cx="750888" cy="638175"/>
              </a:xfrm>
              <a:custGeom>
                <a:avLst/>
                <a:gdLst/>
                <a:ahLst/>
                <a:cxnLst>
                  <a:cxn ang="0">
                    <a:pos x="200" y="402"/>
                  </a:cxn>
                  <a:cxn ang="0">
                    <a:pos x="164" y="364"/>
                  </a:cxn>
                  <a:cxn ang="0">
                    <a:pos x="108" y="298"/>
                  </a:cxn>
                  <a:cxn ang="0">
                    <a:pos x="68" y="246"/>
                  </a:cxn>
                  <a:cxn ang="0">
                    <a:pos x="33" y="191"/>
                  </a:cxn>
                  <a:cxn ang="0">
                    <a:pos x="13" y="151"/>
                  </a:cxn>
                  <a:cxn ang="0">
                    <a:pos x="4" y="126"/>
                  </a:cxn>
                  <a:cxn ang="0">
                    <a:pos x="0" y="102"/>
                  </a:cxn>
                  <a:cxn ang="0">
                    <a:pos x="1" y="82"/>
                  </a:cxn>
                  <a:cxn ang="0">
                    <a:pos x="4" y="73"/>
                  </a:cxn>
                  <a:cxn ang="0">
                    <a:pos x="13" y="56"/>
                  </a:cxn>
                  <a:cxn ang="0">
                    <a:pos x="23" y="40"/>
                  </a:cxn>
                  <a:cxn ang="0">
                    <a:pos x="37" y="26"/>
                  </a:cxn>
                  <a:cxn ang="0">
                    <a:pos x="52" y="15"/>
                  </a:cxn>
                  <a:cxn ang="0">
                    <a:pos x="68" y="7"/>
                  </a:cxn>
                  <a:cxn ang="0">
                    <a:pos x="85" y="2"/>
                  </a:cxn>
                  <a:cxn ang="0">
                    <a:pos x="103" y="0"/>
                  </a:cxn>
                  <a:cxn ang="0">
                    <a:pos x="122" y="1"/>
                  </a:cxn>
                  <a:cxn ang="0">
                    <a:pos x="140" y="6"/>
                  </a:cxn>
                  <a:cxn ang="0">
                    <a:pos x="158" y="15"/>
                  </a:cxn>
                  <a:cxn ang="0">
                    <a:pos x="176" y="30"/>
                  </a:cxn>
                  <a:cxn ang="0">
                    <a:pos x="192" y="49"/>
                  </a:cxn>
                  <a:cxn ang="0">
                    <a:pos x="208" y="74"/>
                  </a:cxn>
                  <a:cxn ang="0">
                    <a:pos x="221" y="103"/>
                  </a:cxn>
                  <a:cxn ang="0">
                    <a:pos x="232" y="139"/>
                  </a:cxn>
                  <a:cxn ang="0">
                    <a:pos x="241" y="182"/>
                  </a:cxn>
                  <a:cxn ang="0">
                    <a:pos x="254" y="157"/>
                  </a:cxn>
                  <a:cxn ang="0">
                    <a:pos x="287" y="104"/>
                  </a:cxn>
                  <a:cxn ang="0">
                    <a:pos x="308" y="76"/>
                  </a:cxn>
                  <a:cxn ang="0">
                    <a:pos x="331" y="50"/>
                  </a:cxn>
                  <a:cxn ang="0">
                    <a:pos x="356" y="33"/>
                  </a:cxn>
                  <a:cxn ang="0">
                    <a:pos x="369" y="29"/>
                  </a:cxn>
                  <a:cxn ang="0">
                    <a:pos x="381" y="28"/>
                  </a:cxn>
                  <a:cxn ang="0">
                    <a:pos x="394" y="30"/>
                  </a:cxn>
                  <a:cxn ang="0">
                    <a:pos x="417" y="39"/>
                  </a:cxn>
                  <a:cxn ang="0">
                    <a:pos x="432" y="47"/>
                  </a:cxn>
                  <a:cxn ang="0">
                    <a:pos x="447" y="59"/>
                  </a:cxn>
                  <a:cxn ang="0">
                    <a:pos x="459" y="74"/>
                  </a:cxn>
                  <a:cxn ang="0">
                    <a:pos x="468" y="92"/>
                  </a:cxn>
                  <a:cxn ang="0">
                    <a:pos x="473" y="112"/>
                  </a:cxn>
                  <a:cxn ang="0">
                    <a:pos x="473" y="136"/>
                  </a:cxn>
                  <a:cxn ang="0">
                    <a:pos x="467" y="162"/>
                  </a:cxn>
                  <a:cxn ang="0">
                    <a:pos x="453" y="191"/>
                  </a:cxn>
                  <a:cxn ang="0">
                    <a:pos x="431" y="223"/>
                  </a:cxn>
                  <a:cxn ang="0">
                    <a:pos x="399" y="258"/>
                  </a:cxn>
                  <a:cxn ang="0">
                    <a:pos x="357" y="295"/>
                  </a:cxn>
                  <a:cxn ang="0">
                    <a:pos x="304" y="335"/>
                  </a:cxn>
                  <a:cxn ang="0">
                    <a:pos x="238" y="379"/>
                  </a:cxn>
                  <a:cxn ang="0">
                    <a:pos x="200" y="402"/>
                  </a:cxn>
                </a:cxnLst>
                <a:rect l="0" t="0" r="r" b="b"/>
                <a:pathLst>
                  <a:path w="473" h="402">
                    <a:moveTo>
                      <a:pt x="200" y="402"/>
                    </a:moveTo>
                    <a:lnTo>
                      <a:pt x="200" y="402"/>
                    </a:lnTo>
                    <a:lnTo>
                      <a:pt x="190" y="391"/>
                    </a:lnTo>
                    <a:lnTo>
                      <a:pt x="164" y="364"/>
                    </a:lnTo>
                    <a:lnTo>
                      <a:pt x="128" y="323"/>
                    </a:lnTo>
                    <a:lnTo>
                      <a:pt x="108" y="298"/>
                    </a:lnTo>
                    <a:lnTo>
                      <a:pt x="88" y="273"/>
                    </a:lnTo>
                    <a:lnTo>
                      <a:pt x="68" y="246"/>
                    </a:lnTo>
                    <a:lnTo>
                      <a:pt x="49" y="219"/>
                    </a:lnTo>
                    <a:lnTo>
                      <a:pt x="33" y="191"/>
                    </a:lnTo>
                    <a:lnTo>
                      <a:pt x="18" y="164"/>
                    </a:lnTo>
                    <a:lnTo>
                      <a:pt x="13" y="151"/>
                    </a:lnTo>
                    <a:lnTo>
                      <a:pt x="7" y="138"/>
                    </a:lnTo>
                    <a:lnTo>
                      <a:pt x="4" y="126"/>
                    </a:lnTo>
                    <a:lnTo>
                      <a:pt x="1" y="114"/>
                    </a:lnTo>
                    <a:lnTo>
                      <a:pt x="0" y="102"/>
                    </a:lnTo>
                    <a:lnTo>
                      <a:pt x="0" y="92"/>
                    </a:lnTo>
                    <a:lnTo>
                      <a:pt x="1" y="82"/>
                    </a:lnTo>
                    <a:lnTo>
                      <a:pt x="4" y="73"/>
                    </a:lnTo>
                    <a:lnTo>
                      <a:pt x="4" y="73"/>
                    </a:lnTo>
                    <a:lnTo>
                      <a:pt x="9" y="64"/>
                    </a:lnTo>
                    <a:lnTo>
                      <a:pt x="13" y="56"/>
                    </a:lnTo>
                    <a:lnTo>
                      <a:pt x="18" y="47"/>
                    </a:lnTo>
                    <a:lnTo>
                      <a:pt x="23" y="40"/>
                    </a:lnTo>
                    <a:lnTo>
                      <a:pt x="30" y="33"/>
                    </a:lnTo>
                    <a:lnTo>
                      <a:pt x="37" y="26"/>
                    </a:lnTo>
                    <a:lnTo>
                      <a:pt x="45" y="21"/>
                    </a:lnTo>
                    <a:lnTo>
                      <a:pt x="52" y="15"/>
                    </a:lnTo>
                    <a:lnTo>
                      <a:pt x="59" y="11"/>
                    </a:lnTo>
                    <a:lnTo>
                      <a:pt x="68" y="7"/>
                    </a:lnTo>
                    <a:lnTo>
                      <a:pt x="76" y="4"/>
                    </a:lnTo>
                    <a:lnTo>
                      <a:pt x="85" y="2"/>
                    </a:lnTo>
                    <a:lnTo>
                      <a:pt x="94" y="0"/>
                    </a:lnTo>
                    <a:lnTo>
                      <a:pt x="103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3"/>
                    </a:lnTo>
                    <a:lnTo>
                      <a:pt x="140" y="6"/>
                    </a:lnTo>
                    <a:lnTo>
                      <a:pt x="149" y="10"/>
                    </a:lnTo>
                    <a:lnTo>
                      <a:pt x="158" y="15"/>
                    </a:lnTo>
                    <a:lnTo>
                      <a:pt x="167" y="22"/>
                    </a:lnTo>
                    <a:lnTo>
                      <a:pt x="176" y="30"/>
                    </a:lnTo>
                    <a:lnTo>
                      <a:pt x="184" y="39"/>
                    </a:lnTo>
                    <a:lnTo>
                      <a:pt x="192" y="49"/>
                    </a:lnTo>
                    <a:lnTo>
                      <a:pt x="200" y="61"/>
                    </a:lnTo>
                    <a:lnTo>
                      <a:pt x="208" y="74"/>
                    </a:lnTo>
                    <a:lnTo>
                      <a:pt x="214" y="88"/>
                    </a:lnTo>
                    <a:lnTo>
                      <a:pt x="221" y="103"/>
                    </a:lnTo>
                    <a:lnTo>
                      <a:pt x="227" y="121"/>
                    </a:lnTo>
                    <a:lnTo>
                      <a:pt x="232" y="139"/>
                    </a:lnTo>
                    <a:lnTo>
                      <a:pt x="237" y="160"/>
                    </a:lnTo>
                    <a:lnTo>
                      <a:pt x="241" y="182"/>
                    </a:lnTo>
                    <a:lnTo>
                      <a:pt x="241" y="182"/>
                    </a:lnTo>
                    <a:lnTo>
                      <a:pt x="254" y="157"/>
                    </a:lnTo>
                    <a:lnTo>
                      <a:pt x="268" y="133"/>
                    </a:lnTo>
                    <a:lnTo>
                      <a:pt x="287" y="104"/>
                    </a:lnTo>
                    <a:lnTo>
                      <a:pt x="297" y="90"/>
                    </a:lnTo>
                    <a:lnTo>
                      <a:pt x="308" y="76"/>
                    </a:lnTo>
                    <a:lnTo>
                      <a:pt x="320" y="62"/>
                    </a:lnTo>
                    <a:lnTo>
                      <a:pt x="331" y="50"/>
                    </a:lnTo>
                    <a:lnTo>
                      <a:pt x="343" y="41"/>
                    </a:lnTo>
                    <a:lnTo>
                      <a:pt x="356" y="33"/>
                    </a:lnTo>
                    <a:lnTo>
                      <a:pt x="362" y="31"/>
                    </a:lnTo>
                    <a:lnTo>
                      <a:pt x="369" y="29"/>
                    </a:lnTo>
                    <a:lnTo>
                      <a:pt x="375" y="28"/>
                    </a:lnTo>
                    <a:lnTo>
                      <a:pt x="381" y="28"/>
                    </a:lnTo>
                    <a:lnTo>
                      <a:pt x="381" y="28"/>
                    </a:lnTo>
                    <a:lnTo>
                      <a:pt x="394" y="30"/>
                    </a:lnTo>
                    <a:lnTo>
                      <a:pt x="409" y="34"/>
                    </a:lnTo>
                    <a:lnTo>
                      <a:pt x="417" y="39"/>
                    </a:lnTo>
                    <a:lnTo>
                      <a:pt x="425" y="43"/>
                    </a:lnTo>
                    <a:lnTo>
                      <a:pt x="432" y="47"/>
                    </a:lnTo>
                    <a:lnTo>
                      <a:pt x="439" y="54"/>
                    </a:lnTo>
                    <a:lnTo>
                      <a:pt x="447" y="59"/>
                    </a:lnTo>
                    <a:lnTo>
                      <a:pt x="453" y="66"/>
                    </a:lnTo>
                    <a:lnTo>
                      <a:pt x="459" y="74"/>
                    </a:lnTo>
                    <a:lnTo>
                      <a:pt x="464" y="82"/>
                    </a:lnTo>
                    <a:lnTo>
                      <a:pt x="468" y="92"/>
                    </a:lnTo>
                    <a:lnTo>
                      <a:pt x="471" y="101"/>
                    </a:lnTo>
                    <a:lnTo>
                      <a:pt x="473" y="112"/>
                    </a:lnTo>
                    <a:lnTo>
                      <a:pt x="473" y="123"/>
                    </a:lnTo>
                    <a:lnTo>
                      <a:pt x="473" y="136"/>
                    </a:lnTo>
                    <a:lnTo>
                      <a:pt x="470" y="149"/>
                    </a:lnTo>
                    <a:lnTo>
                      <a:pt x="467" y="162"/>
                    </a:lnTo>
                    <a:lnTo>
                      <a:pt x="461" y="176"/>
                    </a:lnTo>
                    <a:lnTo>
                      <a:pt x="453" y="191"/>
                    </a:lnTo>
                    <a:lnTo>
                      <a:pt x="443" y="206"/>
                    </a:lnTo>
                    <a:lnTo>
                      <a:pt x="431" y="223"/>
                    </a:lnTo>
                    <a:lnTo>
                      <a:pt x="416" y="240"/>
                    </a:lnTo>
                    <a:lnTo>
                      <a:pt x="399" y="258"/>
                    </a:lnTo>
                    <a:lnTo>
                      <a:pt x="379" y="276"/>
                    </a:lnTo>
                    <a:lnTo>
                      <a:pt x="357" y="295"/>
                    </a:lnTo>
                    <a:lnTo>
                      <a:pt x="333" y="315"/>
                    </a:lnTo>
                    <a:lnTo>
                      <a:pt x="304" y="335"/>
                    </a:lnTo>
                    <a:lnTo>
                      <a:pt x="272" y="356"/>
                    </a:lnTo>
                    <a:lnTo>
                      <a:pt x="238" y="379"/>
                    </a:lnTo>
                    <a:lnTo>
                      <a:pt x="200" y="402"/>
                    </a:lnTo>
                    <a:lnTo>
                      <a:pt x="200" y="402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315"/>
              <p:cNvSpPr>
                <a:spLocks/>
              </p:cNvSpPr>
              <p:nvPr/>
            </p:nvSpPr>
            <p:spPr bwMode="auto">
              <a:xfrm>
                <a:off x="4037013" y="6021388"/>
                <a:ext cx="652463" cy="512763"/>
              </a:xfrm>
              <a:custGeom>
                <a:avLst/>
                <a:gdLst/>
                <a:ahLst/>
                <a:cxnLst>
                  <a:cxn ang="0">
                    <a:pos x="181" y="323"/>
                  </a:cxn>
                  <a:cxn ang="0">
                    <a:pos x="147" y="286"/>
                  </a:cxn>
                  <a:cxn ang="0">
                    <a:pos x="97" y="224"/>
                  </a:cxn>
                  <a:cxn ang="0">
                    <a:pos x="60" y="175"/>
                  </a:cxn>
                  <a:cxn ang="0">
                    <a:pos x="28" y="127"/>
                  </a:cxn>
                  <a:cxn ang="0">
                    <a:pos x="11" y="93"/>
                  </a:cxn>
                  <a:cxn ang="0">
                    <a:pos x="3" y="73"/>
                  </a:cxn>
                  <a:cxn ang="0">
                    <a:pos x="0" y="56"/>
                  </a:cxn>
                  <a:cxn ang="0">
                    <a:pos x="2" y="41"/>
                  </a:cxn>
                  <a:cxn ang="0">
                    <a:pos x="6" y="36"/>
                  </a:cxn>
                  <a:cxn ang="0">
                    <a:pos x="25" y="17"/>
                  </a:cxn>
                  <a:cxn ang="0">
                    <a:pos x="48" y="5"/>
                  </a:cxn>
                  <a:cxn ang="0">
                    <a:pos x="69" y="1"/>
                  </a:cxn>
                  <a:cxn ang="0">
                    <a:pos x="83" y="2"/>
                  </a:cxn>
                  <a:cxn ang="0">
                    <a:pos x="99" y="5"/>
                  </a:cxn>
                  <a:cxn ang="0">
                    <a:pos x="114" y="11"/>
                  </a:cxn>
                  <a:cxn ang="0">
                    <a:pos x="129" y="21"/>
                  </a:cxn>
                  <a:cxn ang="0">
                    <a:pos x="144" y="33"/>
                  </a:cxn>
                  <a:cxn ang="0">
                    <a:pos x="159" y="50"/>
                  </a:cxn>
                  <a:cxn ang="0">
                    <a:pos x="174" y="71"/>
                  </a:cxn>
                  <a:cxn ang="0">
                    <a:pos x="188" y="96"/>
                  </a:cxn>
                  <a:cxn ang="0">
                    <a:pos x="201" y="125"/>
                  </a:cxn>
                  <a:cxn ang="0">
                    <a:pos x="214" y="158"/>
                  </a:cxn>
                  <a:cxn ang="0">
                    <a:pos x="219" y="178"/>
                  </a:cxn>
                  <a:cxn ang="0">
                    <a:pos x="246" y="118"/>
                  </a:cxn>
                  <a:cxn ang="0">
                    <a:pos x="275" y="67"/>
                  </a:cxn>
                  <a:cxn ang="0">
                    <a:pos x="297" y="36"/>
                  </a:cxn>
                  <a:cxn ang="0">
                    <a:pos x="320" y="11"/>
                  </a:cxn>
                  <a:cxn ang="0">
                    <a:pos x="332" y="4"/>
                  </a:cxn>
                  <a:cxn ang="0">
                    <a:pos x="344" y="0"/>
                  </a:cxn>
                  <a:cxn ang="0">
                    <a:pos x="356" y="0"/>
                  </a:cxn>
                  <a:cxn ang="0">
                    <a:pos x="361" y="1"/>
                  </a:cxn>
                  <a:cxn ang="0">
                    <a:pos x="373" y="6"/>
                  </a:cxn>
                  <a:cxn ang="0">
                    <a:pos x="385" y="14"/>
                  </a:cxn>
                  <a:cxn ang="0">
                    <a:pos x="394" y="24"/>
                  </a:cxn>
                  <a:cxn ang="0">
                    <a:pos x="403" y="38"/>
                  </a:cxn>
                  <a:cxn ang="0">
                    <a:pos x="408" y="53"/>
                  </a:cxn>
                  <a:cxn ang="0">
                    <a:pos x="411" y="71"/>
                  </a:cxn>
                  <a:cxn ang="0">
                    <a:pos x="410" y="90"/>
                  </a:cxn>
                  <a:cxn ang="0">
                    <a:pos x="406" y="111"/>
                  </a:cxn>
                  <a:cxn ang="0">
                    <a:pos x="396" y="134"/>
                  </a:cxn>
                  <a:cxn ang="0">
                    <a:pos x="381" y="159"/>
                  </a:cxn>
                  <a:cxn ang="0">
                    <a:pos x="361" y="186"/>
                  </a:cxn>
                  <a:cxn ang="0">
                    <a:pos x="334" y="215"/>
                  </a:cxn>
                  <a:cxn ang="0">
                    <a:pos x="300" y="244"/>
                  </a:cxn>
                  <a:cxn ang="0">
                    <a:pos x="259" y="275"/>
                  </a:cxn>
                  <a:cxn ang="0">
                    <a:pos x="209" y="307"/>
                  </a:cxn>
                  <a:cxn ang="0">
                    <a:pos x="181" y="323"/>
                  </a:cxn>
                </a:cxnLst>
                <a:rect l="0" t="0" r="r" b="b"/>
                <a:pathLst>
                  <a:path w="411" h="323">
                    <a:moveTo>
                      <a:pt x="181" y="323"/>
                    </a:moveTo>
                    <a:lnTo>
                      <a:pt x="181" y="323"/>
                    </a:lnTo>
                    <a:lnTo>
                      <a:pt x="172" y="313"/>
                    </a:lnTo>
                    <a:lnTo>
                      <a:pt x="147" y="286"/>
                    </a:lnTo>
                    <a:lnTo>
                      <a:pt x="115" y="246"/>
                    </a:lnTo>
                    <a:lnTo>
                      <a:pt x="97" y="224"/>
                    </a:lnTo>
                    <a:lnTo>
                      <a:pt x="78" y="200"/>
                    </a:lnTo>
                    <a:lnTo>
                      <a:pt x="60" y="175"/>
                    </a:lnTo>
                    <a:lnTo>
                      <a:pt x="43" y="151"/>
                    </a:lnTo>
                    <a:lnTo>
                      <a:pt x="28" y="127"/>
                    </a:lnTo>
                    <a:lnTo>
                      <a:pt x="16" y="104"/>
                    </a:lnTo>
                    <a:lnTo>
                      <a:pt x="11" y="93"/>
                    </a:lnTo>
                    <a:lnTo>
                      <a:pt x="7" y="82"/>
                    </a:lnTo>
                    <a:lnTo>
                      <a:pt x="3" y="73"/>
                    </a:lnTo>
                    <a:lnTo>
                      <a:pt x="1" y="64"/>
                    </a:lnTo>
                    <a:lnTo>
                      <a:pt x="0" y="56"/>
                    </a:lnTo>
                    <a:lnTo>
                      <a:pt x="1" y="47"/>
                    </a:lnTo>
                    <a:lnTo>
                      <a:pt x="2" y="41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14" y="25"/>
                    </a:lnTo>
                    <a:lnTo>
                      <a:pt x="25" y="17"/>
                    </a:lnTo>
                    <a:lnTo>
                      <a:pt x="36" y="10"/>
                    </a:lnTo>
                    <a:lnTo>
                      <a:pt x="48" y="5"/>
                    </a:lnTo>
                    <a:lnTo>
                      <a:pt x="62" y="2"/>
                    </a:lnTo>
                    <a:lnTo>
                      <a:pt x="69" y="1"/>
                    </a:lnTo>
                    <a:lnTo>
                      <a:pt x="77" y="1"/>
                    </a:lnTo>
                    <a:lnTo>
                      <a:pt x="83" y="2"/>
                    </a:lnTo>
                    <a:lnTo>
                      <a:pt x="91" y="3"/>
                    </a:lnTo>
                    <a:lnTo>
                      <a:pt x="99" y="5"/>
                    </a:lnTo>
                    <a:lnTo>
                      <a:pt x="106" y="7"/>
                    </a:lnTo>
                    <a:lnTo>
                      <a:pt x="114" y="11"/>
                    </a:lnTo>
                    <a:lnTo>
                      <a:pt x="121" y="15"/>
                    </a:lnTo>
                    <a:lnTo>
                      <a:pt x="129" y="21"/>
                    </a:lnTo>
                    <a:lnTo>
                      <a:pt x="137" y="26"/>
                    </a:lnTo>
                    <a:lnTo>
                      <a:pt x="144" y="33"/>
                    </a:lnTo>
                    <a:lnTo>
                      <a:pt x="152" y="41"/>
                    </a:lnTo>
                    <a:lnTo>
                      <a:pt x="159" y="50"/>
                    </a:lnTo>
                    <a:lnTo>
                      <a:pt x="167" y="60"/>
                    </a:lnTo>
                    <a:lnTo>
                      <a:pt x="174" y="71"/>
                    </a:lnTo>
                    <a:lnTo>
                      <a:pt x="181" y="82"/>
                    </a:lnTo>
                    <a:lnTo>
                      <a:pt x="188" y="96"/>
                    </a:lnTo>
                    <a:lnTo>
                      <a:pt x="195" y="110"/>
                    </a:lnTo>
                    <a:lnTo>
                      <a:pt x="201" y="125"/>
                    </a:lnTo>
                    <a:lnTo>
                      <a:pt x="208" y="141"/>
                    </a:lnTo>
                    <a:lnTo>
                      <a:pt x="214" y="158"/>
                    </a:lnTo>
                    <a:lnTo>
                      <a:pt x="219" y="178"/>
                    </a:lnTo>
                    <a:lnTo>
                      <a:pt x="219" y="178"/>
                    </a:lnTo>
                    <a:lnTo>
                      <a:pt x="232" y="148"/>
                    </a:lnTo>
                    <a:lnTo>
                      <a:pt x="246" y="118"/>
                    </a:lnTo>
                    <a:lnTo>
                      <a:pt x="264" y="84"/>
                    </a:lnTo>
                    <a:lnTo>
                      <a:pt x="275" y="67"/>
                    </a:lnTo>
                    <a:lnTo>
                      <a:pt x="285" y="50"/>
                    </a:lnTo>
                    <a:lnTo>
                      <a:pt x="297" y="36"/>
                    </a:lnTo>
                    <a:lnTo>
                      <a:pt x="308" y="23"/>
                    </a:lnTo>
                    <a:lnTo>
                      <a:pt x="320" y="11"/>
                    </a:lnTo>
                    <a:lnTo>
                      <a:pt x="326" y="7"/>
                    </a:lnTo>
                    <a:lnTo>
                      <a:pt x="332" y="4"/>
                    </a:lnTo>
                    <a:lnTo>
                      <a:pt x="338" y="2"/>
                    </a:lnTo>
                    <a:lnTo>
                      <a:pt x="344" y="0"/>
                    </a:lnTo>
                    <a:lnTo>
                      <a:pt x="350" y="0"/>
                    </a:lnTo>
                    <a:lnTo>
                      <a:pt x="356" y="0"/>
                    </a:lnTo>
                    <a:lnTo>
                      <a:pt x="356" y="0"/>
                    </a:lnTo>
                    <a:lnTo>
                      <a:pt x="361" y="1"/>
                    </a:lnTo>
                    <a:lnTo>
                      <a:pt x="368" y="4"/>
                    </a:lnTo>
                    <a:lnTo>
                      <a:pt x="373" y="6"/>
                    </a:lnTo>
                    <a:lnTo>
                      <a:pt x="379" y="10"/>
                    </a:lnTo>
                    <a:lnTo>
                      <a:pt x="385" y="14"/>
                    </a:lnTo>
                    <a:lnTo>
                      <a:pt x="389" y="19"/>
                    </a:lnTo>
                    <a:lnTo>
                      <a:pt x="394" y="24"/>
                    </a:lnTo>
                    <a:lnTo>
                      <a:pt x="398" y="30"/>
                    </a:lnTo>
                    <a:lnTo>
                      <a:pt x="403" y="38"/>
                    </a:lnTo>
                    <a:lnTo>
                      <a:pt x="406" y="45"/>
                    </a:lnTo>
                    <a:lnTo>
                      <a:pt x="408" y="53"/>
                    </a:lnTo>
                    <a:lnTo>
                      <a:pt x="410" y="61"/>
                    </a:lnTo>
                    <a:lnTo>
                      <a:pt x="411" y="71"/>
                    </a:lnTo>
                    <a:lnTo>
                      <a:pt x="411" y="80"/>
                    </a:lnTo>
                    <a:lnTo>
                      <a:pt x="410" y="90"/>
                    </a:lnTo>
                    <a:lnTo>
                      <a:pt x="408" y="100"/>
                    </a:lnTo>
                    <a:lnTo>
                      <a:pt x="406" y="111"/>
                    </a:lnTo>
                    <a:lnTo>
                      <a:pt x="402" y="122"/>
                    </a:lnTo>
                    <a:lnTo>
                      <a:pt x="396" y="134"/>
                    </a:lnTo>
                    <a:lnTo>
                      <a:pt x="389" y="147"/>
                    </a:lnTo>
                    <a:lnTo>
                      <a:pt x="381" y="159"/>
                    </a:lnTo>
                    <a:lnTo>
                      <a:pt x="372" y="173"/>
                    </a:lnTo>
                    <a:lnTo>
                      <a:pt x="361" y="186"/>
                    </a:lnTo>
                    <a:lnTo>
                      <a:pt x="349" y="200"/>
                    </a:lnTo>
                    <a:lnTo>
                      <a:pt x="334" y="215"/>
                    </a:lnTo>
                    <a:lnTo>
                      <a:pt x="318" y="229"/>
                    </a:lnTo>
                    <a:lnTo>
                      <a:pt x="300" y="244"/>
                    </a:lnTo>
                    <a:lnTo>
                      <a:pt x="280" y="259"/>
                    </a:lnTo>
                    <a:lnTo>
                      <a:pt x="259" y="275"/>
                    </a:lnTo>
                    <a:lnTo>
                      <a:pt x="234" y="291"/>
                    </a:lnTo>
                    <a:lnTo>
                      <a:pt x="209" y="307"/>
                    </a:lnTo>
                    <a:lnTo>
                      <a:pt x="181" y="323"/>
                    </a:lnTo>
                    <a:lnTo>
                      <a:pt x="181" y="323"/>
                    </a:lnTo>
                    <a:close/>
                  </a:path>
                </a:pathLst>
              </a:custGeom>
              <a:solidFill>
                <a:srgbClr val="FFC72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16"/>
              <p:cNvSpPr>
                <a:spLocks/>
              </p:cNvSpPr>
              <p:nvPr/>
            </p:nvSpPr>
            <p:spPr bwMode="auto">
              <a:xfrm>
                <a:off x="4095750" y="6080125"/>
                <a:ext cx="544513" cy="420688"/>
              </a:xfrm>
              <a:custGeom>
                <a:avLst/>
                <a:gdLst/>
                <a:ahLst/>
                <a:cxnLst>
                  <a:cxn ang="0">
                    <a:pos x="150" y="265"/>
                  </a:cxn>
                  <a:cxn ang="0">
                    <a:pos x="99" y="214"/>
                  </a:cxn>
                  <a:cxn ang="0">
                    <a:pos x="55" y="163"/>
                  </a:cxn>
                  <a:cxn ang="0">
                    <a:pos x="29" y="126"/>
                  </a:cxn>
                  <a:cxn ang="0">
                    <a:pos x="10" y="90"/>
                  </a:cxn>
                  <a:cxn ang="0">
                    <a:pos x="1" y="64"/>
                  </a:cxn>
                  <a:cxn ang="0">
                    <a:pos x="0" y="49"/>
                  </a:cxn>
                  <a:cxn ang="0">
                    <a:pos x="1" y="43"/>
                  </a:cxn>
                  <a:cxn ang="0">
                    <a:pos x="8" y="25"/>
                  </a:cxn>
                  <a:cxn ang="0">
                    <a:pos x="14" y="16"/>
                  </a:cxn>
                  <a:cxn ang="0">
                    <a:pos x="23" y="8"/>
                  </a:cxn>
                  <a:cxn ang="0">
                    <a:pos x="32" y="4"/>
                  </a:cxn>
                  <a:cxn ang="0">
                    <a:pos x="43" y="2"/>
                  </a:cxn>
                  <a:cxn ang="0">
                    <a:pos x="53" y="3"/>
                  </a:cxn>
                  <a:cxn ang="0">
                    <a:pos x="66" y="6"/>
                  </a:cxn>
                  <a:cxn ang="0">
                    <a:pos x="86" y="17"/>
                  </a:cxn>
                  <a:cxn ang="0">
                    <a:pos x="114" y="42"/>
                  </a:cxn>
                  <a:cxn ang="0">
                    <a:pos x="141" y="82"/>
                  </a:cxn>
                  <a:cxn ang="0">
                    <a:pos x="168" y="136"/>
                  </a:cxn>
                  <a:cxn ang="0">
                    <a:pos x="179" y="170"/>
                  </a:cxn>
                  <a:cxn ang="0">
                    <a:pos x="206" y="111"/>
                  </a:cxn>
                  <a:cxn ang="0">
                    <a:pos x="224" y="77"/>
                  </a:cxn>
                  <a:cxn ang="0">
                    <a:pos x="245" y="44"/>
                  </a:cxn>
                  <a:cxn ang="0">
                    <a:pos x="268" y="18"/>
                  </a:cxn>
                  <a:cxn ang="0">
                    <a:pos x="286" y="4"/>
                  </a:cxn>
                  <a:cxn ang="0">
                    <a:pos x="298" y="0"/>
                  </a:cxn>
                  <a:cxn ang="0">
                    <a:pos x="310" y="0"/>
                  </a:cxn>
                  <a:cxn ang="0">
                    <a:pos x="316" y="1"/>
                  </a:cxn>
                  <a:cxn ang="0">
                    <a:pos x="326" y="7"/>
                  </a:cxn>
                  <a:cxn ang="0">
                    <a:pos x="335" y="16"/>
                  </a:cxn>
                  <a:cxn ang="0">
                    <a:pos x="340" y="27"/>
                  </a:cxn>
                  <a:cxn ang="0">
                    <a:pos x="343" y="40"/>
                  </a:cxn>
                  <a:cxn ang="0">
                    <a:pos x="343" y="56"/>
                  </a:cxn>
                  <a:cxn ang="0">
                    <a:pos x="341" y="73"/>
                  </a:cxn>
                  <a:cxn ang="0">
                    <a:pos x="329" y="110"/>
                  </a:cxn>
                  <a:cxn ang="0">
                    <a:pos x="303" y="150"/>
                  </a:cxn>
                  <a:cxn ang="0">
                    <a:pos x="277" y="181"/>
                  </a:cxn>
                  <a:cxn ang="0">
                    <a:pos x="254" y="201"/>
                  </a:cxn>
                  <a:cxn ang="0">
                    <a:pos x="229" y="221"/>
                  </a:cxn>
                  <a:cxn ang="0">
                    <a:pos x="199" y="239"/>
                  </a:cxn>
                  <a:cxn ang="0">
                    <a:pos x="168" y="257"/>
                  </a:cxn>
                  <a:cxn ang="0">
                    <a:pos x="150" y="265"/>
                  </a:cxn>
                </a:cxnLst>
                <a:rect l="0" t="0" r="r" b="b"/>
                <a:pathLst>
                  <a:path w="343" h="265">
                    <a:moveTo>
                      <a:pt x="150" y="265"/>
                    </a:moveTo>
                    <a:lnTo>
                      <a:pt x="150" y="265"/>
                    </a:lnTo>
                    <a:lnTo>
                      <a:pt x="124" y="240"/>
                    </a:lnTo>
                    <a:lnTo>
                      <a:pt x="99" y="214"/>
                    </a:lnTo>
                    <a:lnTo>
                      <a:pt x="70" y="181"/>
                    </a:lnTo>
                    <a:lnTo>
                      <a:pt x="55" y="163"/>
                    </a:lnTo>
                    <a:lnTo>
                      <a:pt x="42" y="145"/>
                    </a:lnTo>
                    <a:lnTo>
                      <a:pt x="29" y="126"/>
                    </a:lnTo>
                    <a:lnTo>
                      <a:pt x="18" y="108"/>
                    </a:lnTo>
                    <a:lnTo>
                      <a:pt x="10" y="90"/>
                    </a:lnTo>
                    <a:lnTo>
                      <a:pt x="4" y="73"/>
                    </a:lnTo>
                    <a:lnTo>
                      <a:pt x="1" y="64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6" y="30"/>
                    </a:lnTo>
                    <a:lnTo>
                      <a:pt x="8" y="25"/>
                    </a:lnTo>
                    <a:lnTo>
                      <a:pt x="11" y="20"/>
                    </a:lnTo>
                    <a:lnTo>
                      <a:pt x="14" y="16"/>
                    </a:lnTo>
                    <a:lnTo>
                      <a:pt x="18" y="11"/>
                    </a:lnTo>
                    <a:lnTo>
                      <a:pt x="23" y="8"/>
                    </a:lnTo>
                    <a:lnTo>
                      <a:pt x="27" y="6"/>
                    </a:lnTo>
                    <a:lnTo>
                      <a:pt x="32" y="4"/>
                    </a:lnTo>
                    <a:lnTo>
                      <a:pt x="36" y="3"/>
                    </a:lnTo>
                    <a:lnTo>
                      <a:pt x="43" y="2"/>
                    </a:lnTo>
                    <a:lnTo>
                      <a:pt x="48" y="2"/>
                    </a:lnTo>
                    <a:lnTo>
                      <a:pt x="53" y="3"/>
                    </a:lnTo>
                    <a:lnTo>
                      <a:pt x="60" y="4"/>
                    </a:lnTo>
                    <a:lnTo>
                      <a:pt x="66" y="6"/>
                    </a:lnTo>
                    <a:lnTo>
                      <a:pt x="72" y="8"/>
                    </a:lnTo>
                    <a:lnTo>
                      <a:pt x="86" y="17"/>
                    </a:lnTo>
                    <a:lnTo>
                      <a:pt x="100" y="28"/>
                    </a:lnTo>
                    <a:lnTo>
                      <a:pt x="114" y="42"/>
                    </a:lnTo>
                    <a:lnTo>
                      <a:pt x="127" y="60"/>
                    </a:lnTo>
                    <a:lnTo>
                      <a:pt x="141" y="82"/>
                    </a:lnTo>
                    <a:lnTo>
                      <a:pt x="155" y="108"/>
                    </a:lnTo>
                    <a:lnTo>
                      <a:pt x="168" y="136"/>
                    </a:lnTo>
                    <a:lnTo>
                      <a:pt x="179" y="170"/>
                    </a:lnTo>
                    <a:lnTo>
                      <a:pt x="179" y="170"/>
                    </a:lnTo>
                    <a:lnTo>
                      <a:pt x="192" y="141"/>
                    </a:lnTo>
                    <a:lnTo>
                      <a:pt x="206" y="111"/>
                    </a:lnTo>
                    <a:lnTo>
                      <a:pt x="215" y="94"/>
                    </a:lnTo>
                    <a:lnTo>
                      <a:pt x="224" y="77"/>
                    </a:lnTo>
                    <a:lnTo>
                      <a:pt x="234" y="60"/>
                    </a:lnTo>
                    <a:lnTo>
                      <a:pt x="245" y="44"/>
                    </a:lnTo>
                    <a:lnTo>
                      <a:pt x="257" y="30"/>
                    </a:lnTo>
                    <a:lnTo>
                      <a:pt x="268" y="18"/>
                    </a:lnTo>
                    <a:lnTo>
                      <a:pt x="280" y="8"/>
                    </a:lnTo>
                    <a:lnTo>
                      <a:pt x="286" y="4"/>
                    </a:lnTo>
                    <a:lnTo>
                      <a:pt x="292" y="2"/>
                    </a:lnTo>
                    <a:lnTo>
                      <a:pt x="298" y="0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6" y="1"/>
                    </a:lnTo>
                    <a:lnTo>
                      <a:pt x="316" y="1"/>
                    </a:lnTo>
                    <a:lnTo>
                      <a:pt x="321" y="4"/>
                    </a:lnTo>
                    <a:lnTo>
                      <a:pt x="326" y="7"/>
                    </a:lnTo>
                    <a:lnTo>
                      <a:pt x="331" y="11"/>
                    </a:lnTo>
                    <a:lnTo>
                      <a:pt x="335" y="16"/>
                    </a:lnTo>
                    <a:lnTo>
                      <a:pt x="337" y="21"/>
                    </a:lnTo>
                    <a:lnTo>
                      <a:pt x="340" y="27"/>
                    </a:lnTo>
                    <a:lnTo>
                      <a:pt x="342" y="34"/>
                    </a:lnTo>
                    <a:lnTo>
                      <a:pt x="343" y="40"/>
                    </a:lnTo>
                    <a:lnTo>
                      <a:pt x="343" y="47"/>
                    </a:lnTo>
                    <a:lnTo>
                      <a:pt x="343" y="56"/>
                    </a:lnTo>
                    <a:lnTo>
                      <a:pt x="343" y="64"/>
                    </a:lnTo>
                    <a:lnTo>
                      <a:pt x="341" y="73"/>
                    </a:lnTo>
                    <a:lnTo>
                      <a:pt x="336" y="91"/>
                    </a:lnTo>
                    <a:lnTo>
                      <a:pt x="329" y="110"/>
                    </a:lnTo>
                    <a:lnTo>
                      <a:pt x="317" y="130"/>
                    </a:lnTo>
                    <a:lnTo>
                      <a:pt x="303" y="150"/>
                    </a:lnTo>
                    <a:lnTo>
                      <a:pt x="286" y="170"/>
                    </a:lnTo>
                    <a:lnTo>
                      <a:pt x="277" y="181"/>
                    </a:lnTo>
                    <a:lnTo>
                      <a:pt x="266" y="191"/>
                    </a:lnTo>
                    <a:lnTo>
                      <a:pt x="254" y="201"/>
                    </a:lnTo>
                    <a:lnTo>
                      <a:pt x="242" y="210"/>
                    </a:lnTo>
                    <a:lnTo>
                      <a:pt x="229" y="221"/>
                    </a:lnTo>
                    <a:lnTo>
                      <a:pt x="215" y="231"/>
                    </a:lnTo>
                    <a:lnTo>
                      <a:pt x="199" y="239"/>
                    </a:lnTo>
                    <a:lnTo>
                      <a:pt x="185" y="249"/>
                    </a:lnTo>
                    <a:lnTo>
                      <a:pt x="168" y="257"/>
                    </a:lnTo>
                    <a:lnTo>
                      <a:pt x="150" y="265"/>
                    </a:lnTo>
                    <a:lnTo>
                      <a:pt x="150" y="265"/>
                    </a:lnTo>
                    <a:close/>
                  </a:path>
                </a:pathLst>
              </a:custGeom>
              <a:solidFill>
                <a:srgbClr val="FF86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组合 251"/>
          <p:cNvGrpSpPr/>
          <p:nvPr userDrawn="1"/>
        </p:nvGrpSpPr>
        <p:grpSpPr>
          <a:xfrm rot="1519136">
            <a:off x="1347565" y="1491469"/>
            <a:ext cx="377236" cy="373341"/>
            <a:chOff x="3049588" y="3665538"/>
            <a:chExt cx="1076325" cy="1065213"/>
          </a:xfrm>
        </p:grpSpPr>
        <p:sp>
          <p:nvSpPr>
            <p:cNvPr id="253" name="Freeform 9"/>
            <p:cNvSpPr>
              <a:spLocks/>
            </p:cNvSpPr>
            <p:nvPr/>
          </p:nvSpPr>
          <p:spPr bwMode="auto">
            <a:xfrm>
              <a:off x="3049588" y="3665538"/>
              <a:ext cx="1076325" cy="1065213"/>
            </a:xfrm>
            <a:custGeom>
              <a:avLst/>
              <a:gdLst/>
              <a:ahLst/>
              <a:cxnLst>
                <a:cxn ang="0">
                  <a:pos x="512" y="671"/>
                </a:cxn>
                <a:cxn ang="0">
                  <a:pos x="462" y="660"/>
                </a:cxn>
                <a:cxn ang="0">
                  <a:pos x="388" y="637"/>
                </a:cxn>
                <a:cxn ang="0">
                  <a:pos x="295" y="605"/>
                </a:cxn>
                <a:cxn ang="0">
                  <a:pos x="246" y="583"/>
                </a:cxn>
                <a:cxn ang="0">
                  <a:pos x="198" y="559"/>
                </a:cxn>
                <a:cxn ang="0">
                  <a:pos x="151" y="531"/>
                </a:cxn>
                <a:cxn ang="0">
                  <a:pos x="108" y="501"/>
                </a:cxn>
                <a:cxn ang="0">
                  <a:pos x="70" y="467"/>
                </a:cxn>
                <a:cxn ang="0">
                  <a:pos x="38" y="430"/>
                </a:cxn>
                <a:cxn ang="0">
                  <a:pos x="20" y="400"/>
                </a:cxn>
                <a:cxn ang="0">
                  <a:pos x="11" y="379"/>
                </a:cxn>
                <a:cxn ang="0">
                  <a:pos x="4" y="357"/>
                </a:cxn>
                <a:cxn ang="0">
                  <a:pos x="1" y="333"/>
                </a:cxn>
                <a:cxn ang="0">
                  <a:pos x="0" y="310"/>
                </a:cxn>
                <a:cxn ang="0">
                  <a:pos x="1" y="297"/>
                </a:cxn>
                <a:cxn ang="0">
                  <a:pos x="8" y="253"/>
                </a:cxn>
                <a:cxn ang="0">
                  <a:pos x="21" y="215"/>
                </a:cxn>
                <a:cxn ang="0">
                  <a:pos x="37" y="184"/>
                </a:cxn>
                <a:cxn ang="0">
                  <a:pos x="57" y="160"/>
                </a:cxn>
                <a:cxn ang="0">
                  <a:pos x="79" y="142"/>
                </a:cxn>
                <a:cxn ang="0">
                  <a:pos x="104" y="130"/>
                </a:cxn>
                <a:cxn ang="0">
                  <a:pos x="131" y="124"/>
                </a:cxn>
                <a:cxn ang="0">
                  <a:pos x="160" y="123"/>
                </a:cxn>
                <a:cxn ang="0">
                  <a:pos x="188" y="126"/>
                </a:cxn>
                <a:cxn ang="0">
                  <a:pos x="217" y="133"/>
                </a:cxn>
                <a:cxn ang="0">
                  <a:pos x="245" y="145"/>
                </a:cxn>
                <a:cxn ang="0">
                  <a:pos x="273" y="160"/>
                </a:cxn>
                <a:cxn ang="0">
                  <a:pos x="298" y="178"/>
                </a:cxn>
                <a:cxn ang="0">
                  <a:pos x="323" y="198"/>
                </a:cxn>
                <a:cxn ang="0">
                  <a:pos x="344" y="220"/>
                </a:cxn>
                <a:cxn ang="0">
                  <a:pos x="361" y="244"/>
                </a:cxn>
                <a:cxn ang="0">
                  <a:pos x="360" y="234"/>
                </a:cxn>
                <a:cxn ang="0">
                  <a:pos x="356" y="187"/>
                </a:cxn>
                <a:cxn ang="0">
                  <a:pos x="359" y="144"/>
                </a:cxn>
                <a:cxn ang="0">
                  <a:pos x="367" y="97"/>
                </a:cxn>
                <a:cxn ang="0">
                  <a:pos x="376" y="75"/>
                </a:cxn>
                <a:cxn ang="0">
                  <a:pos x="386" y="55"/>
                </a:cxn>
                <a:cxn ang="0">
                  <a:pos x="400" y="36"/>
                </a:cxn>
                <a:cxn ang="0">
                  <a:pos x="418" y="21"/>
                </a:cxn>
                <a:cxn ang="0">
                  <a:pos x="440" y="9"/>
                </a:cxn>
                <a:cxn ang="0">
                  <a:pos x="468" y="2"/>
                </a:cxn>
                <a:cxn ang="0">
                  <a:pos x="498" y="0"/>
                </a:cxn>
                <a:cxn ang="0">
                  <a:pos x="515" y="1"/>
                </a:cxn>
                <a:cxn ang="0">
                  <a:pos x="548" y="6"/>
                </a:cxn>
                <a:cxn ang="0">
                  <a:pos x="578" y="16"/>
                </a:cxn>
                <a:cxn ang="0">
                  <a:pos x="604" y="31"/>
                </a:cxn>
                <a:cxn ang="0">
                  <a:pos x="628" y="50"/>
                </a:cxn>
                <a:cxn ang="0">
                  <a:pos x="647" y="74"/>
                </a:cxn>
                <a:cxn ang="0">
                  <a:pos x="661" y="103"/>
                </a:cxn>
                <a:cxn ang="0">
                  <a:pos x="672" y="137"/>
                </a:cxn>
                <a:cxn ang="0">
                  <a:pos x="677" y="178"/>
                </a:cxn>
                <a:cxn ang="0">
                  <a:pos x="677" y="224"/>
                </a:cxn>
                <a:cxn ang="0">
                  <a:pos x="671" y="275"/>
                </a:cxn>
                <a:cxn ang="0">
                  <a:pos x="659" y="333"/>
                </a:cxn>
                <a:cxn ang="0">
                  <a:pos x="639" y="397"/>
                </a:cxn>
                <a:cxn ang="0">
                  <a:pos x="613" y="467"/>
                </a:cxn>
                <a:cxn ang="0">
                  <a:pos x="579" y="544"/>
                </a:cxn>
                <a:cxn ang="0">
                  <a:pos x="536" y="627"/>
                </a:cxn>
                <a:cxn ang="0">
                  <a:pos x="512" y="671"/>
                </a:cxn>
              </a:cxnLst>
              <a:rect l="0" t="0" r="r" b="b"/>
              <a:pathLst>
                <a:path w="678" h="671">
                  <a:moveTo>
                    <a:pt x="512" y="671"/>
                  </a:moveTo>
                  <a:lnTo>
                    <a:pt x="512" y="671"/>
                  </a:lnTo>
                  <a:lnTo>
                    <a:pt x="489" y="666"/>
                  </a:lnTo>
                  <a:lnTo>
                    <a:pt x="462" y="660"/>
                  </a:lnTo>
                  <a:lnTo>
                    <a:pt x="428" y="650"/>
                  </a:lnTo>
                  <a:lnTo>
                    <a:pt x="388" y="637"/>
                  </a:lnTo>
                  <a:lnTo>
                    <a:pt x="344" y="623"/>
                  </a:lnTo>
                  <a:lnTo>
                    <a:pt x="295" y="605"/>
                  </a:lnTo>
                  <a:lnTo>
                    <a:pt x="271" y="594"/>
                  </a:lnTo>
                  <a:lnTo>
                    <a:pt x="246" y="583"/>
                  </a:lnTo>
                  <a:lnTo>
                    <a:pt x="222" y="572"/>
                  </a:lnTo>
                  <a:lnTo>
                    <a:pt x="198" y="559"/>
                  </a:lnTo>
                  <a:lnTo>
                    <a:pt x="174" y="545"/>
                  </a:lnTo>
                  <a:lnTo>
                    <a:pt x="151" y="531"/>
                  </a:lnTo>
                  <a:lnTo>
                    <a:pt x="129" y="517"/>
                  </a:lnTo>
                  <a:lnTo>
                    <a:pt x="108" y="501"/>
                  </a:lnTo>
                  <a:lnTo>
                    <a:pt x="88" y="484"/>
                  </a:lnTo>
                  <a:lnTo>
                    <a:pt x="70" y="467"/>
                  </a:lnTo>
                  <a:lnTo>
                    <a:pt x="53" y="449"/>
                  </a:lnTo>
                  <a:lnTo>
                    <a:pt x="38" y="430"/>
                  </a:lnTo>
                  <a:lnTo>
                    <a:pt x="25" y="410"/>
                  </a:lnTo>
                  <a:lnTo>
                    <a:pt x="20" y="400"/>
                  </a:lnTo>
                  <a:lnTo>
                    <a:pt x="16" y="390"/>
                  </a:lnTo>
                  <a:lnTo>
                    <a:pt x="11" y="379"/>
                  </a:lnTo>
                  <a:lnTo>
                    <a:pt x="7" y="367"/>
                  </a:lnTo>
                  <a:lnTo>
                    <a:pt x="4" y="357"/>
                  </a:lnTo>
                  <a:lnTo>
                    <a:pt x="2" y="345"/>
                  </a:lnTo>
                  <a:lnTo>
                    <a:pt x="1" y="333"/>
                  </a:lnTo>
                  <a:lnTo>
                    <a:pt x="0" y="322"/>
                  </a:lnTo>
                  <a:lnTo>
                    <a:pt x="0" y="310"/>
                  </a:lnTo>
                  <a:lnTo>
                    <a:pt x="1" y="297"/>
                  </a:lnTo>
                  <a:lnTo>
                    <a:pt x="1" y="297"/>
                  </a:lnTo>
                  <a:lnTo>
                    <a:pt x="4" y="274"/>
                  </a:lnTo>
                  <a:lnTo>
                    <a:pt x="8" y="253"/>
                  </a:lnTo>
                  <a:lnTo>
                    <a:pt x="13" y="233"/>
                  </a:lnTo>
                  <a:lnTo>
                    <a:pt x="21" y="215"/>
                  </a:lnTo>
                  <a:lnTo>
                    <a:pt x="28" y="199"/>
                  </a:lnTo>
                  <a:lnTo>
                    <a:pt x="37" y="184"/>
                  </a:lnTo>
                  <a:lnTo>
                    <a:pt x="46" y="171"/>
                  </a:lnTo>
                  <a:lnTo>
                    <a:pt x="57" y="160"/>
                  </a:lnTo>
                  <a:lnTo>
                    <a:pt x="67" y="150"/>
                  </a:lnTo>
                  <a:lnTo>
                    <a:pt x="79" y="142"/>
                  </a:lnTo>
                  <a:lnTo>
                    <a:pt x="92" y="135"/>
                  </a:lnTo>
                  <a:lnTo>
                    <a:pt x="104" y="130"/>
                  </a:lnTo>
                  <a:lnTo>
                    <a:pt x="117" y="127"/>
                  </a:lnTo>
                  <a:lnTo>
                    <a:pt x="131" y="124"/>
                  </a:lnTo>
                  <a:lnTo>
                    <a:pt x="145" y="123"/>
                  </a:lnTo>
                  <a:lnTo>
                    <a:pt x="160" y="123"/>
                  </a:lnTo>
                  <a:lnTo>
                    <a:pt x="173" y="124"/>
                  </a:lnTo>
                  <a:lnTo>
                    <a:pt x="188" y="126"/>
                  </a:lnTo>
                  <a:lnTo>
                    <a:pt x="203" y="129"/>
                  </a:lnTo>
                  <a:lnTo>
                    <a:pt x="217" y="133"/>
                  </a:lnTo>
                  <a:lnTo>
                    <a:pt x="232" y="139"/>
                  </a:lnTo>
                  <a:lnTo>
                    <a:pt x="245" y="145"/>
                  </a:lnTo>
                  <a:lnTo>
                    <a:pt x="259" y="151"/>
                  </a:lnTo>
                  <a:lnTo>
                    <a:pt x="273" y="160"/>
                  </a:lnTo>
                  <a:lnTo>
                    <a:pt x="286" y="168"/>
                  </a:lnTo>
                  <a:lnTo>
                    <a:pt x="298" y="178"/>
                  </a:lnTo>
                  <a:lnTo>
                    <a:pt x="311" y="187"/>
                  </a:lnTo>
                  <a:lnTo>
                    <a:pt x="323" y="198"/>
                  </a:lnTo>
                  <a:lnTo>
                    <a:pt x="333" y="208"/>
                  </a:lnTo>
                  <a:lnTo>
                    <a:pt x="344" y="220"/>
                  </a:lnTo>
                  <a:lnTo>
                    <a:pt x="352" y="232"/>
                  </a:lnTo>
                  <a:lnTo>
                    <a:pt x="361" y="244"/>
                  </a:lnTo>
                  <a:lnTo>
                    <a:pt x="361" y="244"/>
                  </a:lnTo>
                  <a:lnTo>
                    <a:pt x="360" y="234"/>
                  </a:lnTo>
                  <a:lnTo>
                    <a:pt x="356" y="205"/>
                  </a:lnTo>
                  <a:lnTo>
                    <a:pt x="356" y="187"/>
                  </a:lnTo>
                  <a:lnTo>
                    <a:pt x="356" y="166"/>
                  </a:lnTo>
                  <a:lnTo>
                    <a:pt x="359" y="144"/>
                  </a:lnTo>
                  <a:lnTo>
                    <a:pt x="362" y="121"/>
                  </a:lnTo>
                  <a:lnTo>
                    <a:pt x="367" y="97"/>
                  </a:lnTo>
                  <a:lnTo>
                    <a:pt x="370" y="87"/>
                  </a:lnTo>
                  <a:lnTo>
                    <a:pt x="376" y="75"/>
                  </a:lnTo>
                  <a:lnTo>
                    <a:pt x="380" y="64"/>
                  </a:lnTo>
                  <a:lnTo>
                    <a:pt x="386" y="55"/>
                  </a:lnTo>
                  <a:lnTo>
                    <a:pt x="392" y="45"/>
                  </a:lnTo>
                  <a:lnTo>
                    <a:pt x="400" y="36"/>
                  </a:lnTo>
                  <a:lnTo>
                    <a:pt x="409" y="28"/>
                  </a:lnTo>
                  <a:lnTo>
                    <a:pt x="418" y="21"/>
                  </a:lnTo>
                  <a:lnTo>
                    <a:pt x="428" y="15"/>
                  </a:lnTo>
                  <a:lnTo>
                    <a:pt x="440" y="9"/>
                  </a:lnTo>
                  <a:lnTo>
                    <a:pt x="453" y="5"/>
                  </a:lnTo>
                  <a:lnTo>
                    <a:pt x="468" y="2"/>
                  </a:lnTo>
                  <a:lnTo>
                    <a:pt x="482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15" y="1"/>
                  </a:lnTo>
                  <a:lnTo>
                    <a:pt x="532" y="3"/>
                  </a:lnTo>
                  <a:lnTo>
                    <a:pt x="548" y="6"/>
                  </a:lnTo>
                  <a:lnTo>
                    <a:pt x="563" y="10"/>
                  </a:lnTo>
                  <a:lnTo>
                    <a:pt x="578" y="16"/>
                  </a:lnTo>
                  <a:lnTo>
                    <a:pt x="590" y="22"/>
                  </a:lnTo>
                  <a:lnTo>
                    <a:pt x="604" y="31"/>
                  </a:lnTo>
                  <a:lnTo>
                    <a:pt x="616" y="39"/>
                  </a:lnTo>
                  <a:lnTo>
                    <a:pt x="628" y="50"/>
                  </a:lnTo>
                  <a:lnTo>
                    <a:pt x="637" y="61"/>
                  </a:lnTo>
                  <a:lnTo>
                    <a:pt x="647" y="74"/>
                  </a:lnTo>
                  <a:lnTo>
                    <a:pt x="655" y="88"/>
                  </a:lnTo>
                  <a:lnTo>
                    <a:pt x="661" y="103"/>
                  </a:lnTo>
                  <a:lnTo>
                    <a:pt x="668" y="119"/>
                  </a:lnTo>
                  <a:lnTo>
                    <a:pt x="672" y="137"/>
                  </a:lnTo>
                  <a:lnTo>
                    <a:pt x="675" y="158"/>
                  </a:lnTo>
                  <a:lnTo>
                    <a:pt x="677" y="178"/>
                  </a:lnTo>
                  <a:lnTo>
                    <a:pt x="678" y="200"/>
                  </a:lnTo>
                  <a:lnTo>
                    <a:pt x="677" y="224"/>
                  </a:lnTo>
                  <a:lnTo>
                    <a:pt x="675" y="249"/>
                  </a:lnTo>
                  <a:lnTo>
                    <a:pt x="671" y="275"/>
                  </a:lnTo>
                  <a:lnTo>
                    <a:pt x="666" y="304"/>
                  </a:lnTo>
                  <a:lnTo>
                    <a:pt x="659" y="333"/>
                  </a:lnTo>
                  <a:lnTo>
                    <a:pt x="650" y="364"/>
                  </a:lnTo>
                  <a:lnTo>
                    <a:pt x="639" y="397"/>
                  </a:lnTo>
                  <a:lnTo>
                    <a:pt x="628" y="432"/>
                  </a:lnTo>
                  <a:lnTo>
                    <a:pt x="613" y="467"/>
                  </a:lnTo>
                  <a:lnTo>
                    <a:pt x="597" y="505"/>
                  </a:lnTo>
                  <a:lnTo>
                    <a:pt x="579" y="544"/>
                  </a:lnTo>
                  <a:lnTo>
                    <a:pt x="559" y="584"/>
                  </a:lnTo>
                  <a:lnTo>
                    <a:pt x="536" y="627"/>
                  </a:lnTo>
                  <a:lnTo>
                    <a:pt x="512" y="671"/>
                  </a:lnTo>
                  <a:lnTo>
                    <a:pt x="512" y="671"/>
                  </a:lnTo>
                  <a:close/>
                </a:path>
              </a:pathLst>
            </a:custGeom>
            <a:solidFill>
              <a:srgbClr val="FF66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0"/>
            <p:cNvSpPr>
              <a:spLocks noEditPoints="1"/>
            </p:cNvSpPr>
            <p:nvPr/>
          </p:nvSpPr>
          <p:spPr bwMode="auto">
            <a:xfrm>
              <a:off x="3092450" y="3705225"/>
              <a:ext cx="974725" cy="977900"/>
            </a:xfrm>
            <a:custGeom>
              <a:avLst/>
              <a:gdLst/>
              <a:ahLst/>
              <a:cxnLst>
                <a:cxn ang="0">
                  <a:pos x="394" y="22"/>
                </a:cxn>
                <a:cxn ang="0">
                  <a:pos x="367" y="57"/>
                </a:cxn>
                <a:cxn ang="0">
                  <a:pos x="352" y="102"/>
                </a:cxn>
                <a:cxn ang="0">
                  <a:pos x="344" y="176"/>
                </a:cxn>
                <a:cxn ang="0">
                  <a:pos x="352" y="263"/>
                </a:cxn>
                <a:cxn ang="0">
                  <a:pos x="303" y="215"/>
                </a:cxn>
                <a:cxn ang="0">
                  <a:pos x="228" y="160"/>
                </a:cxn>
                <a:cxn ang="0">
                  <a:pos x="181" y="137"/>
                </a:cxn>
                <a:cxn ang="0">
                  <a:pos x="124" y="133"/>
                </a:cxn>
                <a:cxn ang="0">
                  <a:pos x="81" y="147"/>
                </a:cxn>
                <a:cxn ang="0">
                  <a:pos x="32" y="187"/>
                </a:cxn>
                <a:cxn ang="0">
                  <a:pos x="10" y="227"/>
                </a:cxn>
                <a:cxn ang="0">
                  <a:pos x="1" y="295"/>
                </a:cxn>
                <a:cxn ang="0">
                  <a:pos x="22" y="361"/>
                </a:cxn>
                <a:cxn ang="0">
                  <a:pos x="53" y="406"/>
                </a:cxn>
                <a:cxn ang="0">
                  <a:pos x="110" y="458"/>
                </a:cxn>
                <a:cxn ang="0">
                  <a:pos x="197" y="513"/>
                </a:cxn>
                <a:cxn ang="0">
                  <a:pos x="340" y="576"/>
                </a:cxn>
                <a:cxn ang="0">
                  <a:pos x="462" y="614"/>
                </a:cxn>
                <a:cxn ang="0">
                  <a:pos x="485" y="578"/>
                </a:cxn>
                <a:cxn ang="0">
                  <a:pos x="544" y="455"/>
                </a:cxn>
                <a:cxn ang="0">
                  <a:pos x="585" y="351"/>
                </a:cxn>
                <a:cxn ang="0">
                  <a:pos x="606" y="264"/>
                </a:cxn>
                <a:cxn ang="0">
                  <a:pos x="614" y="193"/>
                </a:cxn>
                <a:cxn ang="0">
                  <a:pos x="611" y="137"/>
                </a:cxn>
                <a:cxn ang="0">
                  <a:pos x="588" y="68"/>
                </a:cxn>
                <a:cxn ang="0">
                  <a:pos x="561" y="35"/>
                </a:cxn>
                <a:cxn ang="0">
                  <a:pos x="522" y="11"/>
                </a:cxn>
                <a:cxn ang="0">
                  <a:pos x="480" y="0"/>
                </a:cxn>
                <a:cxn ang="0">
                  <a:pos x="440" y="2"/>
                </a:cxn>
                <a:cxn ang="0">
                  <a:pos x="412" y="11"/>
                </a:cxn>
                <a:cxn ang="0">
                  <a:pos x="357" y="240"/>
                </a:cxn>
                <a:cxn ang="0">
                  <a:pos x="355" y="140"/>
                </a:cxn>
                <a:cxn ang="0">
                  <a:pos x="372" y="67"/>
                </a:cxn>
                <a:cxn ang="0">
                  <a:pos x="393" y="35"/>
                </a:cxn>
                <a:cxn ang="0">
                  <a:pos x="415" y="18"/>
                </a:cxn>
                <a:cxn ang="0">
                  <a:pos x="450" y="10"/>
                </a:cxn>
                <a:cxn ang="0">
                  <a:pos x="489" y="11"/>
                </a:cxn>
                <a:cxn ang="0">
                  <a:pos x="529" y="24"/>
                </a:cxn>
                <a:cxn ang="0">
                  <a:pos x="563" y="50"/>
                </a:cxn>
                <a:cxn ang="0">
                  <a:pos x="587" y="83"/>
                </a:cxn>
                <a:cxn ang="0">
                  <a:pos x="606" y="157"/>
                </a:cxn>
                <a:cxn ang="0">
                  <a:pos x="605" y="217"/>
                </a:cxn>
                <a:cxn ang="0">
                  <a:pos x="590" y="301"/>
                </a:cxn>
                <a:cxn ang="0">
                  <a:pos x="556" y="406"/>
                </a:cxn>
                <a:cxn ang="0">
                  <a:pos x="499" y="533"/>
                </a:cxn>
                <a:cxn ang="0">
                  <a:pos x="436" y="599"/>
                </a:cxn>
                <a:cxn ang="0">
                  <a:pos x="298" y="551"/>
                </a:cxn>
                <a:cxn ang="0">
                  <a:pos x="160" y="481"/>
                </a:cxn>
                <a:cxn ang="0">
                  <a:pos x="98" y="437"/>
                </a:cxn>
                <a:cxn ang="0">
                  <a:pos x="48" y="386"/>
                </a:cxn>
                <a:cxn ang="0">
                  <a:pos x="20" y="339"/>
                </a:cxn>
                <a:cxn ang="0">
                  <a:pos x="9" y="281"/>
                </a:cxn>
                <a:cxn ang="0">
                  <a:pos x="14" y="243"/>
                </a:cxn>
                <a:cxn ang="0">
                  <a:pos x="30" y="204"/>
                </a:cxn>
                <a:cxn ang="0">
                  <a:pos x="71" y="162"/>
                </a:cxn>
                <a:cxn ang="0">
                  <a:pos x="111" y="144"/>
                </a:cxn>
                <a:cxn ang="0">
                  <a:pos x="165" y="142"/>
                </a:cxn>
                <a:cxn ang="0">
                  <a:pos x="202" y="155"/>
                </a:cxn>
                <a:cxn ang="0">
                  <a:pos x="286" y="212"/>
                </a:cxn>
                <a:cxn ang="0">
                  <a:pos x="355" y="279"/>
                </a:cxn>
              </a:cxnLst>
              <a:rect l="0" t="0" r="r" b="b"/>
              <a:pathLst>
                <a:path w="614" h="616">
                  <a:moveTo>
                    <a:pt x="412" y="11"/>
                  </a:moveTo>
                  <a:lnTo>
                    <a:pt x="412" y="11"/>
                  </a:lnTo>
                  <a:lnTo>
                    <a:pt x="403" y="16"/>
                  </a:lnTo>
                  <a:lnTo>
                    <a:pt x="394" y="22"/>
                  </a:lnTo>
                  <a:lnTo>
                    <a:pt x="386" y="30"/>
                  </a:lnTo>
                  <a:lnTo>
                    <a:pt x="378" y="38"/>
                  </a:lnTo>
                  <a:lnTo>
                    <a:pt x="372" y="47"/>
                  </a:lnTo>
                  <a:lnTo>
                    <a:pt x="367" y="57"/>
                  </a:lnTo>
                  <a:lnTo>
                    <a:pt x="362" y="68"/>
                  </a:lnTo>
                  <a:lnTo>
                    <a:pt x="358" y="79"/>
                  </a:lnTo>
                  <a:lnTo>
                    <a:pt x="354" y="90"/>
                  </a:lnTo>
                  <a:lnTo>
                    <a:pt x="352" y="102"/>
                  </a:lnTo>
                  <a:lnTo>
                    <a:pt x="347" y="126"/>
                  </a:lnTo>
                  <a:lnTo>
                    <a:pt x="345" y="152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5" y="203"/>
                  </a:lnTo>
                  <a:lnTo>
                    <a:pt x="346" y="226"/>
                  </a:lnTo>
                  <a:lnTo>
                    <a:pt x="350" y="247"/>
                  </a:lnTo>
                  <a:lnTo>
                    <a:pt x="352" y="263"/>
                  </a:lnTo>
                  <a:lnTo>
                    <a:pt x="352" y="263"/>
                  </a:lnTo>
                  <a:lnTo>
                    <a:pt x="336" y="246"/>
                  </a:lnTo>
                  <a:lnTo>
                    <a:pt x="320" y="231"/>
                  </a:lnTo>
                  <a:lnTo>
                    <a:pt x="303" y="215"/>
                  </a:lnTo>
                  <a:lnTo>
                    <a:pt x="285" y="201"/>
                  </a:lnTo>
                  <a:lnTo>
                    <a:pt x="267" y="187"/>
                  </a:lnTo>
                  <a:lnTo>
                    <a:pt x="247" y="174"/>
                  </a:lnTo>
                  <a:lnTo>
                    <a:pt x="228" y="160"/>
                  </a:lnTo>
                  <a:lnTo>
                    <a:pt x="207" y="148"/>
                  </a:lnTo>
                  <a:lnTo>
                    <a:pt x="207" y="148"/>
                  </a:lnTo>
                  <a:lnTo>
                    <a:pt x="194" y="142"/>
                  </a:lnTo>
                  <a:lnTo>
                    <a:pt x="181" y="137"/>
                  </a:lnTo>
                  <a:lnTo>
                    <a:pt x="167" y="134"/>
                  </a:lnTo>
                  <a:lnTo>
                    <a:pt x="153" y="132"/>
                  </a:lnTo>
                  <a:lnTo>
                    <a:pt x="139" y="132"/>
                  </a:lnTo>
                  <a:lnTo>
                    <a:pt x="124" y="133"/>
                  </a:lnTo>
                  <a:lnTo>
                    <a:pt x="109" y="136"/>
                  </a:lnTo>
                  <a:lnTo>
                    <a:pt x="95" y="141"/>
                  </a:lnTo>
                  <a:lnTo>
                    <a:pt x="95" y="141"/>
                  </a:lnTo>
                  <a:lnTo>
                    <a:pt x="81" y="147"/>
                  </a:lnTo>
                  <a:lnTo>
                    <a:pt x="67" y="155"/>
                  </a:lnTo>
                  <a:lnTo>
                    <a:pt x="54" y="164"/>
                  </a:lnTo>
                  <a:lnTo>
                    <a:pt x="43" y="175"/>
                  </a:lnTo>
                  <a:lnTo>
                    <a:pt x="32" y="187"/>
                  </a:lnTo>
                  <a:lnTo>
                    <a:pt x="23" y="199"/>
                  </a:lnTo>
                  <a:lnTo>
                    <a:pt x="16" y="213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4" y="244"/>
                  </a:lnTo>
                  <a:lnTo>
                    <a:pt x="2" y="261"/>
                  </a:lnTo>
                  <a:lnTo>
                    <a:pt x="0" y="278"/>
                  </a:lnTo>
                  <a:lnTo>
                    <a:pt x="1" y="295"/>
                  </a:lnTo>
                  <a:lnTo>
                    <a:pt x="3" y="312"/>
                  </a:lnTo>
                  <a:lnTo>
                    <a:pt x="8" y="329"/>
                  </a:lnTo>
                  <a:lnTo>
                    <a:pt x="14" y="345"/>
                  </a:lnTo>
                  <a:lnTo>
                    <a:pt x="22" y="361"/>
                  </a:lnTo>
                  <a:lnTo>
                    <a:pt x="22" y="361"/>
                  </a:lnTo>
                  <a:lnTo>
                    <a:pt x="31" y="376"/>
                  </a:lnTo>
                  <a:lnTo>
                    <a:pt x="41" y="391"/>
                  </a:lnTo>
                  <a:lnTo>
                    <a:pt x="53" y="406"/>
                  </a:lnTo>
                  <a:lnTo>
                    <a:pt x="66" y="420"/>
                  </a:lnTo>
                  <a:lnTo>
                    <a:pt x="80" y="432"/>
                  </a:lnTo>
                  <a:lnTo>
                    <a:pt x="94" y="445"/>
                  </a:lnTo>
                  <a:lnTo>
                    <a:pt x="110" y="458"/>
                  </a:lnTo>
                  <a:lnTo>
                    <a:pt x="126" y="469"/>
                  </a:lnTo>
                  <a:lnTo>
                    <a:pt x="143" y="481"/>
                  </a:lnTo>
                  <a:lnTo>
                    <a:pt x="161" y="493"/>
                  </a:lnTo>
                  <a:lnTo>
                    <a:pt x="197" y="513"/>
                  </a:lnTo>
                  <a:lnTo>
                    <a:pt x="233" y="532"/>
                  </a:lnTo>
                  <a:lnTo>
                    <a:pt x="270" y="549"/>
                  </a:lnTo>
                  <a:lnTo>
                    <a:pt x="306" y="564"/>
                  </a:lnTo>
                  <a:lnTo>
                    <a:pt x="340" y="576"/>
                  </a:lnTo>
                  <a:lnTo>
                    <a:pt x="372" y="588"/>
                  </a:lnTo>
                  <a:lnTo>
                    <a:pt x="399" y="596"/>
                  </a:lnTo>
                  <a:lnTo>
                    <a:pt x="443" y="610"/>
                  </a:lnTo>
                  <a:lnTo>
                    <a:pt x="462" y="614"/>
                  </a:lnTo>
                  <a:lnTo>
                    <a:pt x="465" y="616"/>
                  </a:lnTo>
                  <a:lnTo>
                    <a:pt x="467" y="612"/>
                  </a:lnTo>
                  <a:lnTo>
                    <a:pt x="467" y="612"/>
                  </a:lnTo>
                  <a:lnTo>
                    <a:pt x="485" y="578"/>
                  </a:lnTo>
                  <a:lnTo>
                    <a:pt x="502" y="546"/>
                  </a:lnTo>
                  <a:lnTo>
                    <a:pt x="518" y="514"/>
                  </a:lnTo>
                  <a:lnTo>
                    <a:pt x="532" y="484"/>
                  </a:lnTo>
                  <a:lnTo>
                    <a:pt x="544" y="455"/>
                  </a:lnTo>
                  <a:lnTo>
                    <a:pt x="556" y="427"/>
                  </a:lnTo>
                  <a:lnTo>
                    <a:pt x="567" y="401"/>
                  </a:lnTo>
                  <a:lnTo>
                    <a:pt x="576" y="375"/>
                  </a:lnTo>
                  <a:lnTo>
                    <a:pt x="585" y="351"/>
                  </a:lnTo>
                  <a:lnTo>
                    <a:pt x="591" y="327"/>
                  </a:lnTo>
                  <a:lnTo>
                    <a:pt x="597" y="305"/>
                  </a:lnTo>
                  <a:lnTo>
                    <a:pt x="603" y="284"/>
                  </a:lnTo>
                  <a:lnTo>
                    <a:pt x="606" y="264"/>
                  </a:lnTo>
                  <a:lnTo>
                    <a:pt x="610" y="245"/>
                  </a:lnTo>
                  <a:lnTo>
                    <a:pt x="612" y="226"/>
                  </a:lnTo>
                  <a:lnTo>
                    <a:pt x="613" y="209"/>
                  </a:lnTo>
                  <a:lnTo>
                    <a:pt x="614" y="193"/>
                  </a:lnTo>
                  <a:lnTo>
                    <a:pt x="614" y="177"/>
                  </a:lnTo>
                  <a:lnTo>
                    <a:pt x="614" y="163"/>
                  </a:lnTo>
                  <a:lnTo>
                    <a:pt x="613" y="150"/>
                  </a:lnTo>
                  <a:lnTo>
                    <a:pt x="611" y="137"/>
                  </a:lnTo>
                  <a:lnTo>
                    <a:pt x="609" y="124"/>
                  </a:lnTo>
                  <a:lnTo>
                    <a:pt x="604" y="103"/>
                  </a:lnTo>
                  <a:lnTo>
                    <a:pt x="596" y="84"/>
                  </a:lnTo>
                  <a:lnTo>
                    <a:pt x="588" y="68"/>
                  </a:lnTo>
                  <a:lnTo>
                    <a:pt x="579" y="55"/>
                  </a:lnTo>
                  <a:lnTo>
                    <a:pt x="570" y="44"/>
                  </a:lnTo>
                  <a:lnTo>
                    <a:pt x="570" y="44"/>
                  </a:lnTo>
                  <a:lnTo>
                    <a:pt x="561" y="35"/>
                  </a:lnTo>
                  <a:lnTo>
                    <a:pt x="553" y="28"/>
                  </a:lnTo>
                  <a:lnTo>
                    <a:pt x="542" y="21"/>
                  </a:lnTo>
                  <a:lnTo>
                    <a:pt x="533" y="16"/>
                  </a:lnTo>
                  <a:lnTo>
                    <a:pt x="522" y="11"/>
                  </a:lnTo>
                  <a:lnTo>
                    <a:pt x="513" y="8"/>
                  </a:lnTo>
                  <a:lnTo>
                    <a:pt x="502" y="4"/>
                  </a:lnTo>
                  <a:lnTo>
                    <a:pt x="490" y="2"/>
                  </a:lnTo>
                  <a:lnTo>
                    <a:pt x="480" y="0"/>
                  </a:lnTo>
                  <a:lnTo>
                    <a:pt x="469" y="0"/>
                  </a:lnTo>
                  <a:lnTo>
                    <a:pt x="460" y="0"/>
                  </a:lnTo>
                  <a:lnTo>
                    <a:pt x="449" y="1"/>
                  </a:lnTo>
                  <a:lnTo>
                    <a:pt x="440" y="2"/>
                  </a:lnTo>
                  <a:lnTo>
                    <a:pt x="430" y="4"/>
                  </a:lnTo>
                  <a:lnTo>
                    <a:pt x="421" y="8"/>
                  </a:lnTo>
                  <a:lnTo>
                    <a:pt x="412" y="11"/>
                  </a:lnTo>
                  <a:lnTo>
                    <a:pt x="412" y="11"/>
                  </a:lnTo>
                  <a:close/>
                  <a:moveTo>
                    <a:pt x="362" y="275"/>
                  </a:moveTo>
                  <a:lnTo>
                    <a:pt x="362" y="275"/>
                  </a:lnTo>
                  <a:lnTo>
                    <a:pt x="360" y="265"/>
                  </a:lnTo>
                  <a:lnTo>
                    <a:pt x="357" y="240"/>
                  </a:lnTo>
                  <a:lnTo>
                    <a:pt x="354" y="205"/>
                  </a:lnTo>
                  <a:lnTo>
                    <a:pt x="354" y="183"/>
                  </a:lnTo>
                  <a:lnTo>
                    <a:pt x="354" y="162"/>
                  </a:lnTo>
                  <a:lnTo>
                    <a:pt x="355" y="140"/>
                  </a:lnTo>
                  <a:lnTo>
                    <a:pt x="357" y="118"/>
                  </a:lnTo>
                  <a:lnTo>
                    <a:pt x="361" y="97"/>
                  </a:lnTo>
                  <a:lnTo>
                    <a:pt x="368" y="76"/>
                  </a:lnTo>
                  <a:lnTo>
                    <a:pt x="372" y="67"/>
                  </a:lnTo>
                  <a:lnTo>
                    <a:pt x="376" y="57"/>
                  </a:lnTo>
                  <a:lnTo>
                    <a:pt x="381" y="50"/>
                  </a:lnTo>
                  <a:lnTo>
                    <a:pt x="387" y="42"/>
                  </a:lnTo>
                  <a:lnTo>
                    <a:pt x="393" y="35"/>
                  </a:lnTo>
                  <a:lnTo>
                    <a:pt x="399" y="29"/>
                  </a:lnTo>
                  <a:lnTo>
                    <a:pt x="408" y="24"/>
                  </a:lnTo>
                  <a:lnTo>
                    <a:pt x="415" y="18"/>
                  </a:lnTo>
                  <a:lnTo>
                    <a:pt x="415" y="18"/>
                  </a:lnTo>
                  <a:lnTo>
                    <a:pt x="424" y="15"/>
                  </a:lnTo>
                  <a:lnTo>
                    <a:pt x="432" y="13"/>
                  </a:lnTo>
                  <a:lnTo>
                    <a:pt x="441" y="11"/>
                  </a:lnTo>
                  <a:lnTo>
                    <a:pt x="450" y="10"/>
                  </a:lnTo>
                  <a:lnTo>
                    <a:pt x="460" y="9"/>
                  </a:lnTo>
                  <a:lnTo>
                    <a:pt x="469" y="9"/>
                  </a:lnTo>
                  <a:lnTo>
                    <a:pt x="480" y="9"/>
                  </a:lnTo>
                  <a:lnTo>
                    <a:pt x="489" y="11"/>
                  </a:lnTo>
                  <a:lnTo>
                    <a:pt x="500" y="12"/>
                  </a:lnTo>
                  <a:lnTo>
                    <a:pt x="509" y="15"/>
                  </a:lnTo>
                  <a:lnTo>
                    <a:pt x="519" y="18"/>
                  </a:lnTo>
                  <a:lnTo>
                    <a:pt x="529" y="24"/>
                  </a:lnTo>
                  <a:lnTo>
                    <a:pt x="538" y="29"/>
                  </a:lnTo>
                  <a:lnTo>
                    <a:pt x="548" y="34"/>
                  </a:lnTo>
                  <a:lnTo>
                    <a:pt x="556" y="42"/>
                  </a:lnTo>
                  <a:lnTo>
                    <a:pt x="563" y="50"/>
                  </a:lnTo>
                  <a:lnTo>
                    <a:pt x="563" y="50"/>
                  </a:lnTo>
                  <a:lnTo>
                    <a:pt x="572" y="58"/>
                  </a:lnTo>
                  <a:lnTo>
                    <a:pt x="579" y="70"/>
                  </a:lnTo>
                  <a:lnTo>
                    <a:pt x="587" y="83"/>
                  </a:lnTo>
                  <a:lnTo>
                    <a:pt x="593" y="98"/>
                  </a:lnTo>
                  <a:lnTo>
                    <a:pt x="598" y="116"/>
                  </a:lnTo>
                  <a:lnTo>
                    <a:pt x="603" y="135"/>
                  </a:lnTo>
                  <a:lnTo>
                    <a:pt x="606" y="157"/>
                  </a:lnTo>
                  <a:lnTo>
                    <a:pt x="606" y="181"/>
                  </a:lnTo>
                  <a:lnTo>
                    <a:pt x="606" y="181"/>
                  </a:lnTo>
                  <a:lnTo>
                    <a:pt x="606" y="198"/>
                  </a:lnTo>
                  <a:lnTo>
                    <a:pt x="605" y="217"/>
                  </a:lnTo>
                  <a:lnTo>
                    <a:pt x="603" y="236"/>
                  </a:lnTo>
                  <a:lnTo>
                    <a:pt x="600" y="257"/>
                  </a:lnTo>
                  <a:lnTo>
                    <a:pt x="595" y="278"/>
                  </a:lnTo>
                  <a:lnTo>
                    <a:pt x="590" y="301"/>
                  </a:lnTo>
                  <a:lnTo>
                    <a:pt x="584" y="325"/>
                  </a:lnTo>
                  <a:lnTo>
                    <a:pt x="575" y="351"/>
                  </a:lnTo>
                  <a:lnTo>
                    <a:pt x="567" y="377"/>
                  </a:lnTo>
                  <a:lnTo>
                    <a:pt x="556" y="406"/>
                  </a:lnTo>
                  <a:lnTo>
                    <a:pt x="544" y="436"/>
                  </a:lnTo>
                  <a:lnTo>
                    <a:pt x="531" y="466"/>
                  </a:lnTo>
                  <a:lnTo>
                    <a:pt x="516" y="499"/>
                  </a:lnTo>
                  <a:lnTo>
                    <a:pt x="499" y="533"/>
                  </a:lnTo>
                  <a:lnTo>
                    <a:pt x="481" y="569"/>
                  </a:lnTo>
                  <a:lnTo>
                    <a:pt x="461" y="606"/>
                  </a:lnTo>
                  <a:lnTo>
                    <a:pt x="461" y="606"/>
                  </a:lnTo>
                  <a:lnTo>
                    <a:pt x="436" y="599"/>
                  </a:lnTo>
                  <a:lnTo>
                    <a:pt x="391" y="585"/>
                  </a:lnTo>
                  <a:lnTo>
                    <a:pt x="362" y="575"/>
                  </a:lnTo>
                  <a:lnTo>
                    <a:pt x="332" y="564"/>
                  </a:lnTo>
                  <a:lnTo>
                    <a:pt x="298" y="551"/>
                  </a:lnTo>
                  <a:lnTo>
                    <a:pt x="264" y="536"/>
                  </a:lnTo>
                  <a:lnTo>
                    <a:pt x="229" y="519"/>
                  </a:lnTo>
                  <a:lnTo>
                    <a:pt x="194" y="501"/>
                  </a:lnTo>
                  <a:lnTo>
                    <a:pt x="160" y="481"/>
                  </a:lnTo>
                  <a:lnTo>
                    <a:pt x="143" y="470"/>
                  </a:lnTo>
                  <a:lnTo>
                    <a:pt x="127" y="460"/>
                  </a:lnTo>
                  <a:lnTo>
                    <a:pt x="111" y="448"/>
                  </a:lnTo>
                  <a:lnTo>
                    <a:pt x="98" y="437"/>
                  </a:lnTo>
                  <a:lnTo>
                    <a:pt x="84" y="424"/>
                  </a:lnTo>
                  <a:lnTo>
                    <a:pt x="70" y="411"/>
                  </a:lnTo>
                  <a:lnTo>
                    <a:pt x="58" y="398"/>
                  </a:lnTo>
                  <a:lnTo>
                    <a:pt x="48" y="386"/>
                  </a:lnTo>
                  <a:lnTo>
                    <a:pt x="38" y="372"/>
                  </a:lnTo>
                  <a:lnTo>
                    <a:pt x="30" y="357"/>
                  </a:lnTo>
                  <a:lnTo>
                    <a:pt x="30" y="357"/>
                  </a:lnTo>
                  <a:lnTo>
                    <a:pt x="20" y="339"/>
                  </a:lnTo>
                  <a:lnTo>
                    <a:pt x="14" y="320"/>
                  </a:lnTo>
                  <a:lnTo>
                    <a:pt x="11" y="300"/>
                  </a:lnTo>
                  <a:lnTo>
                    <a:pt x="10" y="290"/>
                  </a:lnTo>
                  <a:lnTo>
                    <a:pt x="9" y="281"/>
                  </a:lnTo>
                  <a:lnTo>
                    <a:pt x="9" y="281"/>
                  </a:lnTo>
                  <a:lnTo>
                    <a:pt x="10" y="268"/>
                  </a:lnTo>
                  <a:lnTo>
                    <a:pt x="11" y="255"/>
                  </a:lnTo>
                  <a:lnTo>
                    <a:pt x="14" y="243"/>
                  </a:lnTo>
                  <a:lnTo>
                    <a:pt x="18" y="230"/>
                  </a:lnTo>
                  <a:lnTo>
                    <a:pt x="18" y="230"/>
                  </a:lnTo>
                  <a:lnTo>
                    <a:pt x="23" y="216"/>
                  </a:lnTo>
                  <a:lnTo>
                    <a:pt x="30" y="204"/>
                  </a:lnTo>
                  <a:lnTo>
                    <a:pt x="38" y="192"/>
                  </a:lnTo>
                  <a:lnTo>
                    <a:pt x="49" y="180"/>
                  </a:lnTo>
                  <a:lnTo>
                    <a:pt x="59" y="171"/>
                  </a:lnTo>
                  <a:lnTo>
                    <a:pt x="71" y="162"/>
                  </a:lnTo>
                  <a:lnTo>
                    <a:pt x="84" y="155"/>
                  </a:lnTo>
                  <a:lnTo>
                    <a:pt x="98" y="148"/>
                  </a:lnTo>
                  <a:lnTo>
                    <a:pt x="98" y="148"/>
                  </a:lnTo>
                  <a:lnTo>
                    <a:pt x="111" y="144"/>
                  </a:lnTo>
                  <a:lnTo>
                    <a:pt x="125" y="141"/>
                  </a:lnTo>
                  <a:lnTo>
                    <a:pt x="139" y="140"/>
                  </a:lnTo>
                  <a:lnTo>
                    <a:pt x="153" y="140"/>
                  </a:lnTo>
                  <a:lnTo>
                    <a:pt x="165" y="142"/>
                  </a:lnTo>
                  <a:lnTo>
                    <a:pt x="178" y="145"/>
                  </a:lnTo>
                  <a:lnTo>
                    <a:pt x="191" y="150"/>
                  </a:lnTo>
                  <a:lnTo>
                    <a:pt x="202" y="155"/>
                  </a:lnTo>
                  <a:lnTo>
                    <a:pt x="202" y="155"/>
                  </a:lnTo>
                  <a:lnTo>
                    <a:pt x="225" y="169"/>
                  </a:lnTo>
                  <a:lnTo>
                    <a:pt x="246" y="182"/>
                  </a:lnTo>
                  <a:lnTo>
                    <a:pt x="266" y="197"/>
                  </a:lnTo>
                  <a:lnTo>
                    <a:pt x="286" y="212"/>
                  </a:lnTo>
                  <a:lnTo>
                    <a:pt x="304" y="228"/>
                  </a:lnTo>
                  <a:lnTo>
                    <a:pt x="322" y="245"/>
                  </a:lnTo>
                  <a:lnTo>
                    <a:pt x="339" y="261"/>
                  </a:lnTo>
                  <a:lnTo>
                    <a:pt x="355" y="279"/>
                  </a:lnTo>
                  <a:lnTo>
                    <a:pt x="364" y="290"/>
                  </a:lnTo>
                  <a:lnTo>
                    <a:pt x="362" y="275"/>
                  </a:lnTo>
                  <a:close/>
                </a:path>
              </a:pathLst>
            </a:custGeom>
            <a:solidFill>
              <a:srgbClr val="AE3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1"/>
            <p:cNvSpPr>
              <a:spLocks noEditPoints="1"/>
            </p:cNvSpPr>
            <p:nvPr/>
          </p:nvSpPr>
          <p:spPr bwMode="auto">
            <a:xfrm>
              <a:off x="3135313" y="3743325"/>
              <a:ext cx="881063" cy="912813"/>
            </a:xfrm>
            <a:custGeom>
              <a:avLst/>
              <a:gdLst/>
              <a:ahLst/>
              <a:cxnLst>
                <a:cxn ang="0">
                  <a:pos x="382" y="13"/>
                </a:cxn>
                <a:cxn ang="0">
                  <a:pos x="359" y="51"/>
                </a:cxn>
                <a:cxn ang="0">
                  <a:pos x="346" y="108"/>
                </a:cxn>
                <a:cxn ang="0">
                  <a:pos x="340" y="204"/>
                </a:cxn>
                <a:cxn ang="0">
                  <a:pos x="344" y="293"/>
                </a:cxn>
                <a:cxn ang="0">
                  <a:pos x="263" y="219"/>
                </a:cxn>
                <a:cxn ang="0">
                  <a:pos x="188" y="170"/>
                </a:cxn>
                <a:cxn ang="0">
                  <a:pos x="119" y="149"/>
                </a:cxn>
                <a:cxn ang="0">
                  <a:pos x="60" y="157"/>
                </a:cxn>
                <a:cxn ang="0">
                  <a:pos x="38" y="171"/>
                </a:cxn>
                <a:cxn ang="0">
                  <a:pos x="16" y="198"/>
                </a:cxn>
                <a:cxn ang="0">
                  <a:pos x="3" y="233"/>
                </a:cxn>
                <a:cxn ang="0">
                  <a:pos x="1" y="288"/>
                </a:cxn>
                <a:cxn ang="0">
                  <a:pos x="14" y="331"/>
                </a:cxn>
                <a:cxn ang="0">
                  <a:pos x="57" y="385"/>
                </a:cxn>
                <a:cxn ang="0">
                  <a:pos x="119" y="435"/>
                </a:cxn>
                <a:cxn ang="0">
                  <a:pos x="252" y="506"/>
                </a:cxn>
                <a:cxn ang="0">
                  <a:pos x="405" y="566"/>
                </a:cxn>
                <a:cxn ang="0">
                  <a:pos x="433" y="570"/>
                </a:cxn>
                <a:cxn ang="0">
                  <a:pos x="518" y="351"/>
                </a:cxn>
                <a:cxn ang="0">
                  <a:pos x="552" y="197"/>
                </a:cxn>
                <a:cxn ang="0">
                  <a:pos x="548" y="96"/>
                </a:cxn>
                <a:cxn ang="0">
                  <a:pos x="521" y="38"/>
                </a:cxn>
                <a:cxn ang="0">
                  <a:pos x="500" y="19"/>
                </a:cxn>
                <a:cxn ang="0">
                  <a:pos x="460" y="3"/>
                </a:cxn>
                <a:cxn ang="0">
                  <a:pos x="398" y="5"/>
                </a:cxn>
                <a:cxn ang="0">
                  <a:pos x="350" y="271"/>
                </a:cxn>
                <a:cxn ang="0">
                  <a:pos x="351" y="136"/>
                </a:cxn>
                <a:cxn ang="0">
                  <a:pos x="366" y="55"/>
                </a:cxn>
                <a:cxn ang="0">
                  <a:pos x="385" y="22"/>
                </a:cxn>
                <a:cxn ang="0">
                  <a:pos x="400" y="12"/>
                </a:cxn>
                <a:cxn ang="0">
                  <a:pos x="446" y="9"/>
                </a:cxn>
                <a:cxn ang="0">
                  <a:pos x="481" y="18"/>
                </a:cxn>
                <a:cxn ang="0">
                  <a:pos x="514" y="43"/>
                </a:cxn>
                <a:cxn ang="0">
                  <a:pos x="532" y="74"/>
                </a:cxn>
                <a:cxn ang="0">
                  <a:pos x="546" y="136"/>
                </a:cxn>
                <a:cxn ang="0">
                  <a:pos x="545" y="189"/>
                </a:cxn>
                <a:cxn ang="0">
                  <a:pos x="532" y="269"/>
                </a:cxn>
                <a:cxn ang="0">
                  <a:pos x="504" y="369"/>
                </a:cxn>
                <a:cxn ang="0">
                  <a:pos x="426" y="564"/>
                </a:cxn>
                <a:cxn ang="0">
                  <a:pos x="315" y="524"/>
                </a:cxn>
                <a:cxn ang="0">
                  <a:pos x="172" y="456"/>
                </a:cxn>
                <a:cxn ang="0">
                  <a:pos x="89" y="402"/>
                </a:cxn>
                <a:cxn ang="0">
                  <a:pos x="39" y="353"/>
                </a:cxn>
                <a:cxn ang="0">
                  <a:pos x="11" y="300"/>
                </a:cxn>
                <a:cxn ang="0">
                  <a:pos x="8" y="267"/>
                </a:cxn>
                <a:cxn ang="0">
                  <a:pos x="22" y="203"/>
                </a:cxn>
                <a:cxn ang="0">
                  <a:pos x="63" y="165"/>
                </a:cxn>
                <a:cxn ang="0">
                  <a:pos x="98" y="157"/>
                </a:cxn>
                <a:cxn ang="0">
                  <a:pos x="160" y="168"/>
                </a:cxn>
                <a:cxn ang="0">
                  <a:pos x="235" y="207"/>
                </a:cxn>
                <a:cxn ang="0">
                  <a:pos x="322" y="282"/>
                </a:cxn>
              </a:cxnLst>
              <a:rect l="0" t="0" r="r" b="b"/>
              <a:pathLst>
                <a:path w="555" h="575">
                  <a:moveTo>
                    <a:pt x="398" y="5"/>
                  </a:moveTo>
                  <a:lnTo>
                    <a:pt x="398" y="5"/>
                  </a:lnTo>
                  <a:lnTo>
                    <a:pt x="389" y="8"/>
                  </a:lnTo>
                  <a:lnTo>
                    <a:pt x="382" y="13"/>
                  </a:lnTo>
                  <a:lnTo>
                    <a:pt x="374" y="21"/>
                  </a:lnTo>
                  <a:lnTo>
                    <a:pt x="368" y="29"/>
                  </a:lnTo>
                  <a:lnTo>
                    <a:pt x="363" y="40"/>
                  </a:lnTo>
                  <a:lnTo>
                    <a:pt x="359" y="51"/>
                  </a:lnTo>
                  <a:lnTo>
                    <a:pt x="354" y="64"/>
                  </a:lnTo>
                  <a:lnTo>
                    <a:pt x="351" y="78"/>
                  </a:lnTo>
                  <a:lnTo>
                    <a:pt x="348" y="93"/>
                  </a:lnTo>
                  <a:lnTo>
                    <a:pt x="346" y="108"/>
                  </a:lnTo>
                  <a:lnTo>
                    <a:pt x="342" y="139"/>
                  </a:lnTo>
                  <a:lnTo>
                    <a:pt x="341" y="172"/>
                  </a:lnTo>
                  <a:lnTo>
                    <a:pt x="340" y="204"/>
                  </a:lnTo>
                  <a:lnTo>
                    <a:pt x="340" y="204"/>
                  </a:lnTo>
                  <a:lnTo>
                    <a:pt x="341" y="231"/>
                  </a:lnTo>
                  <a:lnTo>
                    <a:pt x="341" y="256"/>
                  </a:lnTo>
                  <a:lnTo>
                    <a:pt x="344" y="293"/>
                  </a:lnTo>
                  <a:lnTo>
                    <a:pt x="344" y="293"/>
                  </a:lnTo>
                  <a:lnTo>
                    <a:pt x="324" y="272"/>
                  </a:lnTo>
                  <a:lnTo>
                    <a:pt x="304" y="253"/>
                  </a:lnTo>
                  <a:lnTo>
                    <a:pt x="283" y="235"/>
                  </a:lnTo>
                  <a:lnTo>
                    <a:pt x="263" y="219"/>
                  </a:lnTo>
                  <a:lnTo>
                    <a:pt x="244" y="204"/>
                  </a:lnTo>
                  <a:lnTo>
                    <a:pt x="225" y="191"/>
                  </a:lnTo>
                  <a:lnTo>
                    <a:pt x="206" y="180"/>
                  </a:lnTo>
                  <a:lnTo>
                    <a:pt x="188" y="170"/>
                  </a:lnTo>
                  <a:lnTo>
                    <a:pt x="170" y="162"/>
                  </a:lnTo>
                  <a:lnTo>
                    <a:pt x="152" y="155"/>
                  </a:lnTo>
                  <a:lnTo>
                    <a:pt x="135" y="151"/>
                  </a:lnTo>
                  <a:lnTo>
                    <a:pt x="119" y="149"/>
                  </a:lnTo>
                  <a:lnTo>
                    <a:pt x="103" y="148"/>
                  </a:lnTo>
                  <a:lnTo>
                    <a:pt x="88" y="149"/>
                  </a:lnTo>
                  <a:lnTo>
                    <a:pt x="74" y="152"/>
                  </a:lnTo>
                  <a:lnTo>
                    <a:pt x="60" y="157"/>
                  </a:lnTo>
                  <a:lnTo>
                    <a:pt x="60" y="157"/>
                  </a:lnTo>
                  <a:lnTo>
                    <a:pt x="52" y="160"/>
                  </a:lnTo>
                  <a:lnTo>
                    <a:pt x="44" y="166"/>
                  </a:lnTo>
                  <a:lnTo>
                    <a:pt x="38" y="171"/>
                  </a:lnTo>
                  <a:lnTo>
                    <a:pt x="31" y="176"/>
                  </a:lnTo>
                  <a:lnTo>
                    <a:pt x="25" y="183"/>
                  </a:lnTo>
                  <a:lnTo>
                    <a:pt x="20" y="190"/>
                  </a:lnTo>
                  <a:lnTo>
                    <a:pt x="16" y="198"/>
                  </a:lnTo>
                  <a:lnTo>
                    <a:pt x="11" y="205"/>
                  </a:lnTo>
                  <a:lnTo>
                    <a:pt x="8" y="215"/>
                  </a:lnTo>
                  <a:lnTo>
                    <a:pt x="5" y="223"/>
                  </a:lnTo>
                  <a:lnTo>
                    <a:pt x="3" y="233"/>
                  </a:lnTo>
                  <a:lnTo>
                    <a:pt x="1" y="243"/>
                  </a:lnTo>
                  <a:lnTo>
                    <a:pt x="0" y="254"/>
                  </a:lnTo>
                  <a:lnTo>
                    <a:pt x="0" y="264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3" y="302"/>
                  </a:lnTo>
                  <a:lnTo>
                    <a:pt x="7" y="317"/>
                  </a:lnTo>
                  <a:lnTo>
                    <a:pt x="14" y="331"/>
                  </a:lnTo>
                  <a:lnTo>
                    <a:pt x="22" y="345"/>
                  </a:lnTo>
                  <a:lnTo>
                    <a:pt x="32" y="359"/>
                  </a:lnTo>
                  <a:lnTo>
                    <a:pt x="44" y="372"/>
                  </a:lnTo>
                  <a:lnTo>
                    <a:pt x="57" y="385"/>
                  </a:lnTo>
                  <a:lnTo>
                    <a:pt x="71" y="399"/>
                  </a:lnTo>
                  <a:lnTo>
                    <a:pt x="86" y="410"/>
                  </a:lnTo>
                  <a:lnTo>
                    <a:pt x="102" y="423"/>
                  </a:lnTo>
                  <a:lnTo>
                    <a:pt x="119" y="435"/>
                  </a:lnTo>
                  <a:lnTo>
                    <a:pt x="137" y="446"/>
                  </a:lnTo>
                  <a:lnTo>
                    <a:pt x="174" y="468"/>
                  </a:lnTo>
                  <a:lnTo>
                    <a:pt x="214" y="488"/>
                  </a:lnTo>
                  <a:lnTo>
                    <a:pt x="252" y="506"/>
                  </a:lnTo>
                  <a:lnTo>
                    <a:pt x="289" y="523"/>
                  </a:lnTo>
                  <a:lnTo>
                    <a:pt x="324" y="536"/>
                  </a:lnTo>
                  <a:lnTo>
                    <a:pt x="355" y="548"/>
                  </a:lnTo>
                  <a:lnTo>
                    <a:pt x="405" y="566"/>
                  </a:lnTo>
                  <a:lnTo>
                    <a:pt x="427" y="574"/>
                  </a:lnTo>
                  <a:lnTo>
                    <a:pt x="431" y="575"/>
                  </a:lnTo>
                  <a:lnTo>
                    <a:pt x="433" y="570"/>
                  </a:lnTo>
                  <a:lnTo>
                    <a:pt x="433" y="570"/>
                  </a:lnTo>
                  <a:lnTo>
                    <a:pt x="460" y="509"/>
                  </a:lnTo>
                  <a:lnTo>
                    <a:pt x="484" y="452"/>
                  </a:lnTo>
                  <a:lnTo>
                    <a:pt x="503" y="399"/>
                  </a:lnTo>
                  <a:lnTo>
                    <a:pt x="518" y="351"/>
                  </a:lnTo>
                  <a:lnTo>
                    <a:pt x="531" y="307"/>
                  </a:lnTo>
                  <a:lnTo>
                    <a:pt x="541" y="266"/>
                  </a:lnTo>
                  <a:lnTo>
                    <a:pt x="548" y="229"/>
                  </a:lnTo>
                  <a:lnTo>
                    <a:pt x="552" y="197"/>
                  </a:lnTo>
                  <a:lnTo>
                    <a:pt x="555" y="167"/>
                  </a:lnTo>
                  <a:lnTo>
                    <a:pt x="555" y="140"/>
                  </a:lnTo>
                  <a:lnTo>
                    <a:pt x="552" y="117"/>
                  </a:lnTo>
                  <a:lnTo>
                    <a:pt x="548" y="96"/>
                  </a:lnTo>
                  <a:lnTo>
                    <a:pt x="543" y="78"/>
                  </a:lnTo>
                  <a:lnTo>
                    <a:pt x="536" y="62"/>
                  </a:lnTo>
                  <a:lnTo>
                    <a:pt x="529" y="49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14" y="30"/>
                  </a:lnTo>
                  <a:lnTo>
                    <a:pt x="507" y="25"/>
                  </a:lnTo>
                  <a:lnTo>
                    <a:pt x="500" y="19"/>
                  </a:lnTo>
                  <a:lnTo>
                    <a:pt x="492" y="14"/>
                  </a:lnTo>
                  <a:lnTo>
                    <a:pt x="485" y="10"/>
                  </a:lnTo>
                  <a:lnTo>
                    <a:pt x="477" y="7"/>
                  </a:lnTo>
                  <a:lnTo>
                    <a:pt x="460" y="3"/>
                  </a:lnTo>
                  <a:lnTo>
                    <a:pt x="444" y="1"/>
                  </a:lnTo>
                  <a:lnTo>
                    <a:pt x="428" y="0"/>
                  </a:lnTo>
                  <a:lnTo>
                    <a:pt x="413" y="2"/>
                  </a:lnTo>
                  <a:lnTo>
                    <a:pt x="398" y="5"/>
                  </a:lnTo>
                  <a:lnTo>
                    <a:pt x="398" y="5"/>
                  </a:lnTo>
                  <a:close/>
                  <a:moveTo>
                    <a:pt x="353" y="305"/>
                  </a:moveTo>
                  <a:lnTo>
                    <a:pt x="353" y="305"/>
                  </a:lnTo>
                  <a:lnTo>
                    <a:pt x="350" y="271"/>
                  </a:lnTo>
                  <a:lnTo>
                    <a:pt x="349" y="229"/>
                  </a:lnTo>
                  <a:lnTo>
                    <a:pt x="349" y="184"/>
                  </a:lnTo>
                  <a:lnTo>
                    <a:pt x="349" y="159"/>
                  </a:lnTo>
                  <a:lnTo>
                    <a:pt x="351" y="136"/>
                  </a:lnTo>
                  <a:lnTo>
                    <a:pt x="353" y="114"/>
                  </a:lnTo>
                  <a:lnTo>
                    <a:pt x="356" y="93"/>
                  </a:lnTo>
                  <a:lnTo>
                    <a:pt x="361" y="73"/>
                  </a:lnTo>
                  <a:lnTo>
                    <a:pt x="366" y="55"/>
                  </a:lnTo>
                  <a:lnTo>
                    <a:pt x="372" y="39"/>
                  </a:lnTo>
                  <a:lnTo>
                    <a:pt x="377" y="32"/>
                  </a:lnTo>
                  <a:lnTo>
                    <a:pt x="381" y="27"/>
                  </a:lnTo>
                  <a:lnTo>
                    <a:pt x="385" y="22"/>
                  </a:lnTo>
                  <a:lnTo>
                    <a:pt x="389" y="18"/>
                  </a:lnTo>
                  <a:lnTo>
                    <a:pt x="395" y="14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7" y="11"/>
                  </a:lnTo>
                  <a:lnTo>
                    <a:pt x="417" y="9"/>
                  </a:lnTo>
                  <a:lnTo>
                    <a:pt x="431" y="8"/>
                  </a:lnTo>
                  <a:lnTo>
                    <a:pt x="446" y="9"/>
                  </a:lnTo>
                  <a:lnTo>
                    <a:pt x="455" y="10"/>
                  </a:lnTo>
                  <a:lnTo>
                    <a:pt x="463" y="12"/>
                  </a:lnTo>
                  <a:lnTo>
                    <a:pt x="472" y="14"/>
                  </a:lnTo>
                  <a:lnTo>
                    <a:pt x="481" y="18"/>
                  </a:lnTo>
                  <a:lnTo>
                    <a:pt x="490" y="23"/>
                  </a:lnTo>
                  <a:lnTo>
                    <a:pt x="498" y="28"/>
                  </a:lnTo>
                  <a:lnTo>
                    <a:pt x="507" y="36"/>
                  </a:lnTo>
                  <a:lnTo>
                    <a:pt x="514" y="43"/>
                  </a:lnTo>
                  <a:lnTo>
                    <a:pt x="514" y="43"/>
                  </a:lnTo>
                  <a:lnTo>
                    <a:pt x="521" y="51"/>
                  </a:lnTo>
                  <a:lnTo>
                    <a:pt x="527" y="62"/>
                  </a:lnTo>
                  <a:lnTo>
                    <a:pt x="532" y="74"/>
                  </a:lnTo>
                  <a:lnTo>
                    <a:pt x="538" y="86"/>
                  </a:lnTo>
                  <a:lnTo>
                    <a:pt x="541" y="101"/>
                  </a:lnTo>
                  <a:lnTo>
                    <a:pt x="544" y="117"/>
                  </a:lnTo>
                  <a:lnTo>
                    <a:pt x="546" y="136"/>
                  </a:lnTo>
                  <a:lnTo>
                    <a:pt x="546" y="156"/>
                  </a:lnTo>
                  <a:lnTo>
                    <a:pt x="546" y="156"/>
                  </a:lnTo>
                  <a:lnTo>
                    <a:pt x="546" y="172"/>
                  </a:lnTo>
                  <a:lnTo>
                    <a:pt x="545" y="189"/>
                  </a:lnTo>
                  <a:lnTo>
                    <a:pt x="543" y="207"/>
                  </a:lnTo>
                  <a:lnTo>
                    <a:pt x="541" y="226"/>
                  </a:lnTo>
                  <a:lnTo>
                    <a:pt x="536" y="247"/>
                  </a:lnTo>
                  <a:lnTo>
                    <a:pt x="532" y="269"/>
                  </a:lnTo>
                  <a:lnTo>
                    <a:pt x="527" y="292"/>
                  </a:lnTo>
                  <a:lnTo>
                    <a:pt x="521" y="316"/>
                  </a:lnTo>
                  <a:lnTo>
                    <a:pt x="513" y="342"/>
                  </a:lnTo>
                  <a:lnTo>
                    <a:pt x="504" y="369"/>
                  </a:lnTo>
                  <a:lnTo>
                    <a:pt x="494" y="398"/>
                  </a:lnTo>
                  <a:lnTo>
                    <a:pt x="484" y="428"/>
                  </a:lnTo>
                  <a:lnTo>
                    <a:pt x="457" y="493"/>
                  </a:lnTo>
                  <a:lnTo>
                    <a:pt x="426" y="564"/>
                  </a:lnTo>
                  <a:lnTo>
                    <a:pt x="426" y="564"/>
                  </a:lnTo>
                  <a:lnTo>
                    <a:pt x="398" y="554"/>
                  </a:lnTo>
                  <a:lnTo>
                    <a:pt x="347" y="535"/>
                  </a:lnTo>
                  <a:lnTo>
                    <a:pt x="315" y="524"/>
                  </a:lnTo>
                  <a:lnTo>
                    <a:pt x="281" y="509"/>
                  </a:lnTo>
                  <a:lnTo>
                    <a:pt x="245" y="493"/>
                  </a:lnTo>
                  <a:lnTo>
                    <a:pt x="208" y="475"/>
                  </a:lnTo>
                  <a:lnTo>
                    <a:pt x="172" y="456"/>
                  </a:lnTo>
                  <a:lnTo>
                    <a:pt x="136" y="435"/>
                  </a:lnTo>
                  <a:lnTo>
                    <a:pt x="120" y="424"/>
                  </a:lnTo>
                  <a:lnTo>
                    <a:pt x="104" y="413"/>
                  </a:lnTo>
                  <a:lnTo>
                    <a:pt x="89" y="402"/>
                  </a:lnTo>
                  <a:lnTo>
                    <a:pt x="75" y="389"/>
                  </a:lnTo>
                  <a:lnTo>
                    <a:pt x="61" y="378"/>
                  </a:lnTo>
                  <a:lnTo>
                    <a:pt x="49" y="365"/>
                  </a:lnTo>
                  <a:lnTo>
                    <a:pt x="39" y="353"/>
                  </a:lnTo>
                  <a:lnTo>
                    <a:pt x="29" y="341"/>
                  </a:lnTo>
                  <a:lnTo>
                    <a:pt x="22" y="327"/>
                  </a:lnTo>
                  <a:lnTo>
                    <a:pt x="16" y="314"/>
                  </a:lnTo>
                  <a:lnTo>
                    <a:pt x="11" y="300"/>
                  </a:lnTo>
                  <a:lnTo>
                    <a:pt x="9" y="287"/>
                  </a:lnTo>
                  <a:lnTo>
                    <a:pt x="9" y="287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9" y="249"/>
                  </a:lnTo>
                  <a:lnTo>
                    <a:pt x="11" y="233"/>
                  </a:lnTo>
                  <a:lnTo>
                    <a:pt x="16" y="217"/>
                  </a:lnTo>
                  <a:lnTo>
                    <a:pt x="22" y="203"/>
                  </a:lnTo>
                  <a:lnTo>
                    <a:pt x="30" y="191"/>
                  </a:lnTo>
                  <a:lnTo>
                    <a:pt x="40" y="181"/>
                  </a:lnTo>
                  <a:lnTo>
                    <a:pt x="50" y="171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74" y="160"/>
                  </a:lnTo>
                  <a:lnTo>
                    <a:pt x="85" y="158"/>
                  </a:lnTo>
                  <a:lnTo>
                    <a:pt x="98" y="157"/>
                  </a:lnTo>
                  <a:lnTo>
                    <a:pt x="112" y="157"/>
                  </a:lnTo>
                  <a:lnTo>
                    <a:pt x="127" y="159"/>
                  </a:lnTo>
                  <a:lnTo>
                    <a:pt x="143" y="163"/>
                  </a:lnTo>
                  <a:lnTo>
                    <a:pt x="160" y="168"/>
                  </a:lnTo>
                  <a:lnTo>
                    <a:pt x="176" y="174"/>
                  </a:lnTo>
                  <a:lnTo>
                    <a:pt x="196" y="184"/>
                  </a:lnTo>
                  <a:lnTo>
                    <a:pt x="215" y="194"/>
                  </a:lnTo>
                  <a:lnTo>
                    <a:pt x="235" y="207"/>
                  </a:lnTo>
                  <a:lnTo>
                    <a:pt x="256" y="223"/>
                  </a:lnTo>
                  <a:lnTo>
                    <a:pt x="277" y="240"/>
                  </a:lnTo>
                  <a:lnTo>
                    <a:pt x="299" y="260"/>
                  </a:lnTo>
                  <a:lnTo>
                    <a:pt x="322" y="282"/>
                  </a:lnTo>
                  <a:lnTo>
                    <a:pt x="346" y="308"/>
                  </a:lnTo>
                  <a:lnTo>
                    <a:pt x="354" y="317"/>
                  </a:lnTo>
                  <a:lnTo>
                    <a:pt x="353" y="305"/>
                  </a:lnTo>
                  <a:close/>
                </a:path>
              </a:pathLst>
            </a:custGeom>
            <a:solidFill>
              <a:srgbClr val="FFD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2"/>
            <p:cNvSpPr>
              <a:spLocks noEditPoints="1"/>
            </p:cNvSpPr>
            <p:nvPr/>
          </p:nvSpPr>
          <p:spPr bwMode="auto">
            <a:xfrm>
              <a:off x="3197225" y="3786188"/>
              <a:ext cx="765175" cy="835025"/>
            </a:xfrm>
            <a:custGeom>
              <a:avLst/>
              <a:gdLst/>
              <a:ahLst/>
              <a:cxnLst>
                <a:cxn ang="0">
                  <a:pos x="362" y="10"/>
                </a:cxn>
                <a:cxn ang="0">
                  <a:pos x="335" y="48"/>
                </a:cxn>
                <a:cxn ang="0">
                  <a:pos x="321" y="107"/>
                </a:cxn>
                <a:cxn ang="0">
                  <a:pos x="314" y="208"/>
                </a:cxn>
                <a:cxn ang="0">
                  <a:pos x="320" y="315"/>
                </a:cxn>
                <a:cxn ang="0">
                  <a:pos x="221" y="231"/>
                </a:cxn>
                <a:cxn ang="0">
                  <a:pos x="147" y="186"/>
                </a:cxn>
                <a:cxn ang="0">
                  <a:pos x="92" y="171"/>
                </a:cxn>
                <a:cxn ang="0">
                  <a:pos x="54" y="176"/>
                </a:cxn>
                <a:cxn ang="0">
                  <a:pos x="23" y="199"/>
                </a:cxn>
                <a:cxn ang="0">
                  <a:pos x="2" y="256"/>
                </a:cxn>
                <a:cxn ang="0">
                  <a:pos x="3" y="297"/>
                </a:cxn>
                <a:cxn ang="0">
                  <a:pos x="32" y="341"/>
                </a:cxn>
                <a:cxn ang="0">
                  <a:pos x="82" y="385"/>
                </a:cxn>
                <a:cxn ang="0">
                  <a:pos x="218" y="460"/>
                </a:cxn>
                <a:cxn ang="0">
                  <a:pos x="361" y="518"/>
                </a:cxn>
                <a:cxn ang="0">
                  <a:pos x="387" y="523"/>
                </a:cxn>
                <a:cxn ang="0">
                  <a:pos x="460" y="303"/>
                </a:cxn>
                <a:cxn ang="0">
                  <a:pos x="482" y="157"/>
                </a:cxn>
                <a:cxn ang="0">
                  <a:pos x="472" y="69"/>
                </a:cxn>
                <a:cxn ang="0">
                  <a:pos x="450" y="27"/>
                </a:cxn>
                <a:cxn ang="0">
                  <a:pos x="428" y="7"/>
                </a:cxn>
                <a:cxn ang="0">
                  <a:pos x="391" y="0"/>
                </a:cxn>
                <a:cxn ang="0">
                  <a:pos x="329" y="325"/>
                </a:cxn>
                <a:cxn ang="0">
                  <a:pos x="323" y="201"/>
                </a:cxn>
                <a:cxn ang="0">
                  <a:pos x="332" y="90"/>
                </a:cxn>
                <a:cxn ang="0">
                  <a:pos x="350" y="36"/>
                </a:cxn>
                <a:cxn ang="0">
                  <a:pos x="374" y="12"/>
                </a:cxn>
                <a:cxn ang="0">
                  <a:pos x="399" y="9"/>
                </a:cxn>
                <a:cxn ang="0">
                  <a:pos x="431" y="19"/>
                </a:cxn>
                <a:cxn ang="0">
                  <a:pos x="449" y="39"/>
                </a:cxn>
                <a:cxn ang="0">
                  <a:pos x="468" y="87"/>
                </a:cxn>
                <a:cxn ang="0">
                  <a:pos x="473" y="146"/>
                </a:cxn>
                <a:cxn ang="0">
                  <a:pos x="468" y="221"/>
                </a:cxn>
                <a:cxn ang="0">
                  <a:pos x="431" y="378"/>
                </a:cxn>
                <a:cxn ang="0">
                  <a:pos x="381" y="516"/>
                </a:cxn>
                <a:cxn ang="0">
                  <a:pos x="247" y="462"/>
                </a:cxn>
                <a:cxn ang="0">
                  <a:pos x="116" y="396"/>
                </a:cxn>
                <a:cxn ang="0">
                  <a:pos x="50" y="347"/>
                </a:cxn>
                <a:cxn ang="0">
                  <a:pos x="17" y="307"/>
                </a:cxn>
                <a:cxn ang="0">
                  <a:pos x="8" y="278"/>
                </a:cxn>
                <a:cxn ang="0">
                  <a:pos x="13" y="243"/>
                </a:cxn>
                <a:cxn ang="0">
                  <a:pos x="38" y="196"/>
                </a:cxn>
                <a:cxn ang="0">
                  <a:pos x="68" y="180"/>
                </a:cxn>
                <a:cxn ang="0">
                  <a:pos x="119" y="184"/>
                </a:cxn>
                <a:cxn ang="0">
                  <a:pos x="183" y="215"/>
                </a:cxn>
                <a:cxn ang="0">
                  <a:pos x="258" y="271"/>
                </a:cxn>
                <a:cxn ang="0">
                  <a:pos x="330" y="337"/>
                </a:cxn>
              </a:cxnLst>
              <a:rect l="0" t="0" r="r" b="b"/>
              <a:pathLst>
                <a:path w="482" h="526">
                  <a:moveTo>
                    <a:pt x="380" y="1"/>
                  </a:moveTo>
                  <a:lnTo>
                    <a:pt x="380" y="1"/>
                  </a:lnTo>
                  <a:lnTo>
                    <a:pt x="370" y="4"/>
                  </a:lnTo>
                  <a:lnTo>
                    <a:pt x="362" y="10"/>
                  </a:lnTo>
                  <a:lnTo>
                    <a:pt x="353" y="17"/>
                  </a:lnTo>
                  <a:lnTo>
                    <a:pt x="347" y="25"/>
                  </a:lnTo>
                  <a:lnTo>
                    <a:pt x="341" y="36"/>
                  </a:lnTo>
                  <a:lnTo>
                    <a:pt x="335" y="48"/>
                  </a:lnTo>
                  <a:lnTo>
                    <a:pt x="330" y="61"/>
                  </a:lnTo>
                  <a:lnTo>
                    <a:pt x="327" y="75"/>
                  </a:lnTo>
                  <a:lnTo>
                    <a:pt x="324" y="91"/>
                  </a:lnTo>
                  <a:lnTo>
                    <a:pt x="321" y="107"/>
                  </a:lnTo>
                  <a:lnTo>
                    <a:pt x="316" y="140"/>
                  </a:lnTo>
                  <a:lnTo>
                    <a:pt x="314" y="174"/>
                  </a:lnTo>
                  <a:lnTo>
                    <a:pt x="314" y="208"/>
                  </a:lnTo>
                  <a:lnTo>
                    <a:pt x="314" y="208"/>
                  </a:lnTo>
                  <a:lnTo>
                    <a:pt x="314" y="242"/>
                  </a:lnTo>
                  <a:lnTo>
                    <a:pt x="316" y="271"/>
                  </a:lnTo>
                  <a:lnTo>
                    <a:pt x="320" y="315"/>
                  </a:lnTo>
                  <a:lnTo>
                    <a:pt x="320" y="315"/>
                  </a:lnTo>
                  <a:lnTo>
                    <a:pt x="292" y="289"/>
                  </a:lnTo>
                  <a:lnTo>
                    <a:pt x="268" y="267"/>
                  </a:lnTo>
                  <a:lnTo>
                    <a:pt x="243" y="248"/>
                  </a:lnTo>
                  <a:lnTo>
                    <a:pt x="221" y="231"/>
                  </a:lnTo>
                  <a:lnTo>
                    <a:pt x="201" y="216"/>
                  </a:lnTo>
                  <a:lnTo>
                    <a:pt x="181" y="204"/>
                  </a:lnTo>
                  <a:lnTo>
                    <a:pt x="163" y="194"/>
                  </a:lnTo>
                  <a:lnTo>
                    <a:pt x="147" y="186"/>
                  </a:lnTo>
                  <a:lnTo>
                    <a:pt x="131" y="180"/>
                  </a:lnTo>
                  <a:lnTo>
                    <a:pt x="117" y="176"/>
                  </a:lnTo>
                  <a:lnTo>
                    <a:pt x="104" y="173"/>
                  </a:lnTo>
                  <a:lnTo>
                    <a:pt x="92" y="171"/>
                  </a:lnTo>
                  <a:lnTo>
                    <a:pt x="81" y="171"/>
                  </a:lnTo>
                  <a:lnTo>
                    <a:pt x="71" y="172"/>
                  </a:lnTo>
                  <a:lnTo>
                    <a:pt x="62" y="173"/>
                  </a:lnTo>
                  <a:lnTo>
                    <a:pt x="54" y="176"/>
                  </a:lnTo>
                  <a:lnTo>
                    <a:pt x="54" y="176"/>
                  </a:lnTo>
                  <a:lnTo>
                    <a:pt x="42" y="181"/>
                  </a:lnTo>
                  <a:lnTo>
                    <a:pt x="33" y="190"/>
                  </a:lnTo>
                  <a:lnTo>
                    <a:pt x="23" y="199"/>
                  </a:lnTo>
                  <a:lnTo>
                    <a:pt x="16" y="211"/>
                  </a:lnTo>
                  <a:lnTo>
                    <a:pt x="9" y="225"/>
                  </a:lnTo>
                  <a:lnTo>
                    <a:pt x="5" y="239"/>
                  </a:lnTo>
                  <a:lnTo>
                    <a:pt x="2" y="256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1" y="286"/>
                  </a:lnTo>
                  <a:lnTo>
                    <a:pt x="3" y="297"/>
                  </a:lnTo>
                  <a:lnTo>
                    <a:pt x="7" y="308"/>
                  </a:lnTo>
                  <a:lnTo>
                    <a:pt x="14" y="319"/>
                  </a:lnTo>
                  <a:lnTo>
                    <a:pt x="22" y="330"/>
                  </a:lnTo>
                  <a:lnTo>
                    <a:pt x="32" y="341"/>
                  </a:lnTo>
                  <a:lnTo>
                    <a:pt x="42" y="352"/>
                  </a:lnTo>
                  <a:lnTo>
                    <a:pt x="55" y="363"/>
                  </a:lnTo>
                  <a:lnTo>
                    <a:pt x="69" y="374"/>
                  </a:lnTo>
                  <a:lnTo>
                    <a:pt x="82" y="385"/>
                  </a:lnTo>
                  <a:lnTo>
                    <a:pt x="114" y="405"/>
                  </a:lnTo>
                  <a:lnTo>
                    <a:pt x="148" y="424"/>
                  </a:lnTo>
                  <a:lnTo>
                    <a:pt x="183" y="442"/>
                  </a:lnTo>
                  <a:lnTo>
                    <a:pt x="218" y="460"/>
                  </a:lnTo>
                  <a:lnTo>
                    <a:pt x="253" y="475"/>
                  </a:lnTo>
                  <a:lnTo>
                    <a:pt x="286" y="488"/>
                  </a:lnTo>
                  <a:lnTo>
                    <a:pt x="315" y="501"/>
                  </a:lnTo>
                  <a:lnTo>
                    <a:pt x="361" y="518"/>
                  </a:lnTo>
                  <a:lnTo>
                    <a:pt x="382" y="525"/>
                  </a:lnTo>
                  <a:lnTo>
                    <a:pt x="386" y="526"/>
                  </a:lnTo>
                  <a:lnTo>
                    <a:pt x="387" y="523"/>
                  </a:lnTo>
                  <a:lnTo>
                    <a:pt x="387" y="523"/>
                  </a:lnTo>
                  <a:lnTo>
                    <a:pt x="412" y="461"/>
                  </a:lnTo>
                  <a:lnTo>
                    <a:pt x="432" y="404"/>
                  </a:lnTo>
                  <a:lnTo>
                    <a:pt x="448" y="351"/>
                  </a:lnTo>
                  <a:lnTo>
                    <a:pt x="460" y="303"/>
                  </a:lnTo>
                  <a:lnTo>
                    <a:pt x="470" y="261"/>
                  </a:lnTo>
                  <a:lnTo>
                    <a:pt x="476" y="221"/>
                  </a:lnTo>
                  <a:lnTo>
                    <a:pt x="481" y="188"/>
                  </a:lnTo>
                  <a:lnTo>
                    <a:pt x="482" y="157"/>
                  </a:lnTo>
                  <a:lnTo>
                    <a:pt x="482" y="130"/>
                  </a:lnTo>
                  <a:lnTo>
                    <a:pt x="479" y="106"/>
                  </a:lnTo>
                  <a:lnTo>
                    <a:pt x="476" y="86"/>
                  </a:lnTo>
                  <a:lnTo>
                    <a:pt x="472" y="69"/>
                  </a:lnTo>
                  <a:lnTo>
                    <a:pt x="467" y="55"/>
                  </a:lnTo>
                  <a:lnTo>
                    <a:pt x="461" y="42"/>
                  </a:lnTo>
                  <a:lnTo>
                    <a:pt x="456" y="33"/>
                  </a:lnTo>
                  <a:lnTo>
                    <a:pt x="450" y="27"/>
                  </a:lnTo>
                  <a:lnTo>
                    <a:pt x="450" y="27"/>
                  </a:lnTo>
                  <a:lnTo>
                    <a:pt x="443" y="19"/>
                  </a:lnTo>
                  <a:lnTo>
                    <a:pt x="436" y="13"/>
                  </a:lnTo>
                  <a:lnTo>
                    <a:pt x="428" y="7"/>
                  </a:lnTo>
                  <a:lnTo>
                    <a:pt x="419" y="3"/>
                  </a:lnTo>
                  <a:lnTo>
                    <a:pt x="410" y="1"/>
                  </a:lnTo>
                  <a:lnTo>
                    <a:pt x="400" y="0"/>
                  </a:lnTo>
                  <a:lnTo>
                    <a:pt x="391" y="0"/>
                  </a:lnTo>
                  <a:lnTo>
                    <a:pt x="380" y="1"/>
                  </a:lnTo>
                  <a:lnTo>
                    <a:pt x="380" y="1"/>
                  </a:lnTo>
                  <a:close/>
                  <a:moveTo>
                    <a:pt x="329" y="325"/>
                  </a:moveTo>
                  <a:lnTo>
                    <a:pt x="329" y="325"/>
                  </a:lnTo>
                  <a:lnTo>
                    <a:pt x="327" y="311"/>
                  </a:lnTo>
                  <a:lnTo>
                    <a:pt x="325" y="276"/>
                  </a:lnTo>
                  <a:lnTo>
                    <a:pt x="323" y="229"/>
                  </a:lnTo>
                  <a:lnTo>
                    <a:pt x="323" y="201"/>
                  </a:lnTo>
                  <a:lnTo>
                    <a:pt x="324" y="173"/>
                  </a:lnTo>
                  <a:lnTo>
                    <a:pt x="325" y="144"/>
                  </a:lnTo>
                  <a:lnTo>
                    <a:pt x="328" y="115"/>
                  </a:lnTo>
                  <a:lnTo>
                    <a:pt x="332" y="90"/>
                  </a:lnTo>
                  <a:lnTo>
                    <a:pt x="338" y="66"/>
                  </a:lnTo>
                  <a:lnTo>
                    <a:pt x="342" y="55"/>
                  </a:lnTo>
                  <a:lnTo>
                    <a:pt x="345" y="45"/>
                  </a:lnTo>
                  <a:lnTo>
                    <a:pt x="350" y="36"/>
                  </a:lnTo>
                  <a:lnTo>
                    <a:pt x="356" y="28"/>
                  </a:lnTo>
                  <a:lnTo>
                    <a:pt x="361" y="21"/>
                  </a:lnTo>
                  <a:lnTo>
                    <a:pt x="367" y="16"/>
                  </a:lnTo>
                  <a:lnTo>
                    <a:pt x="374" y="12"/>
                  </a:lnTo>
                  <a:lnTo>
                    <a:pt x="382" y="10"/>
                  </a:lnTo>
                  <a:lnTo>
                    <a:pt x="382" y="10"/>
                  </a:lnTo>
                  <a:lnTo>
                    <a:pt x="391" y="9"/>
                  </a:lnTo>
                  <a:lnTo>
                    <a:pt x="399" y="9"/>
                  </a:lnTo>
                  <a:lnTo>
                    <a:pt x="407" y="10"/>
                  </a:lnTo>
                  <a:lnTo>
                    <a:pt x="416" y="12"/>
                  </a:lnTo>
                  <a:lnTo>
                    <a:pt x="423" y="15"/>
                  </a:lnTo>
                  <a:lnTo>
                    <a:pt x="431" y="19"/>
                  </a:lnTo>
                  <a:lnTo>
                    <a:pt x="437" y="24"/>
                  </a:lnTo>
                  <a:lnTo>
                    <a:pt x="443" y="32"/>
                  </a:lnTo>
                  <a:lnTo>
                    <a:pt x="443" y="32"/>
                  </a:lnTo>
                  <a:lnTo>
                    <a:pt x="449" y="39"/>
                  </a:lnTo>
                  <a:lnTo>
                    <a:pt x="454" y="48"/>
                  </a:lnTo>
                  <a:lnTo>
                    <a:pt x="459" y="58"/>
                  </a:lnTo>
                  <a:lnTo>
                    <a:pt x="464" y="71"/>
                  </a:lnTo>
                  <a:lnTo>
                    <a:pt x="468" y="87"/>
                  </a:lnTo>
                  <a:lnTo>
                    <a:pt x="471" y="104"/>
                  </a:lnTo>
                  <a:lnTo>
                    <a:pt x="473" y="124"/>
                  </a:lnTo>
                  <a:lnTo>
                    <a:pt x="473" y="146"/>
                  </a:lnTo>
                  <a:lnTo>
                    <a:pt x="473" y="146"/>
                  </a:lnTo>
                  <a:lnTo>
                    <a:pt x="473" y="166"/>
                  </a:lnTo>
                  <a:lnTo>
                    <a:pt x="472" y="188"/>
                  </a:lnTo>
                  <a:lnTo>
                    <a:pt x="472" y="188"/>
                  </a:lnTo>
                  <a:lnTo>
                    <a:pt x="468" y="221"/>
                  </a:lnTo>
                  <a:lnTo>
                    <a:pt x="461" y="257"/>
                  </a:lnTo>
                  <a:lnTo>
                    <a:pt x="453" y="296"/>
                  </a:lnTo>
                  <a:lnTo>
                    <a:pt x="443" y="336"/>
                  </a:lnTo>
                  <a:lnTo>
                    <a:pt x="431" y="378"/>
                  </a:lnTo>
                  <a:lnTo>
                    <a:pt x="416" y="423"/>
                  </a:lnTo>
                  <a:lnTo>
                    <a:pt x="400" y="468"/>
                  </a:lnTo>
                  <a:lnTo>
                    <a:pt x="381" y="516"/>
                  </a:lnTo>
                  <a:lnTo>
                    <a:pt x="381" y="516"/>
                  </a:lnTo>
                  <a:lnTo>
                    <a:pt x="355" y="506"/>
                  </a:lnTo>
                  <a:lnTo>
                    <a:pt x="307" y="488"/>
                  </a:lnTo>
                  <a:lnTo>
                    <a:pt x="277" y="476"/>
                  </a:lnTo>
                  <a:lnTo>
                    <a:pt x="247" y="462"/>
                  </a:lnTo>
                  <a:lnTo>
                    <a:pt x="214" y="447"/>
                  </a:lnTo>
                  <a:lnTo>
                    <a:pt x="180" y="431"/>
                  </a:lnTo>
                  <a:lnTo>
                    <a:pt x="147" y="414"/>
                  </a:lnTo>
                  <a:lnTo>
                    <a:pt x="116" y="396"/>
                  </a:lnTo>
                  <a:lnTo>
                    <a:pt x="87" y="377"/>
                  </a:lnTo>
                  <a:lnTo>
                    <a:pt x="74" y="368"/>
                  </a:lnTo>
                  <a:lnTo>
                    <a:pt x="61" y="357"/>
                  </a:lnTo>
                  <a:lnTo>
                    <a:pt x="50" y="347"/>
                  </a:lnTo>
                  <a:lnTo>
                    <a:pt x="39" y="338"/>
                  </a:lnTo>
                  <a:lnTo>
                    <a:pt x="31" y="327"/>
                  </a:lnTo>
                  <a:lnTo>
                    <a:pt x="23" y="318"/>
                  </a:lnTo>
                  <a:lnTo>
                    <a:pt x="17" y="307"/>
                  </a:lnTo>
                  <a:lnTo>
                    <a:pt x="13" y="298"/>
                  </a:lnTo>
                  <a:lnTo>
                    <a:pt x="9" y="288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10" y="258"/>
                  </a:lnTo>
                  <a:lnTo>
                    <a:pt x="13" y="243"/>
                  </a:lnTo>
                  <a:lnTo>
                    <a:pt x="18" y="228"/>
                  </a:lnTo>
                  <a:lnTo>
                    <a:pt x="23" y="216"/>
                  </a:lnTo>
                  <a:lnTo>
                    <a:pt x="29" y="204"/>
                  </a:lnTo>
                  <a:lnTo>
                    <a:pt x="38" y="196"/>
                  </a:lnTo>
                  <a:lnTo>
                    <a:pt x="46" y="189"/>
                  </a:lnTo>
                  <a:lnTo>
                    <a:pt x="57" y="183"/>
                  </a:lnTo>
                  <a:lnTo>
                    <a:pt x="57" y="183"/>
                  </a:lnTo>
                  <a:lnTo>
                    <a:pt x="68" y="180"/>
                  </a:lnTo>
                  <a:lnTo>
                    <a:pt x="79" y="179"/>
                  </a:lnTo>
                  <a:lnTo>
                    <a:pt x="92" y="179"/>
                  </a:lnTo>
                  <a:lnTo>
                    <a:pt x="105" y="181"/>
                  </a:lnTo>
                  <a:lnTo>
                    <a:pt x="119" y="184"/>
                  </a:lnTo>
                  <a:lnTo>
                    <a:pt x="134" y="190"/>
                  </a:lnTo>
                  <a:lnTo>
                    <a:pt x="150" y="197"/>
                  </a:lnTo>
                  <a:lnTo>
                    <a:pt x="166" y="206"/>
                  </a:lnTo>
                  <a:lnTo>
                    <a:pt x="183" y="215"/>
                  </a:lnTo>
                  <a:lnTo>
                    <a:pt x="201" y="227"/>
                  </a:lnTo>
                  <a:lnTo>
                    <a:pt x="220" y="240"/>
                  </a:lnTo>
                  <a:lnTo>
                    <a:pt x="239" y="254"/>
                  </a:lnTo>
                  <a:lnTo>
                    <a:pt x="258" y="271"/>
                  </a:lnTo>
                  <a:lnTo>
                    <a:pt x="279" y="288"/>
                  </a:lnTo>
                  <a:lnTo>
                    <a:pt x="299" y="308"/>
                  </a:lnTo>
                  <a:lnTo>
                    <a:pt x="322" y="328"/>
                  </a:lnTo>
                  <a:lnTo>
                    <a:pt x="330" y="337"/>
                  </a:lnTo>
                  <a:lnTo>
                    <a:pt x="329" y="325"/>
                  </a:lnTo>
                  <a:close/>
                </a:path>
              </a:pathLst>
            </a:custGeom>
            <a:solidFill>
              <a:srgbClr val="B6EBF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256"/>
          <p:cNvGrpSpPr/>
          <p:nvPr userDrawn="1"/>
        </p:nvGrpSpPr>
        <p:grpSpPr>
          <a:xfrm>
            <a:off x="2571736" y="714356"/>
            <a:ext cx="771540" cy="775607"/>
            <a:chOff x="7616825" y="1616075"/>
            <a:chExt cx="903288" cy="908050"/>
          </a:xfrm>
        </p:grpSpPr>
        <p:sp>
          <p:nvSpPr>
            <p:cNvPr id="258" name="Freeform 165"/>
            <p:cNvSpPr>
              <a:spLocks/>
            </p:cNvSpPr>
            <p:nvPr/>
          </p:nvSpPr>
          <p:spPr bwMode="auto">
            <a:xfrm>
              <a:off x="7616825" y="1616075"/>
              <a:ext cx="903288" cy="908050"/>
            </a:xfrm>
            <a:custGeom>
              <a:avLst/>
              <a:gdLst/>
              <a:ahLst/>
              <a:cxnLst>
                <a:cxn ang="0">
                  <a:pos x="5" y="514"/>
                </a:cxn>
                <a:cxn ang="0">
                  <a:pos x="2" y="474"/>
                </a:cxn>
                <a:cxn ang="0">
                  <a:pos x="0" y="412"/>
                </a:cxn>
                <a:cxn ang="0">
                  <a:pos x="2" y="332"/>
                </a:cxn>
                <a:cxn ang="0">
                  <a:pos x="8" y="267"/>
                </a:cxn>
                <a:cxn ang="0">
                  <a:pos x="16" y="222"/>
                </a:cxn>
                <a:cxn ang="0">
                  <a:pos x="26" y="179"/>
                </a:cxn>
                <a:cxn ang="0">
                  <a:pos x="40" y="139"/>
                </a:cxn>
                <a:cxn ang="0">
                  <a:pos x="57" y="100"/>
                </a:cxn>
                <a:cxn ang="0">
                  <a:pos x="79" y="68"/>
                </a:cxn>
                <a:cxn ang="0">
                  <a:pos x="106" y="41"/>
                </a:cxn>
                <a:cxn ang="0">
                  <a:pos x="136" y="21"/>
                </a:cxn>
                <a:cxn ang="0">
                  <a:pos x="154" y="14"/>
                </a:cxn>
                <a:cxn ang="0">
                  <a:pos x="189" y="4"/>
                </a:cxn>
                <a:cxn ang="0">
                  <a:pos x="219" y="0"/>
                </a:cxn>
                <a:cxn ang="0">
                  <a:pos x="245" y="2"/>
                </a:cxn>
                <a:cxn ang="0">
                  <a:pos x="268" y="7"/>
                </a:cxn>
                <a:cxn ang="0">
                  <a:pos x="286" y="18"/>
                </a:cxn>
                <a:cxn ang="0">
                  <a:pos x="301" y="33"/>
                </a:cxn>
                <a:cxn ang="0">
                  <a:pos x="313" y="50"/>
                </a:cxn>
                <a:cxn ang="0">
                  <a:pos x="321" y="70"/>
                </a:cxn>
                <a:cxn ang="0">
                  <a:pos x="326" y="93"/>
                </a:cxn>
                <a:cxn ang="0">
                  <a:pos x="329" y="118"/>
                </a:cxn>
                <a:cxn ang="0">
                  <a:pos x="328" y="145"/>
                </a:cxn>
                <a:cxn ang="0">
                  <a:pos x="319" y="201"/>
                </a:cxn>
                <a:cxn ang="0">
                  <a:pos x="303" y="259"/>
                </a:cxn>
                <a:cxn ang="0">
                  <a:pos x="291" y="288"/>
                </a:cxn>
                <a:cxn ang="0">
                  <a:pos x="310" y="272"/>
                </a:cxn>
                <a:cxn ang="0">
                  <a:pos x="332" y="259"/>
                </a:cxn>
                <a:cxn ang="0">
                  <a:pos x="362" y="248"/>
                </a:cxn>
                <a:cxn ang="0">
                  <a:pos x="399" y="242"/>
                </a:cxn>
                <a:cxn ang="0">
                  <a:pos x="419" y="243"/>
                </a:cxn>
                <a:cxn ang="0">
                  <a:pos x="440" y="248"/>
                </a:cxn>
                <a:cxn ang="0">
                  <a:pos x="462" y="255"/>
                </a:cxn>
                <a:cxn ang="0">
                  <a:pos x="486" y="267"/>
                </a:cxn>
                <a:cxn ang="0">
                  <a:pos x="510" y="283"/>
                </a:cxn>
                <a:cxn ang="0">
                  <a:pos x="535" y="304"/>
                </a:cxn>
                <a:cxn ang="0">
                  <a:pos x="547" y="316"/>
                </a:cxn>
                <a:cxn ang="0">
                  <a:pos x="563" y="343"/>
                </a:cxn>
                <a:cxn ang="0">
                  <a:pos x="569" y="372"/>
                </a:cxn>
                <a:cxn ang="0">
                  <a:pos x="567" y="400"/>
                </a:cxn>
                <a:cxn ang="0">
                  <a:pos x="558" y="430"/>
                </a:cxn>
                <a:cxn ang="0">
                  <a:pos x="540" y="458"/>
                </a:cxn>
                <a:cxn ang="0">
                  <a:pos x="514" y="485"/>
                </a:cxn>
                <a:cxn ang="0">
                  <a:pos x="483" y="510"/>
                </a:cxn>
                <a:cxn ang="0">
                  <a:pos x="444" y="531"/>
                </a:cxn>
                <a:cxn ang="0">
                  <a:pos x="400" y="549"/>
                </a:cxn>
                <a:cxn ang="0">
                  <a:pos x="351" y="563"/>
                </a:cxn>
                <a:cxn ang="0">
                  <a:pos x="297" y="571"/>
                </a:cxn>
                <a:cxn ang="0">
                  <a:pos x="238" y="572"/>
                </a:cxn>
                <a:cxn ang="0">
                  <a:pos x="175" y="566"/>
                </a:cxn>
                <a:cxn ang="0">
                  <a:pos x="110" y="553"/>
                </a:cxn>
                <a:cxn ang="0">
                  <a:pos x="40" y="529"/>
                </a:cxn>
                <a:cxn ang="0">
                  <a:pos x="5" y="514"/>
                </a:cxn>
              </a:cxnLst>
              <a:rect l="0" t="0" r="r" b="b"/>
              <a:pathLst>
                <a:path w="569" h="572">
                  <a:moveTo>
                    <a:pt x="5" y="514"/>
                  </a:moveTo>
                  <a:lnTo>
                    <a:pt x="5" y="514"/>
                  </a:lnTo>
                  <a:lnTo>
                    <a:pt x="3" y="496"/>
                  </a:lnTo>
                  <a:lnTo>
                    <a:pt x="2" y="474"/>
                  </a:lnTo>
                  <a:lnTo>
                    <a:pt x="1" y="446"/>
                  </a:lnTo>
                  <a:lnTo>
                    <a:pt x="0" y="412"/>
                  </a:lnTo>
                  <a:lnTo>
                    <a:pt x="1" y="374"/>
                  </a:lnTo>
                  <a:lnTo>
                    <a:pt x="2" y="332"/>
                  </a:lnTo>
                  <a:lnTo>
                    <a:pt x="6" y="289"/>
                  </a:lnTo>
                  <a:lnTo>
                    <a:pt x="8" y="267"/>
                  </a:lnTo>
                  <a:lnTo>
                    <a:pt x="12" y="244"/>
                  </a:lnTo>
                  <a:lnTo>
                    <a:pt x="16" y="222"/>
                  </a:lnTo>
                  <a:lnTo>
                    <a:pt x="21" y="201"/>
                  </a:lnTo>
                  <a:lnTo>
                    <a:pt x="26" y="179"/>
                  </a:lnTo>
                  <a:lnTo>
                    <a:pt x="33" y="159"/>
                  </a:lnTo>
                  <a:lnTo>
                    <a:pt x="40" y="139"/>
                  </a:lnTo>
                  <a:lnTo>
                    <a:pt x="48" y="119"/>
                  </a:lnTo>
                  <a:lnTo>
                    <a:pt x="57" y="100"/>
                  </a:lnTo>
                  <a:lnTo>
                    <a:pt x="67" y="83"/>
                  </a:lnTo>
                  <a:lnTo>
                    <a:pt x="79" y="68"/>
                  </a:lnTo>
                  <a:lnTo>
                    <a:pt x="92" y="54"/>
                  </a:lnTo>
                  <a:lnTo>
                    <a:pt x="106" y="41"/>
                  </a:lnTo>
                  <a:lnTo>
                    <a:pt x="120" y="29"/>
                  </a:lnTo>
                  <a:lnTo>
                    <a:pt x="136" y="21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72" y="8"/>
                  </a:lnTo>
                  <a:lnTo>
                    <a:pt x="189" y="4"/>
                  </a:lnTo>
                  <a:lnTo>
                    <a:pt x="204" y="2"/>
                  </a:lnTo>
                  <a:lnTo>
                    <a:pt x="219" y="0"/>
                  </a:lnTo>
                  <a:lnTo>
                    <a:pt x="233" y="1"/>
                  </a:lnTo>
                  <a:lnTo>
                    <a:pt x="245" y="2"/>
                  </a:lnTo>
                  <a:lnTo>
                    <a:pt x="257" y="4"/>
                  </a:lnTo>
                  <a:lnTo>
                    <a:pt x="268" y="7"/>
                  </a:lnTo>
                  <a:lnTo>
                    <a:pt x="277" y="12"/>
                  </a:lnTo>
                  <a:lnTo>
                    <a:pt x="286" y="18"/>
                  </a:lnTo>
                  <a:lnTo>
                    <a:pt x="294" y="24"/>
                  </a:lnTo>
                  <a:lnTo>
                    <a:pt x="301" y="33"/>
                  </a:lnTo>
                  <a:lnTo>
                    <a:pt x="307" y="40"/>
                  </a:lnTo>
                  <a:lnTo>
                    <a:pt x="313" y="50"/>
                  </a:lnTo>
                  <a:lnTo>
                    <a:pt x="317" y="59"/>
                  </a:lnTo>
                  <a:lnTo>
                    <a:pt x="321" y="70"/>
                  </a:lnTo>
                  <a:lnTo>
                    <a:pt x="324" y="81"/>
                  </a:lnTo>
                  <a:lnTo>
                    <a:pt x="326" y="93"/>
                  </a:lnTo>
                  <a:lnTo>
                    <a:pt x="328" y="106"/>
                  </a:lnTo>
                  <a:lnTo>
                    <a:pt x="329" y="118"/>
                  </a:lnTo>
                  <a:lnTo>
                    <a:pt x="329" y="131"/>
                  </a:lnTo>
                  <a:lnTo>
                    <a:pt x="328" y="145"/>
                  </a:lnTo>
                  <a:lnTo>
                    <a:pt x="325" y="172"/>
                  </a:lnTo>
                  <a:lnTo>
                    <a:pt x="319" y="201"/>
                  </a:lnTo>
                  <a:lnTo>
                    <a:pt x="312" y="231"/>
                  </a:lnTo>
                  <a:lnTo>
                    <a:pt x="303" y="259"/>
                  </a:lnTo>
                  <a:lnTo>
                    <a:pt x="291" y="288"/>
                  </a:lnTo>
                  <a:lnTo>
                    <a:pt x="291" y="288"/>
                  </a:lnTo>
                  <a:lnTo>
                    <a:pt x="296" y="283"/>
                  </a:lnTo>
                  <a:lnTo>
                    <a:pt x="310" y="272"/>
                  </a:lnTo>
                  <a:lnTo>
                    <a:pt x="321" y="266"/>
                  </a:lnTo>
                  <a:lnTo>
                    <a:pt x="332" y="259"/>
                  </a:lnTo>
                  <a:lnTo>
                    <a:pt x="347" y="253"/>
                  </a:lnTo>
                  <a:lnTo>
                    <a:pt x="362" y="248"/>
                  </a:lnTo>
                  <a:lnTo>
                    <a:pt x="380" y="244"/>
                  </a:lnTo>
                  <a:lnTo>
                    <a:pt x="399" y="242"/>
                  </a:lnTo>
                  <a:lnTo>
                    <a:pt x="408" y="243"/>
                  </a:lnTo>
                  <a:lnTo>
                    <a:pt x="419" y="243"/>
                  </a:lnTo>
                  <a:lnTo>
                    <a:pt x="430" y="245"/>
                  </a:lnTo>
                  <a:lnTo>
                    <a:pt x="440" y="248"/>
                  </a:lnTo>
                  <a:lnTo>
                    <a:pt x="451" y="251"/>
                  </a:lnTo>
                  <a:lnTo>
                    <a:pt x="462" y="255"/>
                  </a:lnTo>
                  <a:lnTo>
                    <a:pt x="474" y="260"/>
                  </a:lnTo>
                  <a:lnTo>
                    <a:pt x="486" y="267"/>
                  </a:lnTo>
                  <a:lnTo>
                    <a:pt x="498" y="274"/>
                  </a:lnTo>
                  <a:lnTo>
                    <a:pt x="510" y="283"/>
                  </a:lnTo>
                  <a:lnTo>
                    <a:pt x="523" y="293"/>
                  </a:lnTo>
                  <a:lnTo>
                    <a:pt x="535" y="304"/>
                  </a:lnTo>
                  <a:lnTo>
                    <a:pt x="535" y="304"/>
                  </a:lnTo>
                  <a:lnTo>
                    <a:pt x="547" y="316"/>
                  </a:lnTo>
                  <a:lnTo>
                    <a:pt x="556" y="329"/>
                  </a:lnTo>
                  <a:lnTo>
                    <a:pt x="563" y="343"/>
                  </a:lnTo>
                  <a:lnTo>
                    <a:pt x="567" y="357"/>
                  </a:lnTo>
                  <a:lnTo>
                    <a:pt x="569" y="372"/>
                  </a:lnTo>
                  <a:lnTo>
                    <a:pt x="569" y="385"/>
                  </a:lnTo>
                  <a:lnTo>
                    <a:pt x="567" y="400"/>
                  </a:lnTo>
                  <a:lnTo>
                    <a:pt x="563" y="415"/>
                  </a:lnTo>
                  <a:lnTo>
                    <a:pt x="558" y="430"/>
                  </a:lnTo>
                  <a:lnTo>
                    <a:pt x="549" y="444"/>
                  </a:lnTo>
                  <a:lnTo>
                    <a:pt x="540" y="458"/>
                  </a:lnTo>
                  <a:lnTo>
                    <a:pt x="528" y="472"/>
                  </a:lnTo>
                  <a:lnTo>
                    <a:pt x="514" y="485"/>
                  </a:lnTo>
                  <a:lnTo>
                    <a:pt x="499" y="498"/>
                  </a:lnTo>
                  <a:lnTo>
                    <a:pt x="483" y="510"/>
                  </a:lnTo>
                  <a:lnTo>
                    <a:pt x="465" y="522"/>
                  </a:lnTo>
                  <a:lnTo>
                    <a:pt x="444" y="531"/>
                  </a:lnTo>
                  <a:lnTo>
                    <a:pt x="423" y="541"/>
                  </a:lnTo>
                  <a:lnTo>
                    <a:pt x="400" y="549"/>
                  </a:lnTo>
                  <a:lnTo>
                    <a:pt x="377" y="557"/>
                  </a:lnTo>
                  <a:lnTo>
                    <a:pt x="351" y="563"/>
                  </a:lnTo>
                  <a:lnTo>
                    <a:pt x="325" y="567"/>
                  </a:lnTo>
                  <a:lnTo>
                    <a:pt x="297" y="571"/>
                  </a:lnTo>
                  <a:lnTo>
                    <a:pt x="268" y="572"/>
                  </a:lnTo>
                  <a:lnTo>
                    <a:pt x="238" y="572"/>
                  </a:lnTo>
                  <a:lnTo>
                    <a:pt x="207" y="570"/>
                  </a:lnTo>
                  <a:lnTo>
                    <a:pt x="175" y="566"/>
                  </a:lnTo>
                  <a:lnTo>
                    <a:pt x="143" y="560"/>
                  </a:lnTo>
                  <a:lnTo>
                    <a:pt x="110" y="553"/>
                  </a:lnTo>
                  <a:lnTo>
                    <a:pt x="75" y="542"/>
                  </a:lnTo>
                  <a:lnTo>
                    <a:pt x="40" y="529"/>
                  </a:lnTo>
                  <a:lnTo>
                    <a:pt x="5" y="514"/>
                  </a:lnTo>
                  <a:lnTo>
                    <a:pt x="5" y="514"/>
                  </a:lnTo>
                  <a:close/>
                </a:path>
              </a:pathLst>
            </a:custGeom>
            <a:solidFill>
              <a:srgbClr val="FF6A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66"/>
            <p:cNvSpPr>
              <a:spLocks/>
            </p:cNvSpPr>
            <p:nvPr/>
          </p:nvSpPr>
          <p:spPr bwMode="auto">
            <a:xfrm>
              <a:off x="7966075" y="1649413"/>
              <a:ext cx="57150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6" y="35"/>
                </a:cxn>
                <a:cxn ang="0">
                  <a:pos x="12" y="34"/>
                </a:cxn>
                <a:cxn ang="0">
                  <a:pos x="8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7"/>
                </a:cxn>
                <a:cxn ang="0">
                  <a:pos x="2" y="24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4" y="0"/>
                </a:cxn>
                <a:cxn ang="0">
                  <a:pos x="27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3" y="6"/>
                </a:cxn>
                <a:cxn ang="0">
                  <a:pos x="34" y="9"/>
                </a:cxn>
                <a:cxn ang="0">
                  <a:pos x="35" y="13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3"/>
                </a:cxn>
                <a:cxn ang="0">
                  <a:pos x="33" y="26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2" y="34"/>
                  </a:lnTo>
                  <a:lnTo>
                    <a:pt x="8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3" y="6"/>
                  </a:lnTo>
                  <a:lnTo>
                    <a:pt x="34" y="9"/>
                  </a:lnTo>
                  <a:lnTo>
                    <a:pt x="35" y="13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3"/>
                  </a:lnTo>
                  <a:lnTo>
                    <a:pt x="33" y="26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67"/>
            <p:cNvSpPr>
              <a:spLocks/>
            </p:cNvSpPr>
            <p:nvPr/>
          </p:nvSpPr>
          <p:spPr bwMode="auto">
            <a:xfrm>
              <a:off x="7745413" y="1754188"/>
              <a:ext cx="57150" cy="57150"/>
            </a:xfrm>
            <a:custGeom>
              <a:avLst/>
              <a:gdLst/>
              <a:ahLst/>
              <a:cxnLst>
                <a:cxn ang="0">
                  <a:pos x="32" y="29"/>
                </a:cxn>
                <a:cxn ang="0">
                  <a:pos x="32" y="29"/>
                </a:cxn>
                <a:cxn ang="0">
                  <a:pos x="29" y="31"/>
                </a:cxn>
                <a:cxn ang="0">
                  <a:pos x="26" y="34"/>
                </a:cxn>
                <a:cxn ang="0">
                  <a:pos x="22" y="35"/>
                </a:cxn>
                <a:cxn ang="0">
                  <a:pos x="19" y="36"/>
                </a:cxn>
                <a:cxn ang="0">
                  <a:pos x="16" y="35"/>
                </a:cxn>
                <a:cxn ang="0">
                  <a:pos x="12" y="35"/>
                </a:cxn>
                <a:cxn ang="0">
                  <a:pos x="10" y="32"/>
                </a:cxn>
                <a:cxn ang="0">
                  <a:pos x="7" y="30"/>
                </a:cxn>
                <a:cxn ang="0">
                  <a:pos x="7" y="30"/>
                </a:cxn>
                <a:cxn ang="0">
                  <a:pos x="4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1" y="2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5" y="1"/>
                </a:cxn>
                <a:cxn ang="0">
                  <a:pos x="28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5" y="13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3"/>
                </a:cxn>
                <a:cxn ang="0">
                  <a:pos x="34" y="26"/>
                </a:cxn>
                <a:cxn ang="0">
                  <a:pos x="32" y="29"/>
                </a:cxn>
                <a:cxn ang="0">
                  <a:pos x="32" y="29"/>
                </a:cxn>
              </a:cxnLst>
              <a:rect l="0" t="0" r="r" b="b"/>
              <a:pathLst>
                <a:path w="36" h="36">
                  <a:moveTo>
                    <a:pt x="32" y="29"/>
                  </a:moveTo>
                  <a:lnTo>
                    <a:pt x="32" y="29"/>
                  </a:lnTo>
                  <a:lnTo>
                    <a:pt x="29" y="31"/>
                  </a:lnTo>
                  <a:lnTo>
                    <a:pt x="26" y="34"/>
                  </a:lnTo>
                  <a:lnTo>
                    <a:pt x="22" y="35"/>
                  </a:lnTo>
                  <a:lnTo>
                    <a:pt x="19" y="36"/>
                  </a:lnTo>
                  <a:lnTo>
                    <a:pt x="16" y="35"/>
                  </a:lnTo>
                  <a:lnTo>
                    <a:pt x="12" y="35"/>
                  </a:lnTo>
                  <a:lnTo>
                    <a:pt x="10" y="32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5" y="13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3"/>
                  </a:lnTo>
                  <a:lnTo>
                    <a:pt x="34" y="26"/>
                  </a:lnTo>
                  <a:lnTo>
                    <a:pt x="32" y="29"/>
                  </a:lnTo>
                  <a:lnTo>
                    <a:pt x="32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68"/>
            <p:cNvSpPr>
              <a:spLocks/>
            </p:cNvSpPr>
            <p:nvPr/>
          </p:nvSpPr>
          <p:spPr bwMode="auto">
            <a:xfrm>
              <a:off x="8008938" y="1936750"/>
              <a:ext cx="55563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6" y="34"/>
                </a:cxn>
                <a:cxn ang="0">
                  <a:pos x="23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8"/>
                </a:cxn>
                <a:cxn ang="0">
                  <a:pos x="2" y="25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2" y="12"/>
                </a:cxn>
                <a:cxn ang="0">
                  <a:pos x="3" y="9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2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0"/>
                </a:cxn>
                <a:cxn ang="0">
                  <a:pos x="35" y="23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6" y="34"/>
                  </a:lnTo>
                  <a:lnTo>
                    <a:pt x="23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5"/>
                  </a:lnTo>
                  <a:lnTo>
                    <a:pt x="5" y="5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5" y="23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69"/>
            <p:cNvSpPr>
              <a:spLocks/>
            </p:cNvSpPr>
            <p:nvPr/>
          </p:nvSpPr>
          <p:spPr bwMode="auto">
            <a:xfrm>
              <a:off x="7804150" y="1951038"/>
              <a:ext cx="57150" cy="57150"/>
            </a:xfrm>
            <a:custGeom>
              <a:avLst/>
              <a:gdLst/>
              <a:ahLst/>
              <a:cxnLst>
                <a:cxn ang="0">
                  <a:pos x="32" y="29"/>
                </a:cxn>
                <a:cxn ang="0">
                  <a:pos x="32" y="29"/>
                </a:cxn>
                <a:cxn ang="0">
                  <a:pos x="29" y="32"/>
                </a:cxn>
                <a:cxn ang="0">
                  <a:pos x="26" y="33"/>
                </a:cxn>
                <a:cxn ang="0">
                  <a:pos x="23" y="34"/>
                </a:cxn>
                <a:cxn ang="0">
                  <a:pos x="19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0" y="33"/>
                </a:cxn>
                <a:cxn ang="0">
                  <a:pos x="7" y="31"/>
                </a:cxn>
                <a:cxn ang="0">
                  <a:pos x="7" y="31"/>
                </a:cxn>
                <a:cxn ang="0">
                  <a:pos x="5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2"/>
                </a:cxn>
                <a:cxn ang="0">
                  <a:pos x="14" y="1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1" y="5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6" y="13"/>
                </a:cxn>
                <a:cxn ang="0">
                  <a:pos x="36" y="16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4" y="27"/>
                </a:cxn>
                <a:cxn ang="0">
                  <a:pos x="32" y="29"/>
                </a:cxn>
                <a:cxn ang="0">
                  <a:pos x="32" y="29"/>
                </a:cxn>
              </a:cxnLst>
              <a:rect l="0" t="0" r="r" b="b"/>
              <a:pathLst>
                <a:path w="36" h="36">
                  <a:moveTo>
                    <a:pt x="32" y="29"/>
                  </a:moveTo>
                  <a:lnTo>
                    <a:pt x="32" y="29"/>
                  </a:lnTo>
                  <a:lnTo>
                    <a:pt x="29" y="32"/>
                  </a:lnTo>
                  <a:lnTo>
                    <a:pt x="26" y="33"/>
                  </a:lnTo>
                  <a:lnTo>
                    <a:pt x="23" y="34"/>
                  </a:lnTo>
                  <a:lnTo>
                    <a:pt x="19" y="36"/>
                  </a:lnTo>
                  <a:lnTo>
                    <a:pt x="16" y="36"/>
                  </a:lnTo>
                  <a:lnTo>
                    <a:pt x="13" y="34"/>
                  </a:lnTo>
                  <a:lnTo>
                    <a:pt x="10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6" y="13"/>
                  </a:lnTo>
                  <a:lnTo>
                    <a:pt x="36" y="16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4" y="27"/>
                  </a:lnTo>
                  <a:lnTo>
                    <a:pt x="32" y="29"/>
                  </a:lnTo>
                  <a:lnTo>
                    <a:pt x="32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70"/>
            <p:cNvSpPr>
              <a:spLocks/>
            </p:cNvSpPr>
            <p:nvPr/>
          </p:nvSpPr>
          <p:spPr bwMode="auto">
            <a:xfrm>
              <a:off x="7764463" y="2162175"/>
              <a:ext cx="57150" cy="57150"/>
            </a:xfrm>
            <a:custGeom>
              <a:avLst/>
              <a:gdLst/>
              <a:ahLst/>
              <a:cxnLst>
                <a:cxn ang="0">
                  <a:pos x="32" y="30"/>
                </a:cxn>
                <a:cxn ang="0">
                  <a:pos x="32" y="30"/>
                </a:cxn>
                <a:cxn ang="0">
                  <a:pos x="28" y="33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6"/>
                </a:cxn>
                <a:cxn ang="0">
                  <a:pos x="16" y="36"/>
                </a:cxn>
                <a:cxn ang="0">
                  <a:pos x="13" y="35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1" y="12"/>
                </a:cxn>
                <a:cxn ang="0">
                  <a:pos x="3" y="8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7" y="3"/>
                </a:cxn>
                <a:cxn ang="0">
                  <a:pos x="10" y="2"/>
                </a:cxn>
                <a:cxn ang="0">
                  <a:pos x="14" y="1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3"/>
                </a:cxn>
                <a:cxn ang="0">
                  <a:pos x="31" y="5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4"/>
                </a:cxn>
                <a:cxn ang="0">
                  <a:pos x="34" y="28"/>
                </a:cxn>
                <a:cxn ang="0">
                  <a:pos x="32" y="30"/>
                </a:cxn>
                <a:cxn ang="0">
                  <a:pos x="32" y="30"/>
                </a:cxn>
              </a:cxnLst>
              <a:rect l="0" t="0" r="r" b="b"/>
              <a:pathLst>
                <a:path w="36" h="36">
                  <a:moveTo>
                    <a:pt x="32" y="30"/>
                  </a:moveTo>
                  <a:lnTo>
                    <a:pt x="32" y="30"/>
                  </a:lnTo>
                  <a:lnTo>
                    <a:pt x="28" y="33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6"/>
                  </a:lnTo>
                  <a:lnTo>
                    <a:pt x="16" y="36"/>
                  </a:lnTo>
                  <a:lnTo>
                    <a:pt x="13" y="35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4"/>
                  </a:lnTo>
                  <a:lnTo>
                    <a:pt x="34" y="28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71"/>
            <p:cNvSpPr>
              <a:spLocks/>
            </p:cNvSpPr>
            <p:nvPr/>
          </p:nvSpPr>
          <p:spPr bwMode="auto">
            <a:xfrm>
              <a:off x="8005763" y="2286000"/>
              <a:ext cx="55563" cy="57150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2" y="35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1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8" y="4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5"/>
                </a:cxn>
                <a:cxn ang="0">
                  <a:pos x="30" y="5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0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6">
                  <a:moveTo>
                    <a:pt x="31" y="30"/>
                  </a:move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5" y="6"/>
                  </a:lnTo>
                  <a:lnTo>
                    <a:pt x="8" y="4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72"/>
            <p:cNvSpPr>
              <a:spLocks/>
            </p:cNvSpPr>
            <p:nvPr/>
          </p:nvSpPr>
          <p:spPr bwMode="auto">
            <a:xfrm>
              <a:off x="7739063" y="2359025"/>
              <a:ext cx="57150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5" y="35"/>
                </a:cxn>
                <a:cxn ang="0">
                  <a:pos x="12" y="35"/>
                </a:cxn>
                <a:cxn ang="0">
                  <a:pos x="8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2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8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3" y="1"/>
                </a:cxn>
                <a:cxn ang="0">
                  <a:pos x="26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2" y="7"/>
                </a:cxn>
                <a:cxn ang="0">
                  <a:pos x="34" y="10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5" y="20"/>
                </a:cxn>
                <a:cxn ang="0">
                  <a:pos x="35" y="23"/>
                </a:cxn>
                <a:cxn ang="0">
                  <a:pos x="33" y="26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8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8"/>
                  </a:lnTo>
                  <a:lnTo>
                    <a:pt x="4" y="5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6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4" y="10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5" y="20"/>
                  </a:lnTo>
                  <a:lnTo>
                    <a:pt x="35" y="23"/>
                  </a:lnTo>
                  <a:lnTo>
                    <a:pt x="33" y="26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73"/>
            <p:cNvSpPr>
              <a:spLocks/>
            </p:cNvSpPr>
            <p:nvPr/>
          </p:nvSpPr>
          <p:spPr bwMode="auto">
            <a:xfrm>
              <a:off x="7632700" y="1993900"/>
              <a:ext cx="36513" cy="57150"/>
            </a:xfrm>
            <a:custGeom>
              <a:avLst/>
              <a:gdLst/>
              <a:ahLst/>
              <a:cxnLst>
                <a:cxn ang="0">
                  <a:pos x="18" y="30"/>
                </a:cxn>
                <a:cxn ang="0">
                  <a:pos x="18" y="30"/>
                </a:cxn>
                <a:cxn ang="0">
                  <a:pos x="20" y="28"/>
                </a:cxn>
                <a:cxn ang="0">
                  <a:pos x="21" y="24"/>
                </a:cxn>
                <a:cxn ang="0">
                  <a:pos x="23" y="21"/>
                </a:cxn>
                <a:cxn ang="0">
                  <a:pos x="23" y="17"/>
                </a:cxn>
                <a:cxn ang="0">
                  <a:pos x="23" y="14"/>
                </a:cxn>
                <a:cxn ang="0">
                  <a:pos x="21" y="11"/>
                </a:cxn>
                <a:cxn ang="0">
                  <a:pos x="19" y="7"/>
                </a:cxn>
                <a:cxn ang="0">
                  <a:pos x="17" y="5"/>
                </a:cxn>
                <a:cxn ang="0">
                  <a:pos x="17" y="5"/>
                </a:cxn>
                <a:cxn ang="0">
                  <a:pos x="14" y="3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5" y="36"/>
                </a:cxn>
                <a:cxn ang="0">
                  <a:pos x="10" y="35"/>
                </a:cxn>
                <a:cxn ang="0">
                  <a:pos x="14" y="34"/>
                </a:cxn>
                <a:cxn ang="0">
                  <a:pos x="18" y="30"/>
                </a:cxn>
                <a:cxn ang="0">
                  <a:pos x="18" y="30"/>
                </a:cxn>
              </a:cxnLst>
              <a:rect l="0" t="0" r="r" b="b"/>
              <a:pathLst>
                <a:path w="23" h="36">
                  <a:moveTo>
                    <a:pt x="18" y="30"/>
                  </a:moveTo>
                  <a:lnTo>
                    <a:pt x="18" y="30"/>
                  </a:lnTo>
                  <a:lnTo>
                    <a:pt x="20" y="28"/>
                  </a:lnTo>
                  <a:lnTo>
                    <a:pt x="21" y="24"/>
                  </a:lnTo>
                  <a:lnTo>
                    <a:pt x="23" y="21"/>
                  </a:lnTo>
                  <a:lnTo>
                    <a:pt x="23" y="17"/>
                  </a:lnTo>
                  <a:lnTo>
                    <a:pt x="23" y="14"/>
                  </a:lnTo>
                  <a:lnTo>
                    <a:pt x="21" y="11"/>
                  </a:lnTo>
                  <a:lnTo>
                    <a:pt x="19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1"/>
                  </a:lnTo>
                  <a:lnTo>
                    <a:pt x="3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5" y="36"/>
                  </a:lnTo>
                  <a:lnTo>
                    <a:pt x="10" y="35"/>
                  </a:lnTo>
                  <a:lnTo>
                    <a:pt x="14" y="34"/>
                  </a:lnTo>
                  <a:lnTo>
                    <a:pt x="18" y="30"/>
                  </a:lnTo>
                  <a:lnTo>
                    <a:pt x="18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74"/>
            <p:cNvSpPr>
              <a:spLocks/>
            </p:cNvSpPr>
            <p:nvPr/>
          </p:nvSpPr>
          <p:spPr bwMode="auto">
            <a:xfrm>
              <a:off x="7951788" y="2112963"/>
              <a:ext cx="57150" cy="57150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3"/>
                </a:cxn>
                <a:cxn ang="0">
                  <a:pos x="26" y="34"/>
                </a:cxn>
                <a:cxn ang="0">
                  <a:pos x="23" y="35"/>
                </a:cxn>
                <a:cxn ang="0">
                  <a:pos x="20" y="36"/>
                </a:cxn>
                <a:cxn ang="0">
                  <a:pos x="15" y="36"/>
                </a:cxn>
                <a:cxn ang="0">
                  <a:pos x="12" y="35"/>
                </a:cxn>
                <a:cxn ang="0">
                  <a:pos x="9" y="34"/>
                </a:cxn>
                <a:cxn ang="0">
                  <a:pos x="7" y="32"/>
                </a:cxn>
                <a:cxn ang="0">
                  <a:pos x="7" y="32"/>
                </a:cxn>
                <a:cxn ang="0">
                  <a:pos x="4" y="29"/>
                </a:cxn>
                <a:cxn ang="0">
                  <a:pos x="3" y="26"/>
                </a:cxn>
                <a:cxn ang="0">
                  <a:pos x="2" y="23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2" y="13"/>
                </a:cxn>
                <a:cxn ang="0">
                  <a:pos x="3" y="10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8" y="5"/>
                </a:cxn>
                <a:cxn ang="0">
                  <a:pos x="11" y="2"/>
                </a:cxn>
                <a:cxn ang="0">
                  <a:pos x="14" y="1"/>
                </a:cxn>
                <a:cxn ang="0">
                  <a:pos x="17" y="0"/>
                </a:cxn>
                <a:cxn ang="0">
                  <a:pos x="21" y="1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3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6" y="21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6">
                  <a:moveTo>
                    <a:pt x="31" y="30"/>
                  </a:moveTo>
                  <a:lnTo>
                    <a:pt x="31" y="30"/>
                  </a:lnTo>
                  <a:lnTo>
                    <a:pt x="29" y="33"/>
                  </a:lnTo>
                  <a:lnTo>
                    <a:pt x="26" y="34"/>
                  </a:lnTo>
                  <a:lnTo>
                    <a:pt x="23" y="35"/>
                  </a:lnTo>
                  <a:lnTo>
                    <a:pt x="20" y="36"/>
                  </a:lnTo>
                  <a:lnTo>
                    <a:pt x="15" y="36"/>
                  </a:lnTo>
                  <a:lnTo>
                    <a:pt x="12" y="35"/>
                  </a:lnTo>
                  <a:lnTo>
                    <a:pt x="9" y="34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29"/>
                  </a:lnTo>
                  <a:lnTo>
                    <a:pt x="3" y="26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3" y="10"/>
                  </a:lnTo>
                  <a:lnTo>
                    <a:pt x="5" y="7"/>
                  </a:lnTo>
                  <a:lnTo>
                    <a:pt x="5" y="7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3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6" y="21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75"/>
            <p:cNvSpPr>
              <a:spLocks/>
            </p:cNvSpPr>
            <p:nvPr/>
          </p:nvSpPr>
          <p:spPr bwMode="auto">
            <a:xfrm>
              <a:off x="8110538" y="1754188"/>
              <a:ext cx="26988" cy="555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1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3" y="27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12" y="32"/>
                </a:cxn>
                <a:cxn ang="0">
                  <a:pos x="17" y="35"/>
                </a:cxn>
                <a:cxn ang="0">
                  <a:pos x="14" y="0"/>
                </a:cxn>
              </a:cxnLst>
              <a:rect l="0" t="0" r="r" b="b"/>
              <a:pathLst>
                <a:path w="17" h="35">
                  <a:moveTo>
                    <a:pt x="14" y="0"/>
                  </a:moveTo>
                  <a:lnTo>
                    <a:pt x="14" y="0"/>
                  </a:lnTo>
                  <a:lnTo>
                    <a:pt x="8" y="1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7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12" y="32"/>
                  </a:lnTo>
                  <a:lnTo>
                    <a:pt x="17" y="3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76"/>
            <p:cNvSpPr>
              <a:spLocks/>
            </p:cNvSpPr>
            <p:nvPr/>
          </p:nvSpPr>
          <p:spPr bwMode="auto">
            <a:xfrm>
              <a:off x="7923213" y="1800225"/>
              <a:ext cx="55563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6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2" y="12"/>
                </a:cxn>
                <a:cxn ang="0">
                  <a:pos x="3" y="9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5"/>
                </a:cxn>
                <a:cxn ang="0">
                  <a:pos x="30" y="5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0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5">
                  <a:moveTo>
                    <a:pt x="31" y="30"/>
                  </a:move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6"/>
                  </a:lnTo>
                  <a:lnTo>
                    <a:pt x="5" y="6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77"/>
            <p:cNvSpPr>
              <a:spLocks/>
            </p:cNvSpPr>
            <p:nvPr/>
          </p:nvSpPr>
          <p:spPr bwMode="auto">
            <a:xfrm>
              <a:off x="7616825" y="2235200"/>
              <a:ext cx="42863" cy="57150"/>
            </a:xfrm>
            <a:custGeom>
              <a:avLst/>
              <a:gdLst/>
              <a:ahLst/>
              <a:cxnLst>
                <a:cxn ang="0">
                  <a:pos x="23" y="29"/>
                </a:cxn>
                <a:cxn ang="0">
                  <a:pos x="23" y="29"/>
                </a:cxn>
                <a:cxn ang="0">
                  <a:pos x="25" y="27"/>
                </a:cxn>
                <a:cxn ang="0">
                  <a:pos x="26" y="24"/>
                </a:cxn>
                <a:cxn ang="0">
                  <a:pos x="27" y="21"/>
                </a:cxn>
                <a:cxn ang="0">
                  <a:pos x="27" y="16"/>
                </a:cxn>
                <a:cxn ang="0">
                  <a:pos x="26" y="13"/>
                </a:cxn>
                <a:cxn ang="0">
                  <a:pos x="25" y="10"/>
                </a:cxn>
                <a:cxn ang="0">
                  <a:pos x="24" y="7"/>
                </a:cxn>
                <a:cxn ang="0">
                  <a:pos x="21" y="5"/>
                </a:cxn>
                <a:cxn ang="0">
                  <a:pos x="21" y="5"/>
                </a:cxn>
                <a:cxn ang="0">
                  <a:pos x="17" y="2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0" y="3"/>
                </a:cxn>
                <a:cxn ang="0">
                  <a:pos x="1" y="33"/>
                </a:cxn>
                <a:cxn ang="0">
                  <a:pos x="1" y="33"/>
                </a:cxn>
                <a:cxn ang="0">
                  <a:pos x="6" y="36"/>
                </a:cxn>
                <a:cxn ang="0">
                  <a:pos x="12" y="36"/>
                </a:cxn>
                <a:cxn ang="0">
                  <a:pos x="18" y="33"/>
                </a:cxn>
                <a:cxn ang="0">
                  <a:pos x="23" y="29"/>
                </a:cxn>
                <a:cxn ang="0">
                  <a:pos x="23" y="29"/>
                </a:cxn>
              </a:cxnLst>
              <a:rect l="0" t="0" r="r" b="b"/>
              <a:pathLst>
                <a:path w="27" h="36">
                  <a:moveTo>
                    <a:pt x="23" y="29"/>
                  </a:moveTo>
                  <a:lnTo>
                    <a:pt x="23" y="29"/>
                  </a:lnTo>
                  <a:lnTo>
                    <a:pt x="25" y="27"/>
                  </a:lnTo>
                  <a:lnTo>
                    <a:pt x="26" y="24"/>
                  </a:lnTo>
                  <a:lnTo>
                    <a:pt x="27" y="21"/>
                  </a:lnTo>
                  <a:lnTo>
                    <a:pt x="27" y="16"/>
                  </a:lnTo>
                  <a:lnTo>
                    <a:pt x="26" y="13"/>
                  </a:lnTo>
                  <a:lnTo>
                    <a:pt x="25" y="10"/>
                  </a:lnTo>
                  <a:lnTo>
                    <a:pt x="24" y="7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7" y="2"/>
                  </a:lnTo>
                  <a:lnTo>
                    <a:pt x="10" y="0"/>
                  </a:lnTo>
                  <a:lnTo>
                    <a:pt x="5" y="1"/>
                  </a:lnTo>
                  <a:lnTo>
                    <a:pt x="0" y="3"/>
                  </a:lnTo>
                  <a:lnTo>
                    <a:pt x="1" y="33"/>
                  </a:lnTo>
                  <a:lnTo>
                    <a:pt x="1" y="33"/>
                  </a:lnTo>
                  <a:lnTo>
                    <a:pt x="6" y="36"/>
                  </a:lnTo>
                  <a:lnTo>
                    <a:pt x="12" y="36"/>
                  </a:lnTo>
                  <a:lnTo>
                    <a:pt x="18" y="33"/>
                  </a:lnTo>
                  <a:lnTo>
                    <a:pt x="23" y="29"/>
                  </a:lnTo>
                  <a:lnTo>
                    <a:pt x="23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78"/>
            <p:cNvSpPr>
              <a:spLocks/>
            </p:cNvSpPr>
            <p:nvPr/>
          </p:nvSpPr>
          <p:spPr bwMode="auto">
            <a:xfrm>
              <a:off x="7934325" y="2459038"/>
              <a:ext cx="55563" cy="57150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7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1" y="35"/>
                </a:cxn>
                <a:cxn ang="0">
                  <a:pos x="8" y="33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3" y="29"/>
                </a:cxn>
                <a:cxn ang="0">
                  <a:pos x="1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10" y="3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3" y="1"/>
                </a:cxn>
                <a:cxn ang="0">
                  <a:pos x="26" y="3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6">
                  <a:moveTo>
                    <a:pt x="31" y="30"/>
                  </a:moveTo>
                  <a:lnTo>
                    <a:pt x="31" y="30"/>
                  </a:lnTo>
                  <a:lnTo>
                    <a:pt x="27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1" y="35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4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6" y="3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79"/>
            <p:cNvSpPr>
              <a:spLocks/>
            </p:cNvSpPr>
            <p:nvPr/>
          </p:nvSpPr>
          <p:spPr bwMode="auto">
            <a:xfrm>
              <a:off x="8189913" y="2378075"/>
              <a:ext cx="57150" cy="57150"/>
            </a:xfrm>
            <a:custGeom>
              <a:avLst/>
              <a:gdLst/>
              <a:ahLst/>
              <a:cxnLst>
                <a:cxn ang="0">
                  <a:pos x="30" y="29"/>
                </a:cxn>
                <a:cxn ang="0">
                  <a:pos x="30" y="29"/>
                </a:cxn>
                <a:cxn ang="0">
                  <a:pos x="28" y="32"/>
                </a:cxn>
                <a:cxn ang="0">
                  <a:pos x="25" y="33"/>
                </a:cxn>
                <a:cxn ang="0">
                  <a:pos x="22" y="34"/>
                </a:cxn>
                <a:cxn ang="0">
                  <a:pos x="19" y="36"/>
                </a:cxn>
                <a:cxn ang="0">
                  <a:pos x="15" y="36"/>
                </a:cxn>
                <a:cxn ang="0">
                  <a:pos x="11" y="34"/>
                </a:cxn>
                <a:cxn ang="0">
                  <a:pos x="8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10" y="2"/>
                </a:cxn>
                <a:cxn ang="0">
                  <a:pos x="14" y="1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4" y="1"/>
                </a:cxn>
                <a:cxn ang="0">
                  <a:pos x="26" y="3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32" y="7"/>
                </a:cxn>
                <a:cxn ang="0">
                  <a:pos x="34" y="10"/>
                </a:cxn>
                <a:cxn ang="0">
                  <a:pos x="35" y="13"/>
                </a:cxn>
                <a:cxn ang="0">
                  <a:pos x="36" y="16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7"/>
                </a:cxn>
                <a:cxn ang="0">
                  <a:pos x="30" y="29"/>
                </a:cxn>
                <a:cxn ang="0">
                  <a:pos x="30" y="29"/>
                </a:cxn>
              </a:cxnLst>
              <a:rect l="0" t="0" r="r" b="b"/>
              <a:pathLst>
                <a:path w="36" h="36">
                  <a:moveTo>
                    <a:pt x="30" y="29"/>
                  </a:moveTo>
                  <a:lnTo>
                    <a:pt x="30" y="29"/>
                  </a:lnTo>
                  <a:lnTo>
                    <a:pt x="28" y="32"/>
                  </a:lnTo>
                  <a:lnTo>
                    <a:pt x="25" y="33"/>
                  </a:lnTo>
                  <a:lnTo>
                    <a:pt x="22" y="34"/>
                  </a:lnTo>
                  <a:lnTo>
                    <a:pt x="19" y="36"/>
                  </a:lnTo>
                  <a:lnTo>
                    <a:pt x="15" y="36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4" y="1"/>
                  </a:lnTo>
                  <a:lnTo>
                    <a:pt x="26" y="3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34" y="10"/>
                  </a:lnTo>
                  <a:lnTo>
                    <a:pt x="35" y="13"/>
                  </a:lnTo>
                  <a:lnTo>
                    <a:pt x="36" y="16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30" y="29"/>
                  </a:lnTo>
                  <a:lnTo>
                    <a:pt x="30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80"/>
            <p:cNvSpPr>
              <a:spLocks/>
            </p:cNvSpPr>
            <p:nvPr/>
          </p:nvSpPr>
          <p:spPr bwMode="auto">
            <a:xfrm>
              <a:off x="8188325" y="2117725"/>
              <a:ext cx="57150" cy="55563"/>
            </a:xfrm>
            <a:custGeom>
              <a:avLst/>
              <a:gdLst/>
              <a:ahLst/>
              <a:cxnLst>
                <a:cxn ang="0">
                  <a:pos x="30" y="30"/>
                </a:cxn>
                <a:cxn ang="0">
                  <a:pos x="30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5" y="35"/>
                </a:cxn>
                <a:cxn ang="0">
                  <a:pos x="11" y="34"/>
                </a:cxn>
                <a:cxn ang="0">
                  <a:pos x="8" y="33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3" y="29"/>
                </a:cxn>
                <a:cxn ang="0">
                  <a:pos x="1" y="26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3" y="2"/>
                </a:cxn>
                <a:cxn ang="0">
                  <a:pos x="26" y="3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31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5" y="21"/>
                </a:cxn>
                <a:cxn ang="0">
                  <a:pos x="35" y="24"/>
                </a:cxn>
                <a:cxn ang="0">
                  <a:pos x="33" y="27"/>
                </a:cxn>
                <a:cxn ang="0">
                  <a:pos x="30" y="30"/>
                </a:cxn>
                <a:cxn ang="0">
                  <a:pos x="30" y="30"/>
                </a:cxn>
              </a:cxnLst>
              <a:rect l="0" t="0" r="r" b="b"/>
              <a:pathLst>
                <a:path w="36" h="35">
                  <a:moveTo>
                    <a:pt x="30" y="30"/>
                  </a:moveTo>
                  <a:lnTo>
                    <a:pt x="30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5" y="21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30" y="30"/>
                  </a:lnTo>
                  <a:lnTo>
                    <a:pt x="30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81"/>
            <p:cNvSpPr>
              <a:spLocks/>
            </p:cNvSpPr>
            <p:nvPr/>
          </p:nvSpPr>
          <p:spPr bwMode="auto">
            <a:xfrm>
              <a:off x="8378825" y="2046288"/>
              <a:ext cx="55563" cy="5556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1" y="10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4" y="27"/>
                </a:cxn>
                <a:cxn ang="0">
                  <a:pos x="6" y="30"/>
                </a:cxn>
                <a:cxn ang="0">
                  <a:pos x="6" y="30"/>
                </a:cxn>
                <a:cxn ang="0">
                  <a:pos x="9" y="32"/>
                </a:cxn>
                <a:cxn ang="0">
                  <a:pos x="12" y="34"/>
                </a:cxn>
                <a:cxn ang="0">
                  <a:pos x="15" y="34"/>
                </a:cxn>
                <a:cxn ang="0">
                  <a:pos x="18" y="35"/>
                </a:cxn>
                <a:cxn ang="0">
                  <a:pos x="23" y="34"/>
                </a:cxn>
                <a:cxn ang="0">
                  <a:pos x="26" y="33"/>
                </a:cxn>
                <a:cxn ang="0">
                  <a:pos x="29" y="31"/>
                </a:cxn>
                <a:cxn ang="0">
                  <a:pos x="31" y="28"/>
                </a:cxn>
                <a:cxn ang="0">
                  <a:pos x="31" y="28"/>
                </a:cxn>
                <a:cxn ang="0">
                  <a:pos x="34" y="24"/>
                </a:cxn>
                <a:cxn ang="0">
                  <a:pos x="35" y="19"/>
                </a:cxn>
                <a:cxn ang="0">
                  <a:pos x="12" y="0"/>
                </a:cxn>
              </a:cxnLst>
              <a:rect l="0" t="0" r="r" b="b"/>
              <a:pathLst>
                <a:path w="35" h="35">
                  <a:moveTo>
                    <a:pt x="12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4" y="2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9" y="32"/>
                  </a:lnTo>
                  <a:lnTo>
                    <a:pt x="12" y="34"/>
                  </a:lnTo>
                  <a:lnTo>
                    <a:pt x="15" y="34"/>
                  </a:lnTo>
                  <a:lnTo>
                    <a:pt x="18" y="35"/>
                  </a:lnTo>
                  <a:lnTo>
                    <a:pt x="23" y="34"/>
                  </a:lnTo>
                  <a:lnTo>
                    <a:pt x="26" y="33"/>
                  </a:lnTo>
                  <a:lnTo>
                    <a:pt x="29" y="31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4" y="24"/>
                  </a:lnTo>
                  <a:lnTo>
                    <a:pt x="35" y="1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82"/>
            <p:cNvSpPr>
              <a:spLocks/>
            </p:cNvSpPr>
            <p:nvPr/>
          </p:nvSpPr>
          <p:spPr bwMode="auto">
            <a:xfrm>
              <a:off x="8493125" y="2244725"/>
              <a:ext cx="26988" cy="47625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5"/>
                </a:cxn>
                <a:cxn ang="0">
                  <a:pos x="3" y="8"/>
                </a:cxn>
                <a:cxn ang="0">
                  <a:pos x="1" y="12"/>
                </a:cxn>
                <a:cxn ang="0">
                  <a:pos x="0" y="18"/>
                </a:cxn>
                <a:cxn ang="0">
                  <a:pos x="1" y="24"/>
                </a:cxn>
                <a:cxn ang="0">
                  <a:pos x="3" y="26"/>
                </a:cxn>
                <a:cxn ang="0">
                  <a:pos x="5" y="3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1" y="1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17" h="30">
                  <a:moveTo>
                    <a:pt x="5" y="5"/>
                  </a:moveTo>
                  <a:lnTo>
                    <a:pt x="5" y="5"/>
                  </a:lnTo>
                  <a:lnTo>
                    <a:pt x="3" y="8"/>
                  </a:lnTo>
                  <a:lnTo>
                    <a:pt x="1" y="12"/>
                  </a:lnTo>
                  <a:lnTo>
                    <a:pt x="0" y="18"/>
                  </a:lnTo>
                  <a:lnTo>
                    <a:pt x="1" y="24"/>
                  </a:lnTo>
                  <a:lnTo>
                    <a:pt x="3" y="26"/>
                  </a:lnTo>
                  <a:lnTo>
                    <a:pt x="5" y="3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83"/>
            <p:cNvSpPr>
              <a:spLocks/>
            </p:cNvSpPr>
            <p:nvPr/>
          </p:nvSpPr>
          <p:spPr bwMode="auto">
            <a:xfrm>
              <a:off x="8312150" y="2222500"/>
              <a:ext cx="57150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6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9"/>
                </a:cxn>
                <a:cxn ang="0">
                  <a:pos x="2" y="26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3" y="9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4" y="1"/>
                </a:cxn>
                <a:cxn ang="0">
                  <a:pos x="28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3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3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6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3" y="9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3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3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84"/>
            <p:cNvSpPr>
              <a:spLocks/>
            </p:cNvSpPr>
            <p:nvPr/>
          </p:nvSpPr>
          <p:spPr bwMode="auto">
            <a:xfrm>
              <a:off x="8364538" y="2374900"/>
              <a:ext cx="55563" cy="4762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30" y="5"/>
                </a:cxn>
                <a:cxn ang="0">
                  <a:pos x="26" y="3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7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3" y="9"/>
                </a:cxn>
                <a:cxn ang="0">
                  <a:pos x="1" y="11"/>
                </a:cxn>
                <a:cxn ang="0">
                  <a:pos x="0" y="18"/>
                </a:cxn>
                <a:cxn ang="0">
                  <a:pos x="1" y="25"/>
                </a:cxn>
                <a:cxn ang="0">
                  <a:pos x="3" y="27"/>
                </a:cxn>
                <a:cxn ang="0">
                  <a:pos x="5" y="30"/>
                </a:cxn>
                <a:cxn ang="0">
                  <a:pos x="35" y="12"/>
                </a:cxn>
                <a:cxn ang="0">
                  <a:pos x="35" y="12"/>
                </a:cxn>
                <a:cxn ang="0">
                  <a:pos x="33" y="8"/>
                </a:cxn>
                <a:cxn ang="0">
                  <a:pos x="30" y="5"/>
                </a:cxn>
                <a:cxn ang="0">
                  <a:pos x="30" y="5"/>
                </a:cxn>
              </a:cxnLst>
              <a:rect l="0" t="0" r="r" b="b"/>
              <a:pathLst>
                <a:path w="35" h="30">
                  <a:moveTo>
                    <a:pt x="30" y="5"/>
                  </a:moveTo>
                  <a:lnTo>
                    <a:pt x="30" y="5"/>
                  </a:lnTo>
                  <a:lnTo>
                    <a:pt x="26" y="3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7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3" y="9"/>
                  </a:lnTo>
                  <a:lnTo>
                    <a:pt x="1" y="11"/>
                  </a:lnTo>
                  <a:lnTo>
                    <a:pt x="0" y="18"/>
                  </a:lnTo>
                  <a:lnTo>
                    <a:pt x="1" y="25"/>
                  </a:lnTo>
                  <a:lnTo>
                    <a:pt x="3" y="27"/>
                  </a:lnTo>
                  <a:lnTo>
                    <a:pt x="5" y="30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3" y="8"/>
                  </a:lnTo>
                  <a:lnTo>
                    <a:pt x="30" y="5"/>
                  </a:lnTo>
                  <a:lnTo>
                    <a:pt x="30" y="5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277"/>
          <p:cNvGrpSpPr/>
          <p:nvPr userDrawn="1"/>
        </p:nvGrpSpPr>
        <p:grpSpPr>
          <a:xfrm rot="19624130">
            <a:off x="470117" y="5058648"/>
            <a:ext cx="1029498" cy="982673"/>
            <a:chOff x="5924550" y="234950"/>
            <a:chExt cx="873125" cy="1081088"/>
          </a:xfrm>
        </p:grpSpPr>
        <p:sp>
          <p:nvSpPr>
            <p:cNvPr id="279" name="Freeform 25"/>
            <p:cNvSpPr>
              <a:spLocks/>
            </p:cNvSpPr>
            <p:nvPr/>
          </p:nvSpPr>
          <p:spPr bwMode="auto">
            <a:xfrm>
              <a:off x="5924550" y="234950"/>
              <a:ext cx="873125" cy="1081088"/>
            </a:xfrm>
            <a:custGeom>
              <a:avLst/>
              <a:gdLst/>
              <a:ahLst/>
              <a:cxnLst>
                <a:cxn ang="0">
                  <a:pos x="205" y="681"/>
                </a:cxn>
                <a:cxn ang="0">
                  <a:pos x="162" y="617"/>
                </a:cxn>
                <a:cxn ang="0">
                  <a:pos x="121" y="547"/>
                </a:cxn>
                <a:cxn ang="0">
                  <a:pos x="77" y="461"/>
                </a:cxn>
                <a:cxn ang="0">
                  <a:pos x="45" y="389"/>
                </a:cxn>
                <a:cxn ang="0">
                  <a:pos x="28" y="340"/>
                </a:cxn>
                <a:cxn ang="0">
                  <a:pos x="14" y="292"/>
                </a:cxn>
                <a:cxn ang="0">
                  <a:pos x="5" y="244"/>
                </a:cxn>
                <a:cxn ang="0">
                  <a:pos x="0" y="197"/>
                </a:cxn>
                <a:cxn ang="0">
                  <a:pos x="3" y="154"/>
                </a:cxn>
                <a:cxn ang="0">
                  <a:pos x="13" y="114"/>
                </a:cxn>
                <a:cxn ang="0">
                  <a:pos x="21" y="95"/>
                </a:cxn>
                <a:cxn ang="0">
                  <a:pos x="40" y="63"/>
                </a:cxn>
                <a:cxn ang="0">
                  <a:pos x="60" y="37"/>
                </a:cxn>
                <a:cxn ang="0">
                  <a:pos x="81" y="19"/>
                </a:cxn>
                <a:cxn ang="0">
                  <a:pos x="102" y="8"/>
                </a:cxn>
                <a:cxn ang="0">
                  <a:pos x="123" y="1"/>
                </a:cxn>
                <a:cxn ang="0">
                  <a:pos x="144" y="0"/>
                </a:cxn>
                <a:cxn ang="0">
                  <a:pos x="166" y="5"/>
                </a:cxn>
                <a:cxn ang="0">
                  <a:pos x="186" y="12"/>
                </a:cxn>
                <a:cxn ang="0">
                  <a:pos x="205" y="24"/>
                </a:cxn>
                <a:cxn ang="0">
                  <a:pos x="223" y="38"/>
                </a:cxn>
                <a:cxn ang="0">
                  <a:pos x="239" y="55"/>
                </a:cxn>
                <a:cxn ang="0">
                  <a:pos x="254" y="75"/>
                </a:cxn>
                <a:cxn ang="0">
                  <a:pos x="266" y="96"/>
                </a:cxn>
                <a:cxn ang="0">
                  <a:pos x="276" y="118"/>
                </a:cxn>
                <a:cxn ang="0">
                  <a:pos x="283" y="140"/>
                </a:cxn>
                <a:cxn ang="0">
                  <a:pos x="287" y="162"/>
                </a:cxn>
                <a:cxn ang="0">
                  <a:pos x="291" y="157"/>
                </a:cxn>
                <a:cxn ang="0">
                  <a:pos x="305" y="133"/>
                </a:cxn>
                <a:cxn ang="0">
                  <a:pos x="322" y="111"/>
                </a:cxn>
                <a:cxn ang="0">
                  <a:pos x="346" y="90"/>
                </a:cxn>
                <a:cxn ang="0">
                  <a:pos x="376" y="73"/>
                </a:cxn>
                <a:cxn ang="0">
                  <a:pos x="394" y="68"/>
                </a:cxn>
                <a:cxn ang="0">
                  <a:pos x="413" y="65"/>
                </a:cxn>
                <a:cxn ang="0">
                  <a:pos x="436" y="64"/>
                </a:cxn>
                <a:cxn ang="0">
                  <a:pos x="458" y="67"/>
                </a:cxn>
                <a:cxn ang="0">
                  <a:pos x="483" y="73"/>
                </a:cxn>
                <a:cxn ang="0">
                  <a:pos x="496" y="79"/>
                </a:cxn>
                <a:cxn ang="0">
                  <a:pos x="517" y="93"/>
                </a:cxn>
                <a:cxn ang="0">
                  <a:pos x="533" y="111"/>
                </a:cxn>
                <a:cxn ang="0">
                  <a:pos x="544" y="136"/>
                </a:cxn>
                <a:cxn ang="0">
                  <a:pos x="549" y="163"/>
                </a:cxn>
                <a:cxn ang="0">
                  <a:pos x="549" y="195"/>
                </a:cxn>
                <a:cxn ang="0">
                  <a:pos x="544" y="230"/>
                </a:cxn>
                <a:cxn ang="0">
                  <a:pos x="533" y="268"/>
                </a:cxn>
                <a:cxn ang="0">
                  <a:pos x="516" y="310"/>
                </a:cxn>
                <a:cxn ang="0">
                  <a:pos x="494" y="354"/>
                </a:cxn>
                <a:cxn ang="0">
                  <a:pos x="466" y="401"/>
                </a:cxn>
                <a:cxn ang="0">
                  <a:pos x="432" y="448"/>
                </a:cxn>
                <a:cxn ang="0">
                  <a:pos x="392" y="498"/>
                </a:cxn>
                <a:cxn ang="0">
                  <a:pos x="347" y="550"/>
                </a:cxn>
                <a:cxn ang="0">
                  <a:pos x="295" y="602"/>
                </a:cxn>
                <a:cxn ang="0">
                  <a:pos x="237" y="655"/>
                </a:cxn>
                <a:cxn ang="0">
                  <a:pos x="205" y="681"/>
                </a:cxn>
              </a:cxnLst>
              <a:rect l="0" t="0" r="r" b="b"/>
              <a:pathLst>
                <a:path w="550" h="681">
                  <a:moveTo>
                    <a:pt x="205" y="681"/>
                  </a:moveTo>
                  <a:lnTo>
                    <a:pt x="205" y="681"/>
                  </a:lnTo>
                  <a:lnTo>
                    <a:pt x="193" y="664"/>
                  </a:lnTo>
                  <a:lnTo>
                    <a:pt x="162" y="617"/>
                  </a:lnTo>
                  <a:lnTo>
                    <a:pt x="142" y="585"/>
                  </a:lnTo>
                  <a:lnTo>
                    <a:pt x="121" y="547"/>
                  </a:lnTo>
                  <a:lnTo>
                    <a:pt x="99" y="505"/>
                  </a:lnTo>
                  <a:lnTo>
                    <a:pt x="77" y="461"/>
                  </a:lnTo>
                  <a:lnTo>
                    <a:pt x="55" y="413"/>
                  </a:lnTo>
                  <a:lnTo>
                    <a:pt x="45" y="389"/>
                  </a:lnTo>
                  <a:lnTo>
                    <a:pt x="36" y="365"/>
                  </a:lnTo>
                  <a:lnTo>
                    <a:pt x="28" y="340"/>
                  </a:lnTo>
                  <a:lnTo>
                    <a:pt x="21" y="316"/>
                  </a:lnTo>
                  <a:lnTo>
                    <a:pt x="14" y="292"/>
                  </a:lnTo>
                  <a:lnTo>
                    <a:pt x="9" y="267"/>
                  </a:lnTo>
                  <a:lnTo>
                    <a:pt x="5" y="244"/>
                  </a:lnTo>
                  <a:lnTo>
                    <a:pt x="1" y="221"/>
                  </a:lnTo>
                  <a:lnTo>
                    <a:pt x="0" y="197"/>
                  </a:lnTo>
                  <a:lnTo>
                    <a:pt x="0" y="175"/>
                  </a:lnTo>
                  <a:lnTo>
                    <a:pt x="3" y="154"/>
                  </a:lnTo>
                  <a:lnTo>
                    <a:pt x="7" y="133"/>
                  </a:lnTo>
                  <a:lnTo>
                    <a:pt x="13" y="114"/>
                  </a:lnTo>
                  <a:lnTo>
                    <a:pt x="21" y="95"/>
                  </a:lnTo>
                  <a:lnTo>
                    <a:pt x="21" y="95"/>
                  </a:lnTo>
                  <a:lnTo>
                    <a:pt x="30" y="78"/>
                  </a:lnTo>
                  <a:lnTo>
                    <a:pt x="40" y="63"/>
                  </a:lnTo>
                  <a:lnTo>
                    <a:pt x="50" y="49"/>
                  </a:lnTo>
                  <a:lnTo>
                    <a:pt x="60" y="37"/>
                  </a:lnTo>
                  <a:lnTo>
                    <a:pt x="70" y="28"/>
                  </a:lnTo>
                  <a:lnTo>
                    <a:pt x="81" y="19"/>
                  </a:lnTo>
                  <a:lnTo>
                    <a:pt x="91" y="13"/>
                  </a:lnTo>
                  <a:lnTo>
                    <a:pt x="102" y="8"/>
                  </a:lnTo>
                  <a:lnTo>
                    <a:pt x="113" y="3"/>
                  </a:lnTo>
                  <a:lnTo>
                    <a:pt x="123" y="1"/>
                  </a:lnTo>
                  <a:lnTo>
                    <a:pt x="134" y="0"/>
                  </a:lnTo>
                  <a:lnTo>
                    <a:pt x="144" y="0"/>
                  </a:lnTo>
                  <a:lnTo>
                    <a:pt x="155" y="1"/>
                  </a:lnTo>
                  <a:lnTo>
                    <a:pt x="166" y="5"/>
                  </a:lnTo>
                  <a:lnTo>
                    <a:pt x="175" y="8"/>
                  </a:lnTo>
                  <a:lnTo>
                    <a:pt x="186" y="12"/>
                  </a:lnTo>
                  <a:lnTo>
                    <a:pt x="195" y="17"/>
                  </a:lnTo>
                  <a:lnTo>
                    <a:pt x="205" y="24"/>
                  </a:lnTo>
                  <a:lnTo>
                    <a:pt x="214" y="31"/>
                  </a:lnTo>
                  <a:lnTo>
                    <a:pt x="223" y="38"/>
                  </a:lnTo>
                  <a:lnTo>
                    <a:pt x="231" y="47"/>
                  </a:lnTo>
                  <a:lnTo>
                    <a:pt x="239" y="55"/>
                  </a:lnTo>
                  <a:lnTo>
                    <a:pt x="247" y="65"/>
                  </a:lnTo>
                  <a:lnTo>
                    <a:pt x="254" y="75"/>
                  </a:lnTo>
                  <a:lnTo>
                    <a:pt x="260" y="85"/>
                  </a:lnTo>
                  <a:lnTo>
                    <a:pt x="266" y="96"/>
                  </a:lnTo>
                  <a:lnTo>
                    <a:pt x="272" y="107"/>
                  </a:lnTo>
                  <a:lnTo>
                    <a:pt x="276" y="118"/>
                  </a:lnTo>
                  <a:lnTo>
                    <a:pt x="280" y="129"/>
                  </a:lnTo>
                  <a:lnTo>
                    <a:pt x="283" y="140"/>
                  </a:lnTo>
                  <a:lnTo>
                    <a:pt x="286" y="152"/>
                  </a:lnTo>
                  <a:lnTo>
                    <a:pt x="287" y="162"/>
                  </a:lnTo>
                  <a:lnTo>
                    <a:pt x="287" y="162"/>
                  </a:lnTo>
                  <a:lnTo>
                    <a:pt x="291" y="157"/>
                  </a:lnTo>
                  <a:lnTo>
                    <a:pt x="299" y="142"/>
                  </a:lnTo>
                  <a:lnTo>
                    <a:pt x="305" y="133"/>
                  </a:lnTo>
                  <a:lnTo>
                    <a:pt x="313" y="122"/>
                  </a:lnTo>
                  <a:lnTo>
                    <a:pt x="322" y="111"/>
                  </a:lnTo>
                  <a:lnTo>
                    <a:pt x="334" y="101"/>
                  </a:lnTo>
                  <a:lnTo>
                    <a:pt x="346" y="90"/>
                  </a:lnTo>
                  <a:lnTo>
                    <a:pt x="360" y="81"/>
                  </a:lnTo>
                  <a:lnTo>
                    <a:pt x="376" y="73"/>
                  </a:lnTo>
                  <a:lnTo>
                    <a:pt x="385" y="70"/>
                  </a:lnTo>
                  <a:lnTo>
                    <a:pt x="394" y="68"/>
                  </a:lnTo>
                  <a:lnTo>
                    <a:pt x="404" y="66"/>
                  </a:lnTo>
                  <a:lnTo>
                    <a:pt x="413" y="65"/>
                  </a:lnTo>
                  <a:lnTo>
                    <a:pt x="424" y="64"/>
                  </a:lnTo>
                  <a:lnTo>
                    <a:pt x="436" y="64"/>
                  </a:lnTo>
                  <a:lnTo>
                    <a:pt x="446" y="65"/>
                  </a:lnTo>
                  <a:lnTo>
                    <a:pt x="458" y="67"/>
                  </a:lnTo>
                  <a:lnTo>
                    <a:pt x="471" y="70"/>
                  </a:lnTo>
                  <a:lnTo>
                    <a:pt x="483" y="73"/>
                  </a:lnTo>
                  <a:lnTo>
                    <a:pt x="483" y="73"/>
                  </a:lnTo>
                  <a:lnTo>
                    <a:pt x="496" y="79"/>
                  </a:lnTo>
                  <a:lnTo>
                    <a:pt x="508" y="85"/>
                  </a:lnTo>
                  <a:lnTo>
                    <a:pt x="517" y="93"/>
                  </a:lnTo>
                  <a:lnTo>
                    <a:pt x="526" y="102"/>
                  </a:lnTo>
                  <a:lnTo>
                    <a:pt x="533" y="111"/>
                  </a:lnTo>
                  <a:lnTo>
                    <a:pt x="539" y="123"/>
                  </a:lnTo>
                  <a:lnTo>
                    <a:pt x="544" y="136"/>
                  </a:lnTo>
                  <a:lnTo>
                    <a:pt x="547" y="149"/>
                  </a:lnTo>
                  <a:lnTo>
                    <a:pt x="549" y="163"/>
                  </a:lnTo>
                  <a:lnTo>
                    <a:pt x="550" y="178"/>
                  </a:lnTo>
                  <a:lnTo>
                    <a:pt x="549" y="195"/>
                  </a:lnTo>
                  <a:lnTo>
                    <a:pt x="547" y="212"/>
                  </a:lnTo>
                  <a:lnTo>
                    <a:pt x="544" y="230"/>
                  </a:lnTo>
                  <a:lnTo>
                    <a:pt x="539" y="249"/>
                  </a:lnTo>
                  <a:lnTo>
                    <a:pt x="533" y="268"/>
                  </a:lnTo>
                  <a:lnTo>
                    <a:pt x="526" y="288"/>
                  </a:lnTo>
                  <a:lnTo>
                    <a:pt x="516" y="310"/>
                  </a:lnTo>
                  <a:lnTo>
                    <a:pt x="507" y="332"/>
                  </a:lnTo>
                  <a:lnTo>
                    <a:pt x="494" y="354"/>
                  </a:lnTo>
                  <a:lnTo>
                    <a:pt x="481" y="377"/>
                  </a:lnTo>
                  <a:lnTo>
                    <a:pt x="466" y="401"/>
                  </a:lnTo>
                  <a:lnTo>
                    <a:pt x="450" y="424"/>
                  </a:lnTo>
                  <a:lnTo>
                    <a:pt x="432" y="448"/>
                  </a:lnTo>
                  <a:lnTo>
                    <a:pt x="413" y="474"/>
                  </a:lnTo>
                  <a:lnTo>
                    <a:pt x="392" y="498"/>
                  </a:lnTo>
                  <a:lnTo>
                    <a:pt x="370" y="525"/>
                  </a:lnTo>
                  <a:lnTo>
                    <a:pt x="347" y="550"/>
                  </a:lnTo>
                  <a:lnTo>
                    <a:pt x="321" y="575"/>
                  </a:lnTo>
                  <a:lnTo>
                    <a:pt x="295" y="602"/>
                  </a:lnTo>
                  <a:lnTo>
                    <a:pt x="266" y="628"/>
                  </a:lnTo>
                  <a:lnTo>
                    <a:pt x="237" y="655"/>
                  </a:lnTo>
                  <a:lnTo>
                    <a:pt x="205" y="681"/>
                  </a:lnTo>
                  <a:lnTo>
                    <a:pt x="205" y="681"/>
                  </a:lnTo>
                  <a:close/>
                </a:path>
              </a:pathLst>
            </a:custGeom>
            <a:solidFill>
              <a:srgbClr val="FFBD0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6"/>
            <p:cNvSpPr>
              <a:spLocks/>
            </p:cNvSpPr>
            <p:nvPr/>
          </p:nvSpPr>
          <p:spPr bwMode="auto">
            <a:xfrm>
              <a:off x="6026150" y="322263"/>
              <a:ext cx="57150" cy="6350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3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0" y="4"/>
                </a:cxn>
                <a:cxn ang="0">
                  <a:pos x="25" y="7"/>
                </a:cxn>
                <a:cxn ang="0">
                  <a:pos x="29" y="10"/>
                </a:cxn>
                <a:cxn ang="0">
                  <a:pos x="33" y="14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3"/>
                </a:cxn>
                <a:cxn ang="0">
                  <a:pos x="33" y="26"/>
                </a:cxn>
                <a:cxn ang="0">
                  <a:pos x="30" y="30"/>
                </a:cxn>
                <a:cxn ang="0">
                  <a:pos x="25" y="34"/>
                </a:cxn>
                <a:cxn ang="0">
                  <a:pos x="20" y="37"/>
                </a:cxn>
                <a:cxn ang="0">
                  <a:pos x="15" y="40"/>
                </a:cxn>
                <a:cxn ang="0">
                  <a:pos x="8" y="40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40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4"/>
                  </a:lnTo>
                  <a:lnTo>
                    <a:pt x="25" y="7"/>
                  </a:lnTo>
                  <a:lnTo>
                    <a:pt x="29" y="10"/>
                  </a:lnTo>
                  <a:lnTo>
                    <a:pt x="33" y="14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3"/>
                  </a:lnTo>
                  <a:lnTo>
                    <a:pt x="33" y="26"/>
                  </a:lnTo>
                  <a:lnTo>
                    <a:pt x="30" y="30"/>
                  </a:lnTo>
                  <a:lnTo>
                    <a:pt x="25" y="34"/>
                  </a:lnTo>
                  <a:lnTo>
                    <a:pt x="20" y="37"/>
                  </a:lnTo>
                  <a:lnTo>
                    <a:pt x="15" y="40"/>
                  </a:lnTo>
                  <a:lnTo>
                    <a:pt x="8" y="40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7"/>
            <p:cNvSpPr>
              <a:spLocks/>
            </p:cNvSpPr>
            <p:nvPr/>
          </p:nvSpPr>
          <p:spPr bwMode="auto">
            <a:xfrm>
              <a:off x="6075363" y="323850"/>
              <a:ext cx="61913" cy="587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11" y="9"/>
                </a:cxn>
                <a:cxn ang="0">
                  <a:pos x="16" y="5"/>
                </a:cxn>
                <a:cxn ang="0">
                  <a:pos x="21" y="3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5"/>
                </a:cxn>
                <a:cxn ang="0">
                  <a:pos x="38" y="9"/>
                </a:cxn>
                <a:cxn ang="0">
                  <a:pos x="39" y="14"/>
                </a:cxn>
                <a:cxn ang="0">
                  <a:pos x="39" y="19"/>
                </a:cxn>
                <a:cxn ang="0">
                  <a:pos x="38" y="25"/>
                </a:cxn>
                <a:cxn ang="0">
                  <a:pos x="37" y="30"/>
                </a:cxn>
                <a:cxn ang="0">
                  <a:pos x="36" y="33"/>
                </a:cxn>
                <a:cxn ang="0">
                  <a:pos x="35" y="36"/>
                </a:cxn>
                <a:cxn ang="0">
                  <a:pos x="35" y="36"/>
                </a:cxn>
                <a:cxn ang="0">
                  <a:pos x="32" y="37"/>
                </a:cxn>
                <a:cxn ang="0">
                  <a:pos x="28" y="37"/>
                </a:cxn>
                <a:cxn ang="0">
                  <a:pos x="23" y="37"/>
                </a:cxn>
                <a:cxn ang="0">
                  <a:pos x="17" y="36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2" y="26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39" h="37">
                  <a:moveTo>
                    <a:pt x="0" y="21"/>
                  </a:moveTo>
                  <a:lnTo>
                    <a:pt x="0" y="21"/>
                  </a:lnTo>
                  <a:lnTo>
                    <a:pt x="3" y="17"/>
                  </a:lnTo>
                  <a:lnTo>
                    <a:pt x="11" y="9"/>
                  </a:lnTo>
                  <a:lnTo>
                    <a:pt x="16" y="5"/>
                  </a:lnTo>
                  <a:lnTo>
                    <a:pt x="21" y="3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39" y="14"/>
                  </a:lnTo>
                  <a:lnTo>
                    <a:pt x="39" y="19"/>
                  </a:lnTo>
                  <a:lnTo>
                    <a:pt x="38" y="25"/>
                  </a:lnTo>
                  <a:lnTo>
                    <a:pt x="37" y="30"/>
                  </a:lnTo>
                  <a:lnTo>
                    <a:pt x="36" y="33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2" y="37"/>
                  </a:lnTo>
                  <a:lnTo>
                    <a:pt x="28" y="37"/>
                  </a:lnTo>
                  <a:lnTo>
                    <a:pt x="23" y="37"/>
                  </a:lnTo>
                  <a:lnTo>
                    <a:pt x="17" y="36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2" y="26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8"/>
            <p:cNvSpPr>
              <a:spLocks/>
            </p:cNvSpPr>
            <p:nvPr/>
          </p:nvSpPr>
          <p:spPr bwMode="auto">
            <a:xfrm>
              <a:off x="6111875" y="379413"/>
              <a:ext cx="6032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5"/>
                </a:cxn>
                <a:cxn ang="0">
                  <a:pos x="27" y="7"/>
                </a:cxn>
                <a:cxn ang="0">
                  <a:pos x="33" y="10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4"/>
                </a:cxn>
                <a:cxn ang="0">
                  <a:pos x="34" y="28"/>
                </a:cxn>
                <a:cxn ang="0">
                  <a:pos x="30" y="31"/>
                </a:cxn>
                <a:cxn ang="0">
                  <a:pos x="25" y="34"/>
                </a:cxn>
                <a:cxn ang="0">
                  <a:pos x="20" y="36"/>
                </a:cxn>
                <a:cxn ang="0">
                  <a:pos x="16" y="37"/>
                </a:cxn>
                <a:cxn ang="0">
                  <a:pos x="12" y="38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6" y="36"/>
                </a:cxn>
                <a:cxn ang="0">
                  <a:pos x="4" y="33"/>
                </a:cxn>
                <a:cxn ang="0">
                  <a:pos x="2" y="28"/>
                </a:cxn>
                <a:cxn ang="0">
                  <a:pos x="1" y="23"/>
                </a:cxn>
                <a:cxn ang="0">
                  <a:pos x="0" y="16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8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5"/>
                  </a:lnTo>
                  <a:lnTo>
                    <a:pt x="27" y="7"/>
                  </a:lnTo>
                  <a:lnTo>
                    <a:pt x="33" y="10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4"/>
                  </a:lnTo>
                  <a:lnTo>
                    <a:pt x="34" y="28"/>
                  </a:lnTo>
                  <a:lnTo>
                    <a:pt x="30" y="31"/>
                  </a:lnTo>
                  <a:lnTo>
                    <a:pt x="25" y="34"/>
                  </a:lnTo>
                  <a:lnTo>
                    <a:pt x="20" y="36"/>
                  </a:lnTo>
                  <a:lnTo>
                    <a:pt x="16" y="37"/>
                  </a:lnTo>
                  <a:lnTo>
                    <a:pt x="12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2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2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9"/>
            <p:cNvSpPr>
              <a:spLocks/>
            </p:cNvSpPr>
            <p:nvPr/>
          </p:nvSpPr>
          <p:spPr bwMode="auto">
            <a:xfrm>
              <a:off x="6072188" y="428625"/>
              <a:ext cx="57150" cy="63500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1" y="2"/>
                </a:cxn>
                <a:cxn ang="0">
                  <a:pos x="33" y="6"/>
                </a:cxn>
                <a:cxn ang="0">
                  <a:pos x="36" y="18"/>
                </a:cxn>
                <a:cxn ang="0">
                  <a:pos x="36" y="23"/>
                </a:cxn>
                <a:cxn ang="0">
                  <a:pos x="36" y="30"/>
                </a:cxn>
                <a:cxn ang="0">
                  <a:pos x="33" y="35"/>
                </a:cxn>
                <a:cxn ang="0">
                  <a:pos x="32" y="37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40"/>
                </a:cxn>
                <a:cxn ang="0">
                  <a:pos x="21" y="39"/>
                </a:cxn>
                <a:cxn ang="0">
                  <a:pos x="15" y="37"/>
                </a:cxn>
                <a:cxn ang="0">
                  <a:pos x="11" y="35"/>
                </a:cxn>
                <a:cxn ang="0">
                  <a:pos x="7" y="31"/>
                </a:cxn>
                <a:cxn ang="0">
                  <a:pos x="4" y="28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7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1" y="2"/>
                </a:cxn>
                <a:cxn ang="0">
                  <a:pos x="31" y="2"/>
                </a:cxn>
              </a:cxnLst>
              <a:rect l="0" t="0" r="r" b="b"/>
              <a:pathLst>
                <a:path w="36" h="40">
                  <a:moveTo>
                    <a:pt x="31" y="2"/>
                  </a:moveTo>
                  <a:lnTo>
                    <a:pt x="31" y="2"/>
                  </a:lnTo>
                  <a:lnTo>
                    <a:pt x="33" y="6"/>
                  </a:lnTo>
                  <a:lnTo>
                    <a:pt x="36" y="18"/>
                  </a:lnTo>
                  <a:lnTo>
                    <a:pt x="36" y="23"/>
                  </a:lnTo>
                  <a:lnTo>
                    <a:pt x="36" y="30"/>
                  </a:lnTo>
                  <a:lnTo>
                    <a:pt x="33" y="35"/>
                  </a:lnTo>
                  <a:lnTo>
                    <a:pt x="32" y="37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40"/>
                  </a:lnTo>
                  <a:lnTo>
                    <a:pt x="21" y="39"/>
                  </a:lnTo>
                  <a:lnTo>
                    <a:pt x="15" y="37"/>
                  </a:lnTo>
                  <a:lnTo>
                    <a:pt x="11" y="35"/>
                  </a:lnTo>
                  <a:lnTo>
                    <a:pt x="7" y="31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7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1" y="2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0"/>
            <p:cNvSpPr>
              <a:spLocks/>
            </p:cNvSpPr>
            <p:nvPr/>
          </p:nvSpPr>
          <p:spPr bwMode="auto">
            <a:xfrm>
              <a:off x="6018213" y="430213"/>
              <a:ext cx="61913" cy="58738"/>
            </a:xfrm>
            <a:custGeom>
              <a:avLst/>
              <a:gdLst/>
              <a:ahLst/>
              <a:cxnLst>
                <a:cxn ang="0">
                  <a:pos x="39" y="19"/>
                </a:cxn>
                <a:cxn ang="0">
                  <a:pos x="39" y="19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8" y="36"/>
                </a:cxn>
                <a:cxn ang="0">
                  <a:pos x="6" y="35"/>
                </a:cxn>
                <a:cxn ang="0">
                  <a:pos x="6" y="35"/>
                </a:cxn>
                <a:cxn ang="0">
                  <a:pos x="2" y="32"/>
                </a:cxn>
                <a:cxn ang="0">
                  <a:pos x="0" y="28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3" y="6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8" y="1"/>
                </a:cxn>
                <a:cxn ang="0">
                  <a:pos x="23" y="2"/>
                </a:cxn>
                <a:cxn ang="0">
                  <a:pos x="28" y="5"/>
                </a:cxn>
                <a:cxn ang="0">
                  <a:pos x="34" y="9"/>
                </a:cxn>
                <a:cxn ang="0">
                  <a:pos x="37" y="14"/>
                </a:cxn>
                <a:cxn ang="0">
                  <a:pos x="39" y="19"/>
                </a:cxn>
                <a:cxn ang="0">
                  <a:pos x="39" y="19"/>
                </a:cxn>
              </a:cxnLst>
              <a:rect l="0" t="0" r="r" b="b"/>
              <a:pathLst>
                <a:path w="39" h="37">
                  <a:moveTo>
                    <a:pt x="39" y="19"/>
                  </a:moveTo>
                  <a:lnTo>
                    <a:pt x="39" y="19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8" y="36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6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8" y="1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4" y="9"/>
                  </a:lnTo>
                  <a:lnTo>
                    <a:pt x="37" y="14"/>
                  </a:lnTo>
                  <a:lnTo>
                    <a:pt x="39" y="19"/>
                  </a:lnTo>
                  <a:lnTo>
                    <a:pt x="39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1"/>
            <p:cNvSpPr>
              <a:spLocks/>
            </p:cNvSpPr>
            <p:nvPr/>
          </p:nvSpPr>
          <p:spPr bwMode="auto">
            <a:xfrm>
              <a:off x="5989638" y="373063"/>
              <a:ext cx="58738" cy="60325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9" y="38"/>
                </a:cxn>
                <a:cxn ang="0">
                  <a:pos x="24" y="36"/>
                </a:cxn>
                <a:cxn ang="0">
                  <a:pos x="13" y="32"/>
                </a:cxn>
                <a:cxn ang="0">
                  <a:pos x="8" y="30"/>
                </a:cxn>
                <a:cxn ang="0">
                  <a:pos x="4" y="26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3" y="2"/>
                </a:cxn>
                <a:cxn ang="0">
                  <a:pos x="19" y="1"/>
                </a:cxn>
                <a:cxn ang="0">
                  <a:pos x="23" y="0"/>
                </a:cxn>
                <a:cxn ang="0">
                  <a:pos x="27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2" y="2"/>
                </a:cxn>
                <a:cxn ang="0">
                  <a:pos x="34" y="5"/>
                </a:cxn>
                <a:cxn ang="0">
                  <a:pos x="36" y="11"/>
                </a:cxn>
                <a:cxn ang="0">
                  <a:pos x="37" y="16"/>
                </a:cxn>
                <a:cxn ang="0">
                  <a:pos x="37" y="22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29" y="38"/>
                </a:cxn>
                <a:cxn ang="0">
                  <a:pos x="29" y="38"/>
                </a:cxn>
              </a:cxnLst>
              <a:rect l="0" t="0" r="r" b="b"/>
              <a:pathLst>
                <a:path w="37" h="38">
                  <a:moveTo>
                    <a:pt x="29" y="38"/>
                  </a:moveTo>
                  <a:lnTo>
                    <a:pt x="29" y="38"/>
                  </a:lnTo>
                  <a:lnTo>
                    <a:pt x="24" y="36"/>
                  </a:lnTo>
                  <a:lnTo>
                    <a:pt x="13" y="32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3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2" y="2"/>
                  </a:lnTo>
                  <a:lnTo>
                    <a:pt x="34" y="5"/>
                  </a:lnTo>
                  <a:lnTo>
                    <a:pt x="36" y="11"/>
                  </a:lnTo>
                  <a:lnTo>
                    <a:pt x="37" y="16"/>
                  </a:lnTo>
                  <a:lnTo>
                    <a:pt x="37" y="22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29" y="38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2"/>
            <p:cNvSpPr>
              <a:spLocks/>
            </p:cNvSpPr>
            <p:nvPr/>
          </p:nvSpPr>
          <p:spPr bwMode="auto">
            <a:xfrm>
              <a:off x="6030913" y="363538"/>
              <a:ext cx="92075" cy="92075"/>
            </a:xfrm>
            <a:custGeom>
              <a:avLst/>
              <a:gdLst/>
              <a:ahLst/>
              <a:cxnLst>
                <a:cxn ang="0">
                  <a:pos x="58" y="28"/>
                </a:cxn>
                <a:cxn ang="0">
                  <a:pos x="58" y="28"/>
                </a:cxn>
                <a:cxn ang="0">
                  <a:pos x="58" y="35"/>
                </a:cxn>
                <a:cxn ang="0">
                  <a:pos x="56" y="40"/>
                </a:cxn>
                <a:cxn ang="0">
                  <a:pos x="54" y="45"/>
                </a:cxn>
                <a:cxn ang="0">
                  <a:pos x="50" y="50"/>
                </a:cxn>
                <a:cxn ang="0">
                  <a:pos x="46" y="53"/>
                </a:cxn>
                <a:cxn ang="0">
                  <a:pos x="40" y="56"/>
                </a:cxn>
                <a:cxn ang="0">
                  <a:pos x="35" y="57"/>
                </a:cxn>
                <a:cxn ang="0">
                  <a:pos x="30" y="58"/>
                </a:cxn>
                <a:cxn ang="0">
                  <a:pos x="30" y="58"/>
                </a:cxn>
                <a:cxn ang="0">
                  <a:pos x="23" y="57"/>
                </a:cxn>
                <a:cxn ang="0">
                  <a:pos x="18" y="56"/>
                </a:cxn>
                <a:cxn ang="0">
                  <a:pos x="13" y="53"/>
                </a:cxn>
                <a:cxn ang="0">
                  <a:pos x="9" y="50"/>
                </a:cxn>
                <a:cxn ang="0">
                  <a:pos x="5" y="45"/>
                </a:cxn>
                <a:cxn ang="0">
                  <a:pos x="2" y="40"/>
                </a:cxn>
                <a:cxn ang="0">
                  <a:pos x="1" y="35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1" y="23"/>
                </a:cxn>
                <a:cxn ang="0">
                  <a:pos x="2" y="17"/>
                </a:cxn>
                <a:cxn ang="0">
                  <a:pos x="5" y="12"/>
                </a:cxn>
                <a:cxn ang="0">
                  <a:pos x="9" y="8"/>
                </a:cxn>
                <a:cxn ang="0">
                  <a:pos x="13" y="4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6" y="4"/>
                </a:cxn>
                <a:cxn ang="0">
                  <a:pos x="50" y="8"/>
                </a:cxn>
                <a:cxn ang="0">
                  <a:pos x="54" y="12"/>
                </a:cxn>
                <a:cxn ang="0">
                  <a:pos x="56" y="17"/>
                </a:cxn>
                <a:cxn ang="0">
                  <a:pos x="58" y="23"/>
                </a:cxn>
                <a:cxn ang="0">
                  <a:pos x="58" y="28"/>
                </a:cxn>
                <a:cxn ang="0">
                  <a:pos x="58" y="28"/>
                </a:cxn>
              </a:cxnLst>
              <a:rect l="0" t="0" r="r" b="b"/>
              <a:pathLst>
                <a:path w="58" h="58">
                  <a:moveTo>
                    <a:pt x="58" y="28"/>
                  </a:moveTo>
                  <a:lnTo>
                    <a:pt x="58" y="28"/>
                  </a:lnTo>
                  <a:lnTo>
                    <a:pt x="58" y="35"/>
                  </a:lnTo>
                  <a:lnTo>
                    <a:pt x="56" y="40"/>
                  </a:lnTo>
                  <a:lnTo>
                    <a:pt x="54" y="45"/>
                  </a:lnTo>
                  <a:lnTo>
                    <a:pt x="50" y="50"/>
                  </a:lnTo>
                  <a:lnTo>
                    <a:pt x="46" y="53"/>
                  </a:lnTo>
                  <a:lnTo>
                    <a:pt x="40" y="56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3" y="57"/>
                  </a:lnTo>
                  <a:lnTo>
                    <a:pt x="18" y="56"/>
                  </a:lnTo>
                  <a:lnTo>
                    <a:pt x="13" y="53"/>
                  </a:lnTo>
                  <a:lnTo>
                    <a:pt x="9" y="50"/>
                  </a:lnTo>
                  <a:lnTo>
                    <a:pt x="5" y="45"/>
                  </a:lnTo>
                  <a:lnTo>
                    <a:pt x="2" y="40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9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6" y="4"/>
                  </a:lnTo>
                  <a:lnTo>
                    <a:pt x="50" y="8"/>
                  </a:lnTo>
                  <a:lnTo>
                    <a:pt x="54" y="12"/>
                  </a:lnTo>
                  <a:lnTo>
                    <a:pt x="56" y="17"/>
                  </a:lnTo>
                  <a:lnTo>
                    <a:pt x="58" y="23"/>
                  </a:lnTo>
                  <a:lnTo>
                    <a:pt x="58" y="28"/>
                  </a:lnTo>
                  <a:lnTo>
                    <a:pt x="58" y="28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3"/>
            <p:cNvSpPr>
              <a:spLocks/>
            </p:cNvSpPr>
            <p:nvPr/>
          </p:nvSpPr>
          <p:spPr bwMode="auto">
            <a:xfrm>
              <a:off x="6053138" y="382588"/>
              <a:ext cx="49213" cy="49213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28" y="22"/>
                </a:cxn>
                <a:cxn ang="0">
                  <a:pos x="25" y="26"/>
                </a:cxn>
                <a:cxn ang="0">
                  <a:pos x="21" y="29"/>
                </a:cxn>
                <a:cxn ang="0">
                  <a:pos x="15" y="31"/>
                </a:cxn>
                <a:cxn ang="0">
                  <a:pos x="15" y="31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9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1" y="2"/>
                </a:cxn>
                <a:cxn ang="0">
                  <a:pos x="25" y="5"/>
                </a:cxn>
                <a:cxn ang="0">
                  <a:pos x="28" y="10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lnTo>
                    <a:pt x="31" y="15"/>
                  </a:lnTo>
                  <a:lnTo>
                    <a:pt x="28" y="22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5" y="5"/>
                  </a:lnTo>
                  <a:lnTo>
                    <a:pt x="28" y="10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34"/>
            <p:cNvSpPr>
              <a:spLocks/>
            </p:cNvSpPr>
            <p:nvPr/>
          </p:nvSpPr>
          <p:spPr bwMode="auto">
            <a:xfrm>
              <a:off x="6303963" y="604838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3"/>
                </a:cxn>
                <a:cxn ang="0">
                  <a:pos x="0" y="16"/>
                </a:cxn>
                <a:cxn ang="0">
                  <a:pos x="1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6" y="1"/>
                </a:cxn>
                <a:cxn ang="0">
                  <a:pos x="21" y="3"/>
                </a:cxn>
                <a:cxn ang="0">
                  <a:pos x="25" y="7"/>
                </a:cxn>
                <a:cxn ang="0">
                  <a:pos x="29" y="10"/>
                </a:cxn>
                <a:cxn ang="0">
                  <a:pos x="33" y="14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3"/>
                </a:cxn>
                <a:cxn ang="0">
                  <a:pos x="34" y="26"/>
                </a:cxn>
                <a:cxn ang="0">
                  <a:pos x="29" y="30"/>
                </a:cxn>
                <a:cxn ang="0">
                  <a:pos x="25" y="34"/>
                </a:cxn>
                <a:cxn ang="0">
                  <a:pos x="20" y="37"/>
                </a:cxn>
                <a:cxn ang="0">
                  <a:pos x="15" y="39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6" y="1"/>
                  </a:lnTo>
                  <a:lnTo>
                    <a:pt x="21" y="3"/>
                  </a:lnTo>
                  <a:lnTo>
                    <a:pt x="25" y="7"/>
                  </a:lnTo>
                  <a:lnTo>
                    <a:pt x="29" y="10"/>
                  </a:lnTo>
                  <a:lnTo>
                    <a:pt x="33" y="14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3"/>
                  </a:lnTo>
                  <a:lnTo>
                    <a:pt x="34" y="26"/>
                  </a:lnTo>
                  <a:lnTo>
                    <a:pt x="29" y="30"/>
                  </a:lnTo>
                  <a:lnTo>
                    <a:pt x="25" y="34"/>
                  </a:lnTo>
                  <a:lnTo>
                    <a:pt x="20" y="37"/>
                  </a:lnTo>
                  <a:lnTo>
                    <a:pt x="15" y="39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5"/>
            <p:cNvSpPr>
              <a:spLocks/>
            </p:cNvSpPr>
            <p:nvPr/>
          </p:nvSpPr>
          <p:spPr bwMode="auto">
            <a:xfrm>
              <a:off x="6353175" y="606425"/>
              <a:ext cx="61913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4" y="17"/>
                </a:cxn>
                <a:cxn ang="0">
                  <a:pos x="11" y="9"/>
                </a:cxn>
                <a:cxn ang="0">
                  <a:pos x="16" y="5"/>
                </a:cxn>
                <a:cxn ang="0">
                  <a:pos x="22" y="2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5"/>
                </a:cxn>
                <a:cxn ang="0">
                  <a:pos x="38" y="9"/>
                </a:cxn>
                <a:cxn ang="0">
                  <a:pos x="39" y="14"/>
                </a:cxn>
                <a:cxn ang="0">
                  <a:pos x="39" y="19"/>
                </a:cxn>
                <a:cxn ang="0">
                  <a:pos x="39" y="25"/>
                </a:cxn>
                <a:cxn ang="0">
                  <a:pos x="38" y="30"/>
                </a:cxn>
                <a:cxn ang="0">
                  <a:pos x="35" y="33"/>
                </a:cxn>
                <a:cxn ang="0">
                  <a:pos x="34" y="36"/>
                </a:cxn>
                <a:cxn ang="0">
                  <a:pos x="34" y="36"/>
                </a:cxn>
                <a:cxn ang="0">
                  <a:pos x="32" y="37"/>
                </a:cxn>
                <a:cxn ang="0">
                  <a:pos x="28" y="37"/>
                </a:cxn>
                <a:cxn ang="0">
                  <a:pos x="23" y="37"/>
                </a:cxn>
                <a:cxn ang="0">
                  <a:pos x="17" y="36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3" y="26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9" h="37">
                  <a:moveTo>
                    <a:pt x="0" y="20"/>
                  </a:moveTo>
                  <a:lnTo>
                    <a:pt x="0" y="20"/>
                  </a:lnTo>
                  <a:lnTo>
                    <a:pt x="4" y="17"/>
                  </a:lnTo>
                  <a:lnTo>
                    <a:pt x="11" y="9"/>
                  </a:lnTo>
                  <a:lnTo>
                    <a:pt x="16" y="5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39" y="14"/>
                  </a:lnTo>
                  <a:lnTo>
                    <a:pt x="39" y="19"/>
                  </a:lnTo>
                  <a:lnTo>
                    <a:pt x="39" y="25"/>
                  </a:lnTo>
                  <a:lnTo>
                    <a:pt x="38" y="30"/>
                  </a:lnTo>
                  <a:lnTo>
                    <a:pt x="35" y="33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28" y="37"/>
                  </a:lnTo>
                  <a:lnTo>
                    <a:pt x="23" y="37"/>
                  </a:lnTo>
                  <a:lnTo>
                    <a:pt x="17" y="36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6"/>
            <p:cNvSpPr>
              <a:spLocks/>
            </p:cNvSpPr>
            <p:nvPr/>
          </p:nvSpPr>
          <p:spPr bwMode="auto">
            <a:xfrm>
              <a:off x="6389688" y="661988"/>
              <a:ext cx="6032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5"/>
                </a:cxn>
                <a:cxn ang="0">
                  <a:pos x="27" y="7"/>
                </a:cxn>
                <a:cxn ang="0">
                  <a:pos x="33" y="10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4"/>
                </a:cxn>
                <a:cxn ang="0">
                  <a:pos x="34" y="28"/>
                </a:cxn>
                <a:cxn ang="0">
                  <a:pos x="30" y="31"/>
                </a:cxn>
                <a:cxn ang="0">
                  <a:pos x="25" y="34"/>
                </a:cxn>
                <a:cxn ang="0">
                  <a:pos x="20" y="36"/>
                </a:cxn>
                <a:cxn ang="0">
                  <a:pos x="16" y="37"/>
                </a:cxn>
                <a:cxn ang="0">
                  <a:pos x="11" y="38"/>
                </a:cxn>
                <a:cxn ang="0">
                  <a:pos x="9" y="38"/>
                </a:cxn>
                <a:cxn ang="0">
                  <a:pos x="9" y="38"/>
                </a:cxn>
                <a:cxn ang="0">
                  <a:pos x="7" y="36"/>
                </a:cxn>
                <a:cxn ang="0">
                  <a:pos x="4" y="33"/>
                </a:cxn>
                <a:cxn ang="0">
                  <a:pos x="2" y="28"/>
                </a:cxn>
                <a:cxn ang="0">
                  <a:pos x="1" y="23"/>
                </a:cxn>
                <a:cxn ang="0">
                  <a:pos x="0" y="16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8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5"/>
                  </a:lnTo>
                  <a:lnTo>
                    <a:pt x="27" y="7"/>
                  </a:lnTo>
                  <a:lnTo>
                    <a:pt x="33" y="10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4"/>
                  </a:lnTo>
                  <a:lnTo>
                    <a:pt x="34" y="28"/>
                  </a:lnTo>
                  <a:lnTo>
                    <a:pt x="30" y="31"/>
                  </a:lnTo>
                  <a:lnTo>
                    <a:pt x="25" y="34"/>
                  </a:lnTo>
                  <a:lnTo>
                    <a:pt x="20" y="36"/>
                  </a:lnTo>
                  <a:lnTo>
                    <a:pt x="16" y="37"/>
                  </a:lnTo>
                  <a:lnTo>
                    <a:pt x="11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7" y="36"/>
                  </a:lnTo>
                  <a:lnTo>
                    <a:pt x="4" y="33"/>
                  </a:lnTo>
                  <a:lnTo>
                    <a:pt x="2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2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7"/>
            <p:cNvSpPr>
              <a:spLocks/>
            </p:cNvSpPr>
            <p:nvPr/>
          </p:nvSpPr>
          <p:spPr bwMode="auto">
            <a:xfrm>
              <a:off x="6350000" y="711200"/>
              <a:ext cx="57150" cy="63500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2" y="2"/>
                </a:cxn>
                <a:cxn ang="0">
                  <a:pos x="33" y="6"/>
                </a:cxn>
                <a:cxn ang="0">
                  <a:pos x="35" y="18"/>
                </a:cxn>
                <a:cxn ang="0">
                  <a:pos x="36" y="23"/>
                </a:cxn>
                <a:cxn ang="0">
                  <a:pos x="35" y="30"/>
                </a:cxn>
                <a:cxn ang="0">
                  <a:pos x="34" y="35"/>
                </a:cxn>
                <a:cxn ang="0">
                  <a:pos x="32" y="37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40"/>
                </a:cxn>
                <a:cxn ang="0">
                  <a:pos x="20" y="39"/>
                </a:cxn>
                <a:cxn ang="0">
                  <a:pos x="16" y="37"/>
                </a:cxn>
                <a:cxn ang="0">
                  <a:pos x="11" y="35"/>
                </a:cxn>
                <a:cxn ang="0">
                  <a:pos x="7" y="31"/>
                </a:cxn>
                <a:cxn ang="0">
                  <a:pos x="4" y="28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7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2" y="2"/>
                </a:cxn>
                <a:cxn ang="0">
                  <a:pos x="32" y="2"/>
                </a:cxn>
              </a:cxnLst>
              <a:rect l="0" t="0" r="r" b="b"/>
              <a:pathLst>
                <a:path w="36" h="40">
                  <a:moveTo>
                    <a:pt x="32" y="2"/>
                  </a:moveTo>
                  <a:lnTo>
                    <a:pt x="32" y="2"/>
                  </a:lnTo>
                  <a:lnTo>
                    <a:pt x="33" y="6"/>
                  </a:lnTo>
                  <a:lnTo>
                    <a:pt x="35" y="18"/>
                  </a:lnTo>
                  <a:lnTo>
                    <a:pt x="36" y="23"/>
                  </a:lnTo>
                  <a:lnTo>
                    <a:pt x="35" y="30"/>
                  </a:lnTo>
                  <a:lnTo>
                    <a:pt x="34" y="35"/>
                  </a:lnTo>
                  <a:lnTo>
                    <a:pt x="32" y="37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40"/>
                  </a:lnTo>
                  <a:lnTo>
                    <a:pt x="20" y="39"/>
                  </a:lnTo>
                  <a:lnTo>
                    <a:pt x="16" y="37"/>
                  </a:lnTo>
                  <a:lnTo>
                    <a:pt x="11" y="35"/>
                  </a:lnTo>
                  <a:lnTo>
                    <a:pt x="7" y="31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7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8"/>
            <p:cNvSpPr>
              <a:spLocks/>
            </p:cNvSpPr>
            <p:nvPr/>
          </p:nvSpPr>
          <p:spPr bwMode="auto">
            <a:xfrm>
              <a:off x="6294438" y="712788"/>
              <a:ext cx="63500" cy="58738"/>
            </a:xfrm>
            <a:custGeom>
              <a:avLst/>
              <a:gdLst/>
              <a:ahLst/>
              <a:cxnLst>
                <a:cxn ang="0">
                  <a:pos x="40" y="19"/>
                </a:cxn>
                <a:cxn ang="0">
                  <a:pos x="40" y="19"/>
                </a:cxn>
                <a:cxn ang="0">
                  <a:pos x="35" y="23"/>
                </a:cxn>
                <a:cxn ang="0">
                  <a:pos x="27" y="30"/>
                </a:cxn>
                <a:cxn ang="0">
                  <a:pos x="22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6"/>
                </a:cxn>
                <a:cxn ang="0">
                  <a:pos x="7" y="35"/>
                </a:cxn>
                <a:cxn ang="0">
                  <a:pos x="7" y="35"/>
                </a:cxn>
                <a:cxn ang="0">
                  <a:pos x="3" y="32"/>
                </a:cxn>
                <a:cxn ang="0">
                  <a:pos x="1" y="28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6"/>
                </a:cxn>
                <a:cxn ang="0">
                  <a:pos x="5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4" y="2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4"/>
                </a:cxn>
                <a:cxn ang="0">
                  <a:pos x="40" y="19"/>
                </a:cxn>
                <a:cxn ang="0">
                  <a:pos x="40" y="19"/>
                </a:cxn>
              </a:cxnLst>
              <a:rect l="0" t="0" r="r" b="b"/>
              <a:pathLst>
                <a:path w="40" h="37">
                  <a:moveTo>
                    <a:pt x="40" y="19"/>
                  </a:moveTo>
                  <a:lnTo>
                    <a:pt x="40" y="19"/>
                  </a:lnTo>
                  <a:lnTo>
                    <a:pt x="35" y="23"/>
                  </a:lnTo>
                  <a:lnTo>
                    <a:pt x="27" y="30"/>
                  </a:lnTo>
                  <a:lnTo>
                    <a:pt x="22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6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3" y="32"/>
                  </a:lnTo>
                  <a:lnTo>
                    <a:pt x="1" y="28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6"/>
                  </a:lnTo>
                  <a:lnTo>
                    <a:pt x="5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4"/>
                  </a:lnTo>
                  <a:lnTo>
                    <a:pt x="40" y="19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39"/>
            <p:cNvSpPr>
              <a:spLocks/>
            </p:cNvSpPr>
            <p:nvPr/>
          </p:nvSpPr>
          <p:spPr bwMode="auto">
            <a:xfrm>
              <a:off x="6265863" y="655638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5" y="36"/>
                </a:cxn>
                <a:cxn ang="0">
                  <a:pos x="15" y="32"/>
                </a:cxn>
                <a:cxn ang="0">
                  <a:pos x="9" y="30"/>
                </a:cxn>
                <a:cxn ang="0">
                  <a:pos x="5" y="25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5" y="7"/>
                </a:cxn>
                <a:cxn ang="0">
                  <a:pos x="9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3" y="2"/>
                </a:cxn>
                <a:cxn ang="0">
                  <a:pos x="35" y="5"/>
                </a:cxn>
                <a:cxn ang="0">
                  <a:pos x="36" y="11"/>
                </a:cxn>
                <a:cxn ang="0">
                  <a:pos x="37" y="16"/>
                </a:cxn>
                <a:cxn ang="0">
                  <a:pos x="37" y="22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5" y="36"/>
                  </a:lnTo>
                  <a:lnTo>
                    <a:pt x="15" y="32"/>
                  </a:lnTo>
                  <a:lnTo>
                    <a:pt x="9" y="30"/>
                  </a:lnTo>
                  <a:lnTo>
                    <a:pt x="5" y="25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5" y="7"/>
                  </a:lnTo>
                  <a:lnTo>
                    <a:pt x="9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3" y="2"/>
                  </a:lnTo>
                  <a:lnTo>
                    <a:pt x="35" y="5"/>
                  </a:lnTo>
                  <a:lnTo>
                    <a:pt x="36" y="11"/>
                  </a:lnTo>
                  <a:lnTo>
                    <a:pt x="37" y="16"/>
                  </a:lnTo>
                  <a:lnTo>
                    <a:pt x="37" y="22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0"/>
            <p:cNvSpPr>
              <a:spLocks/>
            </p:cNvSpPr>
            <p:nvPr/>
          </p:nvSpPr>
          <p:spPr bwMode="auto">
            <a:xfrm>
              <a:off x="6308725" y="646113"/>
              <a:ext cx="93663" cy="92075"/>
            </a:xfrm>
            <a:custGeom>
              <a:avLst/>
              <a:gdLst/>
              <a:ahLst/>
              <a:cxnLst>
                <a:cxn ang="0">
                  <a:pos x="59" y="28"/>
                </a:cxn>
                <a:cxn ang="0">
                  <a:pos x="59" y="28"/>
                </a:cxn>
                <a:cxn ang="0">
                  <a:pos x="58" y="35"/>
                </a:cxn>
                <a:cxn ang="0">
                  <a:pos x="56" y="40"/>
                </a:cxn>
                <a:cxn ang="0">
                  <a:pos x="54" y="45"/>
                </a:cxn>
                <a:cxn ang="0">
                  <a:pos x="50" y="49"/>
                </a:cxn>
                <a:cxn ang="0">
                  <a:pos x="45" y="53"/>
                </a:cxn>
                <a:cxn ang="0">
                  <a:pos x="41" y="56"/>
                </a:cxn>
                <a:cxn ang="0">
                  <a:pos x="35" y="57"/>
                </a:cxn>
                <a:cxn ang="0">
                  <a:pos x="30" y="58"/>
                </a:cxn>
                <a:cxn ang="0">
                  <a:pos x="30" y="58"/>
                </a:cxn>
                <a:cxn ang="0">
                  <a:pos x="23" y="57"/>
                </a:cxn>
                <a:cxn ang="0">
                  <a:pos x="18" y="56"/>
                </a:cxn>
                <a:cxn ang="0">
                  <a:pos x="13" y="53"/>
                </a:cxn>
                <a:cxn ang="0">
                  <a:pos x="8" y="49"/>
                </a:cxn>
                <a:cxn ang="0">
                  <a:pos x="5" y="45"/>
                </a:cxn>
                <a:cxn ang="0">
                  <a:pos x="2" y="40"/>
                </a:cxn>
                <a:cxn ang="0">
                  <a:pos x="1" y="35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1" y="23"/>
                </a:cxn>
                <a:cxn ang="0">
                  <a:pos x="2" y="17"/>
                </a:cxn>
                <a:cxn ang="0">
                  <a:pos x="5" y="12"/>
                </a:cxn>
                <a:cxn ang="0">
                  <a:pos x="8" y="8"/>
                </a:cxn>
                <a:cxn ang="0">
                  <a:pos x="13" y="4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0"/>
                </a:cxn>
                <a:cxn ang="0">
                  <a:pos x="41" y="2"/>
                </a:cxn>
                <a:cxn ang="0">
                  <a:pos x="45" y="4"/>
                </a:cxn>
                <a:cxn ang="0">
                  <a:pos x="50" y="8"/>
                </a:cxn>
                <a:cxn ang="0">
                  <a:pos x="54" y="12"/>
                </a:cxn>
                <a:cxn ang="0">
                  <a:pos x="56" y="17"/>
                </a:cxn>
                <a:cxn ang="0">
                  <a:pos x="58" y="23"/>
                </a:cxn>
                <a:cxn ang="0">
                  <a:pos x="59" y="28"/>
                </a:cxn>
                <a:cxn ang="0">
                  <a:pos x="59" y="28"/>
                </a:cxn>
              </a:cxnLst>
              <a:rect l="0" t="0" r="r" b="b"/>
              <a:pathLst>
                <a:path w="59" h="58">
                  <a:moveTo>
                    <a:pt x="59" y="28"/>
                  </a:moveTo>
                  <a:lnTo>
                    <a:pt x="59" y="28"/>
                  </a:lnTo>
                  <a:lnTo>
                    <a:pt x="58" y="35"/>
                  </a:lnTo>
                  <a:lnTo>
                    <a:pt x="56" y="40"/>
                  </a:lnTo>
                  <a:lnTo>
                    <a:pt x="54" y="45"/>
                  </a:lnTo>
                  <a:lnTo>
                    <a:pt x="50" y="49"/>
                  </a:lnTo>
                  <a:lnTo>
                    <a:pt x="45" y="53"/>
                  </a:lnTo>
                  <a:lnTo>
                    <a:pt x="41" y="56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3" y="57"/>
                  </a:lnTo>
                  <a:lnTo>
                    <a:pt x="18" y="56"/>
                  </a:lnTo>
                  <a:lnTo>
                    <a:pt x="13" y="53"/>
                  </a:lnTo>
                  <a:lnTo>
                    <a:pt x="8" y="49"/>
                  </a:lnTo>
                  <a:lnTo>
                    <a:pt x="5" y="45"/>
                  </a:lnTo>
                  <a:lnTo>
                    <a:pt x="2" y="40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2"/>
                  </a:lnTo>
                  <a:lnTo>
                    <a:pt x="45" y="4"/>
                  </a:lnTo>
                  <a:lnTo>
                    <a:pt x="50" y="8"/>
                  </a:lnTo>
                  <a:lnTo>
                    <a:pt x="54" y="12"/>
                  </a:lnTo>
                  <a:lnTo>
                    <a:pt x="56" y="17"/>
                  </a:lnTo>
                  <a:lnTo>
                    <a:pt x="58" y="23"/>
                  </a:lnTo>
                  <a:lnTo>
                    <a:pt x="59" y="28"/>
                  </a:lnTo>
                  <a:lnTo>
                    <a:pt x="59" y="28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1"/>
            <p:cNvSpPr>
              <a:spLocks/>
            </p:cNvSpPr>
            <p:nvPr/>
          </p:nvSpPr>
          <p:spPr bwMode="auto">
            <a:xfrm>
              <a:off x="6330950" y="665163"/>
              <a:ext cx="47625" cy="49213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30" y="15"/>
                </a:cxn>
                <a:cxn ang="0">
                  <a:pos x="29" y="22"/>
                </a:cxn>
                <a:cxn ang="0">
                  <a:pos x="26" y="26"/>
                </a:cxn>
                <a:cxn ang="0">
                  <a:pos x="21" y="29"/>
                </a:cxn>
                <a:cxn ang="0">
                  <a:pos x="14" y="31"/>
                </a:cxn>
                <a:cxn ang="0">
                  <a:pos x="14" y="31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9" y="1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1" y="1"/>
                </a:cxn>
                <a:cxn ang="0">
                  <a:pos x="26" y="5"/>
                </a:cxn>
                <a:cxn ang="0">
                  <a:pos x="29" y="10"/>
                </a:cxn>
                <a:cxn ang="0">
                  <a:pos x="30" y="15"/>
                </a:cxn>
                <a:cxn ang="0">
                  <a:pos x="30" y="15"/>
                </a:cxn>
              </a:cxnLst>
              <a:rect l="0" t="0" r="r" b="b"/>
              <a:pathLst>
                <a:path w="30" h="31">
                  <a:moveTo>
                    <a:pt x="30" y="15"/>
                  </a:moveTo>
                  <a:lnTo>
                    <a:pt x="30" y="15"/>
                  </a:lnTo>
                  <a:lnTo>
                    <a:pt x="29" y="22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1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42"/>
            <p:cNvSpPr>
              <a:spLocks/>
            </p:cNvSpPr>
            <p:nvPr/>
          </p:nvSpPr>
          <p:spPr bwMode="auto">
            <a:xfrm>
              <a:off x="6278563" y="300038"/>
              <a:ext cx="25400" cy="25400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5" y="16"/>
                </a:cxn>
                <a:cxn ang="0">
                  <a:pos x="10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8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5" y="16"/>
                </a:cxn>
                <a:cxn ang="0">
                  <a:pos x="5" y="16"/>
                </a:cxn>
              </a:cxnLst>
              <a:rect l="0" t="0" r="r" b="b"/>
              <a:pathLst>
                <a:path w="16" h="16">
                  <a:moveTo>
                    <a:pt x="5" y="16"/>
                  </a:moveTo>
                  <a:lnTo>
                    <a:pt x="5" y="16"/>
                  </a:lnTo>
                  <a:lnTo>
                    <a:pt x="1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8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3"/>
            <p:cNvSpPr>
              <a:spLocks/>
            </p:cNvSpPr>
            <p:nvPr/>
          </p:nvSpPr>
          <p:spPr bwMode="auto">
            <a:xfrm>
              <a:off x="6338888" y="385763"/>
              <a:ext cx="25400" cy="33338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5" y="14"/>
                </a:cxn>
                <a:cxn ang="0">
                  <a:pos x="11" y="19"/>
                </a:cxn>
                <a:cxn ang="0">
                  <a:pos x="16" y="21"/>
                </a:cxn>
                <a:cxn ang="0">
                  <a:pos x="16" y="2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5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16" h="21">
                  <a:moveTo>
                    <a:pt x="0" y="9"/>
                  </a:moveTo>
                  <a:lnTo>
                    <a:pt x="0" y="9"/>
                  </a:lnTo>
                  <a:lnTo>
                    <a:pt x="2" y="11"/>
                  </a:lnTo>
                  <a:lnTo>
                    <a:pt x="5" y="14"/>
                  </a:lnTo>
                  <a:lnTo>
                    <a:pt x="11" y="19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4"/>
            <p:cNvSpPr>
              <a:spLocks/>
            </p:cNvSpPr>
            <p:nvPr/>
          </p:nvSpPr>
          <p:spPr bwMode="auto">
            <a:xfrm>
              <a:off x="6284913" y="371475"/>
              <a:ext cx="60325" cy="587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3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1" y="29"/>
                </a:cxn>
                <a:cxn ang="0">
                  <a:pos x="4" y="33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11" y="36"/>
                </a:cxn>
                <a:cxn ang="0">
                  <a:pos x="13" y="37"/>
                </a:cxn>
                <a:cxn ang="0">
                  <a:pos x="18" y="35"/>
                </a:cxn>
                <a:cxn ang="0">
                  <a:pos x="23" y="32"/>
                </a:cxn>
                <a:cxn ang="0">
                  <a:pos x="28" y="28"/>
                </a:cxn>
                <a:cxn ang="0">
                  <a:pos x="35" y="19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6" y="11"/>
                </a:cxn>
                <a:cxn ang="0">
                  <a:pos x="32" y="6"/>
                </a:cxn>
                <a:cxn ang="0">
                  <a:pos x="27" y="3"/>
                </a:cxn>
                <a:cxn ang="0">
                  <a:pos x="20" y="1"/>
                </a:cxn>
                <a:cxn ang="0">
                  <a:pos x="15" y="0"/>
                </a:cxn>
                <a:cxn ang="0">
                  <a:pos x="10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38" h="37">
                  <a:moveTo>
                    <a:pt x="3" y="1"/>
                  </a:moveTo>
                  <a:lnTo>
                    <a:pt x="3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1" y="29"/>
                  </a:lnTo>
                  <a:lnTo>
                    <a:pt x="4" y="33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11" y="36"/>
                  </a:lnTo>
                  <a:lnTo>
                    <a:pt x="13" y="37"/>
                  </a:lnTo>
                  <a:lnTo>
                    <a:pt x="18" y="35"/>
                  </a:lnTo>
                  <a:lnTo>
                    <a:pt x="23" y="32"/>
                  </a:lnTo>
                  <a:lnTo>
                    <a:pt x="28" y="28"/>
                  </a:lnTo>
                  <a:lnTo>
                    <a:pt x="35" y="19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6" y="11"/>
                  </a:lnTo>
                  <a:lnTo>
                    <a:pt x="32" y="6"/>
                  </a:lnTo>
                  <a:lnTo>
                    <a:pt x="27" y="3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5"/>
            <p:cNvSpPr>
              <a:spLocks/>
            </p:cNvSpPr>
            <p:nvPr/>
          </p:nvSpPr>
          <p:spPr bwMode="auto">
            <a:xfrm>
              <a:off x="6248400" y="315913"/>
              <a:ext cx="60325" cy="5873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25" y="0"/>
                </a:cxn>
                <a:cxn ang="0">
                  <a:pos x="21" y="0"/>
                </a:cxn>
                <a:cxn ang="0">
                  <a:pos x="17" y="2"/>
                </a:cxn>
                <a:cxn ang="0">
                  <a:pos x="11" y="4"/>
                </a:cxn>
                <a:cxn ang="0">
                  <a:pos x="7" y="8"/>
                </a:cxn>
                <a:cxn ang="0">
                  <a:pos x="3" y="11"/>
                </a:cxn>
                <a:cxn ang="0">
                  <a:pos x="0" y="15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2"/>
                </a:cxn>
                <a:cxn ang="0">
                  <a:pos x="1" y="24"/>
                </a:cxn>
                <a:cxn ang="0">
                  <a:pos x="5" y="29"/>
                </a:cxn>
                <a:cxn ang="0">
                  <a:pos x="10" y="31"/>
                </a:cxn>
                <a:cxn ang="0">
                  <a:pos x="16" y="34"/>
                </a:cxn>
                <a:cxn ang="0">
                  <a:pos x="26" y="36"/>
                </a:cxn>
                <a:cxn ang="0">
                  <a:pos x="32" y="37"/>
                </a:cxn>
                <a:cxn ang="0">
                  <a:pos x="32" y="37"/>
                </a:cxn>
                <a:cxn ang="0">
                  <a:pos x="36" y="32"/>
                </a:cxn>
                <a:cxn ang="0">
                  <a:pos x="37" y="27"/>
                </a:cxn>
                <a:cxn ang="0">
                  <a:pos x="38" y="20"/>
                </a:cxn>
                <a:cxn ang="0">
                  <a:pos x="37" y="15"/>
                </a:cxn>
                <a:cxn ang="0">
                  <a:pos x="35" y="9"/>
                </a:cxn>
                <a:cxn ang="0">
                  <a:pos x="33" y="4"/>
                </a:cxn>
                <a:cxn ang="0">
                  <a:pos x="29" y="1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8" h="37">
                  <a:moveTo>
                    <a:pt x="27" y="0"/>
                  </a:moveTo>
                  <a:lnTo>
                    <a:pt x="27" y="0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1" y="4"/>
                  </a:lnTo>
                  <a:lnTo>
                    <a:pt x="7" y="8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1" y="24"/>
                  </a:lnTo>
                  <a:lnTo>
                    <a:pt x="5" y="29"/>
                  </a:lnTo>
                  <a:lnTo>
                    <a:pt x="10" y="31"/>
                  </a:lnTo>
                  <a:lnTo>
                    <a:pt x="16" y="34"/>
                  </a:lnTo>
                  <a:lnTo>
                    <a:pt x="26" y="36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6" y="32"/>
                  </a:lnTo>
                  <a:lnTo>
                    <a:pt x="37" y="27"/>
                  </a:lnTo>
                  <a:lnTo>
                    <a:pt x="38" y="20"/>
                  </a:lnTo>
                  <a:lnTo>
                    <a:pt x="37" y="15"/>
                  </a:lnTo>
                  <a:lnTo>
                    <a:pt x="35" y="9"/>
                  </a:lnTo>
                  <a:lnTo>
                    <a:pt x="33" y="4"/>
                  </a:lnTo>
                  <a:lnTo>
                    <a:pt x="29" y="1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6"/>
            <p:cNvSpPr>
              <a:spLocks/>
            </p:cNvSpPr>
            <p:nvPr/>
          </p:nvSpPr>
          <p:spPr bwMode="auto">
            <a:xfrm>
              <a:off x="6289675" y="319088"/>
              <a:ext cx="55563" cy="73025"/>
            </a:xfrm>
            <a:custGeom>
              <a:avLst/>
              <a:gdLst/>
              <a:ahLst/>
              <a:cxnLst>
                <a:cxn ang="0">
                  <a:pos x="1" y="20"/>
                </a:cxn>
                <a:cxn ang="0">
                  <a:pos x="1" y="20"/>
                </a:cxn>
                <a:cxn ang="0">
                  <a:pos x="2" y="26"/>
                </a:cxn>
                <a:cxn ang="0">
                  <a:pos x="4" y="31"/>
                </a:cxn>
                <a:cxn ang="0">
                  <a:pos x="8" y="35"/>
                </a:cxn>
                <a:cxn ang="0">
                  <a:pos x="12" y="39"/>
                </a:cxn>
                <a:cxn ang="0">
                  <a:pos x="17" y="43"/>
                </a:cxn>
                <a:cxn ang="0">
                  <a:pos x="22" y="45"/>
                </a:cxn>
                <a:cxn ang="0">
                  <a:pos x="28" y="46"/>
                </a:cxn>
                <a:cxn ang="0">
                  <a:pos x="34" y="46"/>
                </a:cxn>
                <a:cxn ang="0">
                  <a:pos x="34" y="46"/>
                </a:cxn>
                <a:cxn ang="0">
                  <a:pos x="35" y="45"/>
                </a:cxn>
                <a:cxn ang="0">
                  <a:pos x="35" y="45"/>
                </a:cxn>
                <a:cxn ang="0">
                  <a:pos x="21" y="21"/>
                </a:cxn>
                <a:cxn ang="0">
                  <a:pos x="14" y="1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3" y="4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1" y="20"/>
                </a:cxn>
                <a:cxn ang="0">
                  <a:pos x="1" y="20"/>
                </a:cxn>
              </a:cxnLst>
              <a:rect l="0" t="0" r="r" b="b"/>
              <a:pathLst>
                <a:path w="35" h="46">
                  <a:moveTo>
                    <a:pt x="1" y="20"/>
                  </a:moveTo>
                  <a:lnTo>
                    <a:pt x="1" y="20"/>
                  </a:lnTo>
                  <a:lnTo>
                    <a:pt x="2" y="26"/>
                  </a:lnTo>
                  <a:lnTo>
                    <a:pt x="4" y="31"/>
                  </a:lnTo>
                  <a:lnTo>
                    <a:pt x="8" y="35"/>
                  </a:lnTo>
                  <a:lnTo>
                    <a:pt x="12" y="39"/>
                  </a:lnTo>
                  <a:lnTo>
                    <a:pt x="17" y="43"/>
                  </a:lnTo>
                  <a:lnTo>
                    <a:pt x="22" y="45"/>
                  </a:lnTo>
                  <a:lnTo>
                    <a:pt x="28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5" y="45"/>
                  </a:lnTo>
                  <a:lnTo>
                    <a:pt x="35" y="45"/>
                  </a:lnTo>
                  <a:lnTo>
                    <a:pt x="21" y="21"/>
                  </a:lnTo>
                  <a:lnTo>
                    <a:pt x="14" y="11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0"/>
                  </a:lnTo>
                  <a:lnTo>
                    <a:pt x="1" y="2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7"/>
            <p:cNvSpPr>
              <a:spLocks/>
            </p:cNvSpPr>
            <p:nvPr/>
          </p:nvSpPr>
          <p:spPr bwMode="auto">
            <a:xfrm>
              <a:off x="6311900" y="338138"/>
              <a:ext cx="20638" cy="2857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2" y="10"/>
                </a:cxn>
                <a:cxn ang="0">
                  <a:pos x="4" y="14"/>
                </a:cxn>
                <a:cxn ang="0">
                  <a:pos x="8" y="17"/>
                </a:cxn>
                <a:cxn ang="0">
                  <a:pos x="13" y="18"/>
                </a:cxn>
                <a:cxn ang="0">
                  <a:pos x="13" y="18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3" h="18">
                  <a:moveTo>
                    <a:pt x="0" y="5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8" y="17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8"/>
            <p:cNvSpPr>
              <a:spLocks/>
            </p:cNvSpPr>
            <p:nvPr/>
          </p:nvSpPr>
          <p:spPr bwMode="auto">
            <a:xfrm>
              <a:off x="6608763" y="474663"/>
              <a:ext cx="57150" cy="61913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3" y="32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3" y="4"/>
                </a:cxn>
                <a:cxn ang="0">
                  <a:pos x="5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2" y="3"/>
                </a:cxn>
                <a:cxn ang="0">
                  <a:pos x="26" y="6"/>
                </a:cxn>
                <a:cxn ang="0">
                  <a:pos x="30" y="9"/>
                </a:cxn>
                <a:cxn ang="0">
                  <a:pos x="33" y="12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1"/>
                </a:cxn>
                <a:cxn ang="0">
                  <a:pos x="34" y="25"/>
                </a:cxn>
                <a:cxn ang="0">
                  <a:pos x="30" y="28"/>
                </a:cxn>
                <a:cxn ang="0">
                  <a:pos x="26" y="32"/>
                </a:cxn>
                <a:cxn ang="0">
                  <a:pos x="21" y="36"/>
                </a:cxn>
                <a:cxn ang="0">
                  <a:pos x="15" y="38"/>
                </a:cxn>
                <a:cxn ang="0">
                  <a:pos x="10" y="39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36" h="39">
                  <a:moveTo>
                    <a:pt x="4" y="38"/>
                  </a:moveTo>
                  <a:lnTo>
                    <a:pt x="4" y="38"/>
                  </a:lnTo>
                  <a:lnTo>
                    <a:pt x="3" y="3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9"/>
                  </a:lnTo>
                  <a:lnTo>
                    <a:pt x="3" y="4"/>
                  </a:lnTo>
                  <a:lnTo>
                    <a:pt x="5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2" y="3"/>
                  </a:lnTo>
                  <a:lnTo>
                    <a:pt x="26" y="6"/>
                  </a:lnTo>
                  <a:lnTo>
                    <a:pt x="30" y="9"/>
                  </a:lnTo>
                  <a:lnTo>
                    <a:pt x="33" y="12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1"/>
                  </a:lnTo>
                  <a:lnTo>
                    <a:pt x="34" y="25"/>
                  </a:lnTo>
                  <a:lnTo>
                    <a:pt x="30" y="28"/>
                  </a:lnTo>
                  <a:lnTo>
                    <a:pt x="26" y="32"/>
                  </a:lnTo>
                  <a:lnTo>
                    <a:pt x="21" y="36"/>
                  </a:lnTo>
                  <a:lnTo>
                    <a:pt x="15" y="38"/>
                  </a:lnTo>
                  <a:lnTo>
                    <a:pt x="10" y="39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49"/>
            <p:cNvSpPr>
              <a:spLocks/>
            </p:cNvSpPr>
            <p:nvPr/>
          </p:nvSpPr>
          <p:spPr bwMode="auto">
            <a:xfrm>
              <a:off x="6659563" y="476250"/>
              <a:ext cx="60325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8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4"/>
                </a:cxn>
                <a:cxn ang="0">
                  <a:pos x="37" y="8"/>
                </a:cxn>
                <a:cxn ang="0">
                  <a:pos x="38" y="13"/>
                </a:cxn>
                <a:cxn ang="0">
                  <a:pos x="38" y="19"/>
                </a:cxn>
                <a:cxn ang="0">
                  <a:pos x="38" y="24"/>
                </a:cxn>
                <a:cxn ang="0">
                  <a:pos x="37" y="28"/>
                </a:cxn>
                <a:cxn ang="0">
                  <a:pos x="35" y="33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2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8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4"/>
                  </a:lnTo>
                  <a:lnTo>
                    <a:pt x="37" y="8"/>
                  </a:lnTo>
                  <a:lnTo>
                    <a:pt x="38" y="13"/>
                  </a:lnTo>
                  <a:lnTo>
                    <a:pt x="38" y="19"/>
                  </a:lnTo>
                  <a:lnTo>
                    <a:pt x="38" y="24"/>
                  </a:lnTo>
                  <a:lnTo>
                    <a:pt x="37" y="28"/>
                  </a:lnTo>
                  <a:lnTo>
                    <a:pt x="35" y="33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2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0"/>
            <p:cNvSpPr>
              <a:spLocks/>
            </p:cNvSpPr>
            <p:nvPr/>
          </p:nvSpPr>
          <p:spPr bwMode="auto">
            <a:xfrm>
              <a:off x="6694488" y="531813"/>
              <a:ext cx="61913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2" y="1"/>
                </a:cxn>
                <a:cxn ang="0">
                  <a:pos x="23" y="4"/>
                </a:cxn>
                <a:cxn ang="0">
                  <a:pos x="28" y="6"/>
                </a:cxn>
                <a:cxn ang="0">
                  <a:pos x="33" y="9"/>
                </a:cxn>
                <a:cxn ang="0">
                  <a:pos x="36" y="13"/>
                </a:cxn>
                <a:cxn ang="0">
                  <a:pos x="37" y="16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7" y="23"/>
                </a:cxn>
                <a:cxn ang="0">
                  <a:pos x="34" y="26"/>
                </a:cxn>
                <a:cxn ang="0">
                  <a:pos x="31" y="30"/>
                </a:cxn>
                <a:cxn ang="0">
                  <a:pos x="26" y="33"/>
                </a:cxn>
                <a:cxn ang="0">
                  <a:pos x="21" y="35"/>
                </a:cxn>
                <a:cxn ang="0">
                  <a:pos x="16" y="37"/>
                </a:cxn>
                <a:cxn ang="0">
                  <a:pos x="12" y="37"/>
                </a:cxn>
                <a:cxn ang="0">
                  <a:pos x="10" y="37"/>
                </a:cxn>
                <a:cxn ang="0">
                  <a:pos x="10" y="37"/>
                </a:cxn>
                <a:cxn ang="0">
                  <a:pos x="8" y="36"/>
                </a:cxn>
                <a:cxn ang="0">
                  <a:pos x="5" y="31"/>
                </a:cxn>
                <a:cxn ang="0">
                  <a:pos x="3" y="27"/>
                </a:cxn>
                <a:cxn ang="0">
                  <a:pos x="1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7" y="0"/>
                  </a:lnTo>
                  <a:lnTo>
                    <a:pt x="12" y="1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3" y="9"/>
                  </a:lnTo>
                  <a:lnTo>
                    <a:pt x="36" y="13"/>
                  </a:lnTo>
                  <a:lnTo>
                    <a:pt x="37" y="1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31" y="30"/>
                  </a:lnTo>
                  <a:lnTo>
                    <a:pt x="26" y="33"/>
                  </a:lnTo>
                  <a:lnTo>
                    <a:pt x="21" y="35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8" y="36"/>
                  </a:lnTo>
                  <a:lnTo>
                    <a:pt x="5" y="31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1"/>
            <p:cNvSpPr>
              <a:spLocks/>
            </p:cNvSpPr>
            <p:nvPr/>
          </p:nvSpPr>
          <p:spPr bwMode="auto">
            <a:xfrm>
              <a:off x="6656388" y="579438"/>
              <a:ext cx="57150" cy="63500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3" y="7"/>
                </a:cxn>
                <a:cxn ang="0">
                  <a:pos x="35" y="17"/>
                </a:cxn>
                <a:cxn ang="0">
                  <a:pos x="36" y="24"/>
                </a:cxn>
                <a:cxn ang="0">
                  <a:pos x="35" y="30"/>
                </a:cxn>
                <a:cxn ang="0">
                  <a:pos x="34" y="34"/>
                </a:cxn>
                <a:cxn ang="0">
                  <a:pos x="32" y="36"/>
                </a:cxn>
                <a:cxn ang="0">
                  <a:pos x="30" y="39"/>
                </a:cxn>
                <a:cxn ang="0">
                  <a:pos x="30" y="39"/>
                </a:cxn>
                <a:cxn ang="0">
                  <a:pos x="25" y="40"/>
                </a:cxn>
                <a:cxn ang="0">
                  <a:pos x="20" y="40"/>
                </a:cxn>
                <a:cxn ang="0">
                  <a:pos x="16" y="37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2" y="15"/>
                </a:cxn>
                <a:cxn ang="0">
                  <a:pos x="5" y="11"/>
                </a:cxn>
                <a:cxn ang="0">
                  <a:pos x="10" y="8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6" h="40">
                  <a:moveTo>
                    <a:pt x="32" y="1"/>
                  </a:moveTo>
                  <a:lnTo>
                    <a:pt x="32" y="1"/>
                  </a:lnTo>
                  <a:lnTo>
                    <a:pt x="33" y="7"/>
                  </a:lnTo>
                  <a:lnTo>
                    <a:pt x="35" y="17"/>
                  </a:lnTo>
                  <a:lnTo>
                    <a:pt x="36" y="24"/>
                  </a:lnTo>
                  <a:lnTo>
                    <a:pt x="35" y="30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0" y="39"/>
                  </a:lnTo>
                  <a:lnTo>
                    <a:pt x="30" y="39"/>
                  </a:lnTo>
                  <a:lnTo>
                    <a:pt x="25" y="40"/>
                  </a:lnTo>
                  <a:lnTo>
                    <a:pt x="20" y="40"/>
                  </a:lnTo>
                  <a:lnTo>
                    <a:pt x="16" y="37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2"/>
            <p:cNvSpPr>
              <a:spLocks/>
            </p:cNvSpPr>
            <p:nvPr/>
          </p:nvSpPr>
          <p:spPr bwMode="auto">
            <a:xfrm>
              <a:off x="6600825" y="579438"/>
              <a:ext cx="61913" cy="58738"/>
            </a:xfrm>
            <a:custGeom>
              <a:avLst/>
              <a:gdLst/>
              <a:ahLst/>
              <a:cxnLst>
                <a:cxn ang="0">
                  <a:pos x="39" y="21"/>
                </a:cxn>
                <a:cxn ang="0">
                  <a:pos x="39" y="21"/>
                </a:cxn>
                <a:cxn ang="0">
                  <a:pos x="35" y="24"/>
                </a:cxn>
                <a:cxn ang="0">
                  <a:pos x="27" y="31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2" y="33"/>
                </a:cxn>
                <a:cxn ang="0">
                  <a:pos x="1" y="28"/>
                </a:cxn>
                <a:cxn ang="0">
                  <a:pos x="0" y="23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3" y="8"/>
                </a:cxn>
                <a:cxn ang="0">
                  <a:pos x="4" y="4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4"/>
                </a:cxn>
                <a:cxn ang="0">
                  <a:pos x="29" y="6"/>
                </a:cxn>
                <a:cxn ang="0">
                  <a:pos x="34" y="10"/>
                </a:cxn>
                <a:cxn ang="0">
                  <a:pos x="37" y="14"/>
                </a:cxn>
                <a:cxn ang="0">
                  <a:pos x="39" y="21"/>
                </a:cxn>
                <a:cxn ang="0">
                  <a:pos x="39" y="21"/>
                </a:cxn>
              </a:cxnLst>
              <a:rect l="0" t="0" r="r" b="b"/>
              <a:pathLst>
                <a:path w="39" h="37">
                  <a:moveTo>
                    <a:pt x="39" y="21"/>
                  </a:moveTo>
                  <a:lnTo>
                    <a:pt x="39" y="21"/>
                  </a:lnTo>
                  <a:lnTo>
                    <a:pt x="35" y="24"/>
                  </a:lnTo>
                  <a:lnTo>
                    <a:pt x="27" y="31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3"/>
                  </a:lnTo>
                  <a:lnTo>
                    <a:pt x="1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8"/>
                  </a:lnTo>
                  <a:lnTo>
                    <a:pt x="4" y="4"/>
                  </a:lnTo>
                  <a:lnTo>
                    <a:pt x="6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4"/>
                  </a:lnTo>
                  <a:lnTo>
                    <a:pt x="29" y="6"/>
                  </a:lnTo>
                  <a:lnTo>
                    <a:pt x="34" y="10"/>
                  </a:lnTo>
                  <a:lnTo>
                    <a:pt x="37" y="14"/>
                  </a:lnTo>
                  <a:lnTo>
                    <a:pt x="39" y="21"/>
                  </a:lnTo>
                  <a:lnTo>
                    <a:pt x="39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3"/>
            <p:cNvSpPr>
              <a:spLocks/>
            </p:cNvSpPr>
            <p:nvPr/>
          </p:nvSpPr>
          <p:spPr bwMode="auto">
            <a:xfrm>
              <a:off x="6572250" y="522288"/>
              <a:ext cx="58738" cy="61913"/>
            </a:xfrm>
            <a:custGeom>
              <a:avLst/>
              <a:gdLst/>
              <a:ahLst/>
              <a:cxnLst>
                <a:cxn ang="0">
                  <a:pos x="30" y="39"/>
                </a:cxn>
                <a:cxn ang="0">
                  <a:pos x="30" y="39"/>
                </a:cxn>
                <a:cxn ang="0">
                  <a:pos x="24" y="37"/>
                </a:cxn>
                <a:cxn ang="0">
                  <a:pos x="15" y="33"/>
                </a:cxn>
                <a:cxn ang="0">
                  <a:pos x="9" y="30"/>
                </a:cxn>
                <a:cxn ang="0">
                  <a:pos x="4" y="27"/>
                </a:cxn>
                <a:cxn ang="0">
                  <a:pos x="1" y="23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3"/>
                </a:cxn>
                <a:cxn ang="0">
                  <a:pos x="4" y="9"/>
                </a:cxn>
                <a:cxn ang="0">
                  <a:pos x="9" y="6"/>
                </a:cxn>
                <a:cxn ang="0">
                  <a:pos x="14" y="4"/>
                </a:cxn>
                <a:cxn ang="0">
                  <a:pos x="19" y="2"/>
                </a:cxn>
                <a:cxn ang="0">
                  <a:pos x="24" y="1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7"/>
                </a:cxn>
                <a:cxn ang="0">
                  <a:pos x="36" y="12"/>
                </a:cxn>
                <a:cxn ang="0">
                  <a:pos x="37" y="17"/>
                </a:cxn>
                <a:cxn ang="0">
                  <a:pos x="37" y="24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30" y="39"/>
                </a:cxn>
                <a:cxn ang="0">
                  <a:pos x="30" y="39"/>
                </a:cxn>
              </a:cxnLst>
              <a:rect l="0" t="0" r="r" b="b"/>
              <a:pathLst>
                <a:path w="37" h="39">
                  <a:moveTo>
                    <a:pt x="30" y="39"/>
                  </a:moveTo>
                  <a:lnTo>
                    <a:pt x="30" y="39"/>
                  </a:lnTo>
                  <a:lnTo>
                    <a:pt x="24" y="37"/>
                  </a:lnTo>
                  <a:lnTo>
                    <a:pt x="15" y="33"/>
                  </a:lnTo>
                  <a:lnTo>
                    <a:pt x="9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9" y="6"/>
                  </a:lnTo>
                  <a:lnTo>
                    <a:pt x="14" y="4"/>
                  </a:lnTo>
                  <a:lnTo>
                    <a:pt x="19" y="2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7"/>
                  </a:lnTo>
                  <a:lnTo>
                    <a:pt x="36" y="12"/>
                  </a:lnTo>
                  <a:lnTo>
                    <a:pt x="37" y="17"/>
                  </a:lnTo>
                  <a:lnTo>
                    <a:pt x="37" y="24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30" y="39"/>
                  </a:lnTo>
                  <a:lnTo>
                    <a:pt x="30" y="3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4"/>
            <p:cNvSpPr>
              <a:spLocks/>
            </p:cNvSpPr>
            <p:nvPr/>
          </p:nvSpPr>
          <p:spPr bwMode="auto">
            <a:xfrm>
              <a:off x="6615113" y="512763"/>
              <a:ext cx="93663" cy="92075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8" y="35"/>
                </a:cxn>
                <a:cxn ang="0">
                  <a:pos x="56" y="41"/>
                </a:cxn>
                <a:cxn ang="0">
                  <a:pos x="54" y="46"/>
                </a:cxn>
                <a:cxn ang="0">
                  <a:pos x="49" y="50"/>
                </a:cxn>
                <a:cxn ang="0">
                  <a:pos x="45" y="54"/>
                </a:cxn>
                <a:cxn ang="0">
                  <a:pos x="41" y="56"/>
                </a:cxn>
                <a:cxn ang="0">
                  <a:pos x="35" y="58"/>
                </a:cxn>
                <a:cxn ang="0">
                  <a:pos x="29" y="58"/>
                </a:cxn>
                <a:cxn ang="0">
                  <a:pos x="29" y="58"/>
                </a:cxn>
                <a:cxn ang="0">
                  <a:pos x="23" y="58"/>
                </a:cxn>
                <a:cxn ang="0">
                  <a:pos x="18" y="56"/>
                </a:cxn>
                <a:cxn ang="0">
                  <a:pos x="12" y="54"/>
                </a:cxn>
                <a:cxn ang="0">
                  <a:pos x="8" y="50"/>
                </a:cxn>
                <a:cxn ang="0">
                  <a:pos x="5" y="46"/>
                </a:cxn>
                <a:cxn ang="0">
                  <a:pos x="2" y="41"/>
                </a:cxn>
                <a:cxn ang="0">
                  <a:pos x="1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23"/>
                </a:cxn>
                <a:cxn ang="0">
                  <a:pos x="2" y="18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2" y="5"/>
                </a:cxn>
                <a:cxn ang="0">
                  <a:pos x="18" y="2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5" y="5"/>
                </a:cxn>
                <a:cxn ang="0">
                  <a:pos x="49" y="8"/>
                </a:cxn>
                <a:cxn ang="0">
                  <a:pos x="54" y="13"/>
                </a:cxn>
                <a:cxn ang="0">
                  <a:pos x="56" y="18"/>
                </a:cxn>
                <a:cxn ang="0">
                  <a:pos x="58" y="23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8">
                  <a:moveTo>
                    <a:pt x="59" y="30"/>
                  </a:moveTo>
                  <a:lnTo>
                    <a:pt x="59" y="30"/>
                  </a:lnTo>
                  <a:lnTo>
                    <a:pt x="58" y="35"/>
                  </a:lnTo>
                  <a:lnTo>
                    <a:pt x="56" y="41"/>
                  </a:lnTo>
                  <a:lnTo>
                    <a:pt x="54" y="46"/>
                  </a:lnTo>
                  <a:lnTo>
                    <a:pt x="49" y="50"/>
                  </a:lnTo>
                  <a:lnTo>
                    <a:pt x="45" y="54"/>
                  </a:lnTo>
                  <a:lnTo>
                    <a:pt x="41" y="56"/>
                  </a:lnTo>
                  <a:lnTo>
                    <a:pt x="35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3" y="58"/>
                  </a:lnTo>
                  <a:lnTo>
                    <a:pt x="18" y="56"/>
                  </a:lnTo>
                  <a:lnTo>
                    <a:pt x="12" y="54"/>
                  </a:lnTo>
                  <a:lnTo>
                    <a:pt x="8" y="50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8" y="2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5" y="5"/>
                  </a:lnTo>
                  <a:lnTo>
                    <a:pt x="49" y="8"/>
                  </a:lnTo>
                  <a:lnTo>
                    <a:pt x="54" y="13"/>
                  </a:lnTo>
                  <a:lnTo>
                    <a:pt x="56" y="18"/>
                  </a:lnTo>
                  <a:lnTo>
                    <a:pt x="58" y="23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5"/>
            <p:cNvSpPr>
              <a:spLocks/>
            </p:cNvSpPr>
            <p:nvPr/>
          </p:nvSpPr>
          <p:spPr bwMode="auto">
            <a:xfrm>
              <a:off x="6635750" y="534988"/>
              <a:ext cx="49213" cy="46038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30" y="21"/>
                </a:cxn>
                <a:cxn ang="0">
                  <a:pos x="27" y="25"/>
                </a:cxn>
                <a:cxn ang="0">
                  <a:pos x="22" y="28"/>
                </a:cxn>
                <a:cxn ang="0">
                  <a:pos x="15" y="29"/>
                </a:cxn>
                <a:cxn ang="0">
                  <a:pos x="15" y="29"/>
                </a:cxn>
                <a:cxn ang="0">
                  <a:pos x="10" y="28"/>
                </a:cxn>
                <a:cxn ang="0">
                  <a:pos x="5" y="25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8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2" y="1"/>
                </a:cxn>
                <a:cxn ang="0">
                  <a:pos x="27" y="4"/>
                </a:cxn>
                <a:cxn ang="0">
                  <a:pos x="30" y="8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29">
                  <a:moveTo>
                    <a:pt x="31" y="15"/>
                  </a:moveTo>
                  <a:lnTo>
                    <a:pt x="31" y="15"/>
                  </a:lnTo>
                  <a:lnTo>
                    <a:pt x="30" y="21"/>
                  </a:lnTo>
                  <a:lnTo>
                    <a:pt x="27" y="25"/>
                  </a:lnTo>
                  <a:lnTo>
                    <a:pt x="22" y="28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0" y="28"/>
                  </a:lnTo>
                  <a:lnTo>
                    <a:pt x="5" y="25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8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7" y="4"/>
                  </a:lnTo>
                  <a:lnTo>
                    <a:pt x="30" y="8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6"/>
            <p:cNvSpPr>
              <a:spLocks/>
            </p:cNvSpPr>
            <p:nvPr/>
          </p:nvSpPr>
          <p:spPr bwMode="auto">
            <a:xfrm>
              <a:off x="5954713" y="681038"/>
              <a:ext cx="57150" cy="61913"/>
            </a:xfrm>
            <a:custGeom>
              <a:avLst/>
              <a:gdLst/>
              <a:ahLst/>
              <a:cxnLst>
                <a:cxn ang="0">
                  <a:pos x="36" y="19"/>
                </a:cxn>
                <a:cxn ang="0">
                  <a:pos x="36" y="19"/>
                </a:cxn>
                <a:cxn ang="0">
                  <a:pos x="35" y="17"/>
                </a:cxn>
                <a:cxn ang="0">
                  <a:pos x="33" y="14"/>
                </a:cxn>
                <a:cxn ang="0">
                  <a:pos x="29" y="9"/>
                </a:cxn>
                <a:cxn ang="0">
                  <a:pos x="26" y="6"/>
                </a:cxn>
                <a:cxn ang="0">
                  <a:pos x="21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3" y="33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9" y="39"/>
                </a:cxn>
                <a:cxn ang="0">
                  <a:pos x="15" y="39"/>
                </a:cxn>
                <a:cxn ang="0">
                  <a:pos x="21" y="37"/>
                </a:cxn>
                <a:cxn ang="0">
                  <a:pos x="26" y="33"/>
                </a:cxn>
                <a:cxn ang="0">
                  <a:pos x="30" y="30"/>
                </a:cxn>
                <a:cxn ang="0">
                  <a:pos x="33" y="25"/>
                </a:cxn>
                <a:cxn ang="0">
                  <a:pos x="35" y="22"/>
                </a:cxn>
                <a:cxn ang="0">
                  <a:pos x="36" y="19"/>
                </a:cxn>
                <a:cxn ang="0">
                  <a:pos x="36" y="19"/>
                </a:cxn>
              </a:cxnLst>
              <a:rect l="0" t="0" r="r" b="b"/>
              <a:pathLst>
                <a:path w="36" h="39">
                  <a:moveTo>
                    <a:pt x="36" y="19"/>
                  </a:moveTo>
                  <a:lnTo>
                    <a:pt x="36" y="19"/>
                  </a:lnTo>
                  <a:lnTo>
                    <a:pt x="35" y="17"/>
                  </a:lnTo>
                  <a:lnTo>
                    <a:pt x="33" y="14"/>
                  </a:lnTo>
                  <a:lnTo>
                    <a:pt x="29" y="9"/>
                  </a:lnTo>
                  <a:lnTo>
                    <a:pt x="26" y="6"/>
                  </a:lnTo>
                  <a:lnTo>
                    <a:pt x="21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5"/>
                  </a:lnTo>
                  <a:lnTo>
                    <a:pt x="0" y="9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3" y="33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9" y="39"/>
                  </a:lnTo>
                  <a:lnTo>
                    <a:pt x="15" y="39"/>
                  </a:lnTo>
                  <a:lnTo>
                    <a:pt x="21" y="37"/>
                  </a:lnTo>
                  <a:lnTo>
                    <a:pt x="26" y="33"/>
                  </a:lnTo>
                  <a:lnTo>
                    <a:pt x="30" y="30"/>
                  </a:lnTo>
                  <a:lnTo>
                    <a:pt x="33" y="25"/>
                  </a:lnTo>
                  <a:lnTo>
                    <a:pt x="35" y="22"/>
                  </a:lnTo>
                  <a:lnTo>
                    <a:pt x="36" y="19"/>
                  </a:lnTo>
                  <a:lnTo>
                    <a:pt x="36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7"/>
            <p:cNvSpPr>
              <a:spLocks/>
            </p:cNvSpPr>
            <p:nvPr/>
          </p:nvSpPr>
          <p:spPr bwMode="auto">
            <a:xfrm>
              <a:off x="6003925" y="682625"/>
              <a:ext cx="61913" cy="58738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7" y="0"/>
                </a:cxn>
                <a:cxn ang="0">
                  <a:pos x="21" y="1"/>
                </a:cxn>
                <a:cxn ang="0">
                  <a:pos x="16" y="4"/>
                </a:cxn>
                <a:cxn ang="0">
                  <a:pos x="12" y="8"/>
                </a:cxn>
                <a:cxn ang="0">
                  <a:pos x="3" y="16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7" y="30"/>
                </a:cxn>
                <a:cxn ang="0">
                  <a:pos x="12" y="33"/>
                </a:cxn>
                <a:cxn ang="0">
                  <a:pos x="17" y="36"/>
                </a:cxn>
                <a:cxn ang="0">
                  <a:pos x="23" y="37"/>
                </a:cxn>
                <a:cxn ang="0">
                  <a:pos x="29" y="37"/>
                </a:cxn>
                <a:cxn ang="0">
                  <a:pos x="33" y="37"/>
                </a:cxn>
                <a:cxn ang="0">
                  <a:pos x="35" y="36"/>
                </a:cxn>
                <a:cxn ang="0">
                  <a:pos x="35" y="36"/>
                </a:cxn>
                <a:cxn ang="0">
                  <a:pos x="36" y="33"/>
                </a:cxn>
                <a:cxn ang="0">
                  <a:pos x="37" y="30"/>
                </a:cxn>
                <a:cxn ang="0">
                  <a:pos x="38" y="24"/>
                </a:cxn>
                <a:cxn ang="0">
                  <a:pos x="39" y="19"/>
                </a:cxn>
                <a:cxn ang="0">
                  <a:pos x="39" y="14"/>
                </a:cxn>
                <a:cxn ang="0">
                  <a:pos x="38" y="8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9" h="37">
                  <a:moveTo>
                    <a:pt x="32" y="1"/>
                  </a:moveTo>
                  <a:lnTo>
                    <a:pt x="32" y="1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2" y="8"/>
                  </a:lnTo>
                  <a:lnTo>
                    <a:pt x="3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7" y="30"/>
                  </a:lnTo>
                  <a:lnTo>
                    <a:pt x="12" y="33"/>
                  </a:lnTo>
                  <a:lnTo>
                    <a:pt x="17" y="36"/>
                  </a:lnTo>
                  <a:lnTo>
                    <a:pt x="23" y="37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6" y="33"/>
                  </a:lnTo>
                  <a:lnTo>
                    <a:pt x="37" y="30"/>
                  </a:lnTo>
                  <a:lnTo>
                    <a:pt x="38" y="24"/>
                  </a:lnTo>
                  <a:lnTo>
                    <a:pt x="39" y="19"/>
                  </a:lnTo>
                  <a:lnTo>
                    <a:pt x="39" y="14"/>
                  </a:lnTo>
                  <a:lnTo>
                    <a:pt x="38" y="8"/>
                  </a:lnTo>
                  <a:lnTo>
                    <a:pt x="35" y="4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8"/>
            <p:cNvSpPr>
              <a:spLocks/>
            </p:cNvSpPr>
            <p:nvPr/>
          </p:nvSpPr>
          <p:spPr bwMode="auto">
            <a:xfrm>
              <a:off x="6040438" y="738188"/>
              <a:ext cx="61913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23" y="4"/>
                </a:cxn>
                <a:cxn ang="0">
                  <a:pos x="28" y="6"/>
                </a:cxn>
                <a:cxn ang="0">
                  <a:pos x="33" y="9"/>
                </a:cxn>
                <a:cxn ang="0">
                  <a:pos x="36" y="14"/>
                </a:cxn>
                <a:cxn ang="0">
                  <a:pos x="38" y="16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8" y="23"/>
                </a:cxn>
                <a:cxn ang="0">
                  <a:pos x="34" y="27"/>
                </a:cxn>
                <a:cxn ang="0">
                  <a:pos x="30" y="31"/>
                </a:cxn>
                <a:cxn ang="0">
                  <a:pos x="26" y="34"/>
                </a:cxn>
                <a:cxn ang="0">
                  <a:pos x="21" y="36"/>
                </a:cxn>
                <a:cxn ang="0">
                  <a:pos x="16" y="37"/>
                </a:cxn>
                <a:cxn ang="0">
                  <a:pos x="12" y="37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5" y="33"/>
                </a:cxn>
                <a:cxn ang="0">
                  <a:pos x="3" y="27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7" y="0"/>
                  </a:lnTo>
                  <a:lnTo>
                    <a:pt x="11" y="1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3" y="9"/>
                  </a:lnTo>
                  <a:lnTo>
                    <a:pt x="36" y="14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8" y="23"/>
                  </a:lnTo>
                  <a:lnTo>
                    <a:pt x="34" y="27"/>
                  </a:lnTo>
                  <a:lnTo>
                    <a:pt x="30" y="31"/>
                  </a:lnTo>
                  <a:lnTo>
                    <a:pt x="26" y="34"/>
                  </a:lnTo>
                  <a:lnTo>
                    <a:pt x="21" y="36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5" y="33"/>
                  </a:lnTo>
                  <a:lnTo>
                    <a:pt x="3" y="27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9"/>
            <p:cNvSpPr>
              <a:spLocks/>
            </p:cNvSpPr>
            <p:nvPr/>
          </p:nvSpPr>
          <p:spPr bwMode="auto">
            <a:xfrm>
              <a:off x="6000750" y="787400"/>
              <a:ext cx="57150" cy="61913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2" y="2"/>
                </a:cxn>
                <a:cxn ang="0">
                  <a:pos x="27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11" y="7"/>
                </a:cxn>
                <a:cxn ang="0">
                  <a:pos x="6" y="11"/>
                </a:cxn>
                <a:cxn ang="0">
                  <a:pos x="2" y="16"/>
                </a:cxn>
                <a:cxn ang="0">
                  <a:pos x="1" y="19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4" y="27"/>
                </a:cxn>
                <a:cxn ang="0">
                  <a:pos x="7" y="30"/>
                </a:cxn>
                <a:cxn ang="0">
                  <a:pos x="12" y="34"/>
                </a:cxn>
                <a:cxn ang="0">
                  <a:pos x="16" y="37"/>
                </a:cxn>
                <a:cxn ang="0">
                  <a:pos x="21" y="39"/>
                </a:cxn>
                <a:cxn ang="0">
                  <a:pos x="27" y="39"/>
                </a:cxn>
                <a:cxn ang="0">
                  <a:pos x="31" y="38"/>
                </a:cxn>
                <a:cxn ang="0">
                  <a:pos x="31" y="38"/>
                </a:cxn>
                <a:cxn ang="0">
                  <a:pos x="33" y="36"/>
                </a:cxn>
                <a:cxn ang="0">
                  <a:pos x="34" y="35"/>
                </a:cxn>
                <a:cxn ang="0">
                  <a:pos x="36" y="29"/>
                </a:cxn>
                <a:cxn ang="0">
                  <a:pos x="36" y="23"/>
                </a:cxn>
                <a:cxn ang="0">
                  <a:pos x="36" y="17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2" y="2"/>
                </a:cxn>
              </a:cxnLst>
              <a:rect l="0" t="0" r="r" b="b"/>
              <a:pathLst>
                <a:path w="36" h="39">
                  <a:moveTo>
                    <a:pt x="32" y="2"/>
                  </a:moveTo>
                  <a:lnTo>
                    <a:pt x="32" y="2"/>
                  </a:lnTo>
                  <a:lnTo>
                    <a:pt x="27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1" y="7"/>
                  </a:lnTo>
                  <a:lnTo>
                    <a:pt x="6" y="11"/>
                  </a:lnTo>
                  <a:lnTo>
                    <a:pt x="2" y="16"/>
                  </a:lnTo>
                  <a:lnTo>
                    <a:pt x="1" y="1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4" y="27"/>
                  </a:lnTo>
                  <a:lnTo>
                    <a:pt x="7" y="30"/>
                  </a:lnTo>
                  <a:lnTo>
                    <a:pt x="12" y="34"/>
                  </a:lnTo>
                  <a:lnTo>
                    <a:pt x="16" y="37"/>
                  </a:lnTo>
                  <a:lnTo>
                    <a:pt x="21" y="39"/>
                  </a:lnTo>
                  <a:lnTo>
                    <a:pt x="27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3" y="36"/>
                  </a:lnTo>
                  <a:lnTo>
                    <a:pt x="34" y="35"/>
                  </a:lnTo>
                  <a:lnTo>
                    <a:pt x="36" y="29"/>
                  </a:lnTo>
                  <a:lnTo>
                    <a:pt x="36" y="23"/>
                  </a:lnTo>
                  <a:lnTo>
                    <a:pt x="36" y="17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60"/>
            <p:cNvSpPr>
              <a:spLocks/>
            </p:cNvSpPr>
            <p:nvPr/>
          </p:nvSpPr>
          <p:spPr bwMode="auto">
            <a:xfrm>
              <a:off x="5961063" y="719138"/>
              <a:ext cx="92075" cy="95250"/>
            </a:xfrm>
            <a:custGeom>
              <a:avLst/>
              <a:gdLst/>
              <a:ahLst/>
              <a:cxnLst>
                <a:cxn ang="0">
                  <a:pos x="29" y="60"/>
                </a:cxn>
                <a:cxn ang="0">
                  <a:pos x="29" y="60"/>
                </a:cxn>
                <a:cxn ang="0">
                  <a:pos x="35" y="59"/>
                </a:cxn>
                <a:cxn ang="0">
                  <a:pos x="40" y="56"/>
                </a:cxn>
                <a:cxn ang="0">
                  <a:pos x="45" y="54"/>
                </a:cxn>
                <a:cxn ang="0">
                  <a:pos x="49" y="51"/>
                </a:cxn>
                <a:cxn ang="0">
                  <a:pos x="54" y="46"/>
                </a:cxn>
                <a:cxn ang="0">
                  <a:pos x="56" y="42"/>
                </a:cxn>
                <a:cxn ang="0">
                  <a:pos x="58" y="36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8" y="24"/>
                </a:cxn>
                <a:cxn ang="0">
                  <a:pos x="56" y="18"/>
                </a:cxn>
                <a:cxn ang="0">
                  <a:pos x="54" y="14"/>
                </a:cxn>
                <a:cxn ang="0">
                  <a:pos x="49" y="9"/>
                </a:cxn>
                <a:cxn ang="0">
                  <a:pos x="45" y="6"/>
                </a:cxn>
                <a:cxn ang="0">
                  <a:pos x="40" y="3"/>
                </a:cxn>
                <a:cxn ang="0">
                  <a:pos x="35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3" y="1"/>
                </a:cxn>
                <a:cxn ang="0">
                  <a:pos x="18" y="3"/>
                </a:cxn>
                <a:cxn ang="0">
                  <a:pos x="12" y="6"/>
                </a:cxn>
                <a:cxn ang="0">
                  <a:pos x="8" y="9"/>
                </a:cxn>
                <a:cxn ang="0">
                  <a:pos x="5" y="14"/>
                </a:cxn>
                <a:cxn ang="0">
                  <a:pos x="2" y="18"/>
                </a:cxn>
                <a:cxn ang="0">
                  <a:pos x="1" y="24"/>
                </a:cxn>
                <a:cxn ang="0">
                  <a:pos x="0" y="3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8" y="50"/>
                </a:cxn>
                <a:cxn ang="0">
                  <a:pos x="8" y="50"/>
                </a:cxn>
                <a:cxn ang="0">
                  <a:pos x="12" y="54"/>
                </a:cxn>
                <a:cxn ang="0">
                  <a:pos x="18" y="56"/>
                </a:cxn>
                <a:cxn ang="0">
                  <a:pos x="23" y="59"/>
                </a:cxn>
                <a:cxn ang="0">
                  <a:pos x="29" y="60"/>
                </a:cxn>
                <a:cxn ang="0">
                  <a:pos x="29" y="60"/>
                </a:cxn>
              </a:cxnLst>
              <a:rect l="0" t="0" r="r" b="b"/>
              <a:pathLst>
                <a:path w="58" h="60">
                  <a:moveTo>
                    <a:pt x="29" y="60"/>
                  </a:moveTo>
                  <a:lnTo>
                    <a:pt x="29" y="60"/>
                  </a:lnTo>
                  <a:lnTo>
                    <a:pt x="35" y="59"/>
                  </a:lnTo>
                  <a:lnTo>
                    <a:pt x="40" y="56"/>
                  </a:lnTo>
                  <a:lnTo>
                    <a:pt x="45" y="54"/>
                  </a:lnTo>
                  <a:lnTo>
                    <a:pt x="49" y="51"/>
                  </a:lnTo>
                  <a:lnTo>
                    <a:pt x="54" y="46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49" y="9"/>
                  </a:lnTo>
                  <a:lnTo>
                    <a:pt x="45" y="6"/>
                  </a:lnTo>
                  <a:lnTo>
                    <a:pt x="40" y="3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3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9"/>
                  </a:lnTo>
                  <a:lnTo>
                    <a:pt x="5" y="14"/>
                  </a:lnTo>
                  <a:lnTo>
                    <a:pt x="2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3" y="59"/>
                  </a:lnTo>
                  <a:lnTo>
                    <a:pt x="29" y="60"/>
                  </a:lnTo>
                  <a:lnTo>
                    <a:pt x="29" y="6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61"/>
            <p:cNvSpPr>
              <a:spLocks/>
            </p:cNvSpPr>
            <p:nvPr/>
          </p:nvSpPr>
          <p:spPr bwMode="auto">
            <a:xfrm>
              <a:off x="5981700" y="741363"/>
              <a:ext cx="49213" cy="47625"/>
            </a:xfrm>
            <a:custGeom>
              <a:avLst/>
              <a:gdLst/>
              <a:ahLst/>
              <a:cxnLst>
                <a:cxn ang="0">
                  <a:pos x="15" y="30"/>
                </a:cxn>
                <a:cxn ang="0">
                  <a:pos x="15" y="30"/>
                </a:cxn>
                <a:cxn ang="0">
                  <a:pos x="22" y="29"/>
                </a:cxn>
                <a:cxn ang="0">
                  <a:pos x="26" y="25"/>
                </a:cxn>
                <a:cxn ang="0">
                  <a:pos x="29" y="21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29" y="10"/>
                </a:cxn>
                <a:cxn ang="0">
                  <a:pos x="26" y="4"/>
                </a:cxn>
                <a:cxn ang="0">
                  <a:pos x="22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0" y="1"/>
                </a:cxn>
                <a:cxn ang="0">
                  <a:pos x="5" y="4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21"/>
                </a:cxn>
                <a:cxn ang="0">
                  <a:pos x="5" y="25"/>
                </a:cxn>
                <a:cxn ang="0">
                  <a:pos x="10" y="29"/>
                </a:cxn>
                <a:cxn ang="0">
                  <a:pos x="15" y="30"/>
                </a:cxn>
                <a:cxn ang="0">
                  <a:pos x="15" y="30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lnTo>
                    <a:pt x="15" y="30"/>
                  </a:lnTo>
                  <a:lnTo>
                    <a:pt x="22" y="29"/>
                  </a:lnTo>
                  <a:lnTo>
                    <a:pt x="26" y="25"/>
                  </a:lnTo>
                  <a:lnTo>
                    <a:pt x="29" y="21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10"/>
                  </a:lnTo>
                  <a:lnTo>
                    <a:pt x="26" y="4"/>
                  </a:lnTo>
                  <a:lnTo>
                    <a:pt x="22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62"/>
            <p:cNvSpPr>
              <a:spLocks/>
            </p:cNvSpPr>
            <p:nvPr/>
          </p:nvSpPr>
          <p:spPr bwMode="auto">
            <a:xfrm>
              <a:off x="6186488" y="850900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2" y="4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5" y="1"/>
                </a:cxn>
                <a:cxn ang="0">
                  <a:pos x="21" y="3"/>
                </a:cxn>
                <a:cxn ang="0">
                  <a:pos x="25" y="6"/>
                </a:cxn>
                <a:cxn ang="0">
                  <a:pos x="29" y="9"/>
                </a:cxn>
                <a:cxn ang="0">
                  <a:pos x="32" y="13"/>
                </a:cxn>
                <a:cxn ang="0">
                  <a:pos x="34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1"/>
                </a:cxn>
                <a:cxn ang="0">
                  <a:pos x="33" y="25"/>
                </a:cxn>
                <a:cxn ang="0">
                  <a:pos x="29" y="28"/>
                </a:cxn>
                <a:cxn ang="0">
                  <a:pos x="25" y="33"/>
                </a:cxn>
                <a:cxn ang="0">
                  <a:pos x="20" y="36"/>
                </a:cxn>
                <a:cxn ang="0">
                  <a:pos x="14" y="38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9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5" y="1"/>
                  </a:lnTo>
                  <a:lnTo>
                    <a:pt x="21" y="3"/>
                  </a:lnTo>
                  <a:lnTo>
                    <a:pt x="25" y="6"/>
                  </a:lnTo>
                  <a:lnTo>
                    <a:pt x="29" y="9"/>
                  </a:lnTo>
                  <a:lnTo>
                    <a:pt x="32" y="13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1"/>
                  </a:lnTo>
                  <a:lnTo>
                    <a:pt x="33" y="25"/>
                  </a:lnTo>
                  <a:lnTo>
                    <a:pt x="29" y="28"/>
                  </a:lnTo>
                  <a:lnTo>
                    <a:pt x="25" y="33"/>
                  </a:lnTo>
                  <a:lnTo>
                    <a:pt x="20" y="36"/>
                  </a:lnTo>
                  <a:lnTo>
                    <a:pt x="14" y="38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63"/>
            <p:cNvSpPr>
              <a:spLocks/>
            </p:cNvSpPr>
            <p:nvPr/>
          </p:nvSpPr>
          <p:spPr bwMode="auto">
            <a:xfrm>
              <a:off x="6235700" y="852488"/>
              <a:ext cx="60325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8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4"/>
                </a:cxn>
                <a:cxn ang="0">
                  <a:pos x="37" y="8"/>
                </a:cxn>
                <a:cxn ang="0">
                  <a:pos x="38" y="14"/>
                </a:cxn>
                <a:cxn ang="0">
                  <a:pos x="38" y="19"/>
                </a:cxn>
                <a:cxn ang="0">
                  <a:pos x="38" y="24"/>
                </a:cxn>
                <a:cxn ang="0">
                  <a:pos x="37" y="29"/>
                </a:cxn>
                <a:cxn ang="0">
                  <a:pos x="35" y="33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3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6" y="30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8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4"/>
                  </a:lnTo>
                  <a:lnTo>
                    <a:pt x="37" y="8"/>
                  </a:lnTo>
                  <a:lnTo>
                    <a:pt x="38" y="14"/>
                  </a:lnTo>
                  <a:lnTo>
                    <a:pt x="38" y="19"/>
                  </a:lnTo>
                  <a:lnTo>
                    <a:pt x="38" y="24"/>
                  </a:lnTo>
                  <a:lnTo>
                    <a:pt x="37" y="29"/>
                  </a:lnTo>
                  <a:lnTo>
                    <a:pt x="35" y="33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3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6" y="30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64"/>
            <p:cNvSpPr>
              <a:spLocks/>
            </p:cNvSpPr>
            <p:nvPr/>
          </p:nvSpPr>
          <p:spPr bwMode="auto">
            <a:xfrm>
              <a:off x="6272213" y="908050"/>
              <a:ext cx="60325" cy="587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4"/>
                </a:cxn>
                <a:cxn ang="0">
                  <a:pos x="27" y="6"/>
                </a:cxn>
                <a:cxn ang="0">
                  <a:pos x="32" y="9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3"/>
                </a:cxn>
                <a:cxn ang="0">
                  <a:pos x="33" y="26"/>
                </a:cxn>
                <a:cxn ang="0">
                  <a:pos x="30" y="31"/>
                </a:cxn>
                <a:cxn ang="0">
                  <a:pos x="25" y="33"/>
                </a:cxn>
                <a:cxn ang="0">
                  <a:pos x="20" y="35"/>
                </a:cxn>
                <a:cxn ang="0">
                  <a:pos x="15" y="37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4" y="32"/>
                </a:cxn>
                <a:cxn ang="0">
                  <a:pos x="2" y="27"/>
                </a:cxn>
                <a:cxn ang="0">
                  <a:pos x="1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2" y="4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7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4"/>
                  </a:lnTo>
                  <a:lnTo>
                    <a:pt x="27" y="6"/>
                  </a:lnTo>
                  <a:lnTo>
                    <a:pt x="32" y="9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3"/>
                  </a:lnTo>
                  <a:lnTo>
                    <a:pt x="33" y="26"/>
                  </a:lnTo>
                  <a:lnTo>
                    <a:pt x="30" y="31"/>
                  </a:lnTo>
                  <a:lnTo>
                    <a:pt x="25" y="33"/>
                  </a:lnTo>
                  <a:lnTo>
                    <a:pt x="20" y="35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4" y="32"/>
                  </a:lnTo>
                  <a:lnTo>
                    <a:pt x="2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5"/>
            <p:cNvSpPr>
              <a:spLocks/>
            </p:cNvSpPr>
            <p:nvPr/>
          </p:nvSpPr>
          <p:spPr bwMode="auto">
            <a:xfrm>
              <a:off x="6232525" y="957263"/>
              <a:ext cx="57150" cy="61913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3" y="6"/>
                </a:cxn>
                <a:cxn ang="0">
                  <a:pos x="35" y="17"/>
                </a:cxn>
                <a:cxn ang="0">
                  <a:pos x="36" y="23"/>
                </a:cxn>
                <a:cxn ang="0">
                  <a:pos x="35" y="29"/>
                </a:cxn>
                <a:cxn ang="0">
                  <a:pos x="34" y="34"/>
                </a:cxn>
                <a:cxn ang="0">
                  <a:pos x="32" y="36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16" y="37"/>
                </a:cxn>
                <a:cxn ang="0">
                  <a:pos x="11" y="34"/>
                </a:cxn>
                <a:cxn ang="0">
                  <a:pos x="7" y="30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19"/>
                </a:cxn>
                <a:cxn ang="0">
                  <a:pos x="2" y="14"/>
                </a:cxn>
                <a:cxn ang="0">
                  <a:pos x="5" y="10"/>
                </a:cxn>
                <a:cxn ang="0">
                  <a:pos x="10" y="7"/>
                </a:cxn>
                <a:cxn ang="0">
                  <a:pos x="14" y="3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6" h="39">
                  <a:moveTo>
                    <a:pt x="32" y="1"/>
                  </a:moveTo>
                  <a:lnTo>
                    <a:pt x="32" y="1"/>
                  </a:lnTo>
                  <a:lnTo>
                    <a:pt x="33" y="6"/>
                  </a:lnTo>
                  <a:lnTo>
                    <a:pt x="35" y="17"/>
                  </a:lnTo>
                  <a:lnTo>
                    <a:pt x="36" y="23"/>
                  </a:lnTo>
                  <a:lnTo>
                    <a:pt x="35" y="29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9"/>
                  </a:lnTo>
                  <a:lnTo>
                    <a:pt x="20" y="39"/>
                  </a:lnTo>
                  <a:lnTo>
                    <a:pt x="16" y="37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10" y="7"/>
                  </a:lnTo>
                  <a:lnTo>
                    <a:pt x="14" y="3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66"/>
            <p:cNvSpPr>
              <a:spLocks/>
            </p:cNvSpPr>
            <p:nvPr/>
          </p:nvSpPr>
          <p:spPr bwMode="auto">
            <a:xfrm>
              <a:off x="6176963" y="957263"/>
              <a:ext cx="61913" cy="58738"/>
            </a:xfrm>
            <a:custGeom>
              <a:avLst/>
              <a:gdLst/>
              <a:ahLst/>
              <a:cxnLst>
                <a:cxn ang="0">
                  <a:pos x="39" y="20"/>
                </a:cxn>
                <a:cxn ang="0">
                  <a:pos x="39" y="20"/>
                </a:cxn>
                <a:cxn ang="0">
                  <a:pos x="35" y="23"/>
                </a:cxn>
                <a:cxn ang="0">
                  <a:pos x="27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2" y="32"/>
                </a:cxn>
                <a:cxn ang="0">
                  <a:pos x="1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4" y="3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9" y="20"/>
                </a:cxn>
                <a:cxn ang="0">
                  <a:pos x="39" y="20"/>
                </a:cxn>
              </a:cxnLst>
              <a:rect l="0" t="0" r="r" b="b"/>
              <a:pathLst>
                <a:path w="39" h="37">
                  <a:moveTo>
                    <a:pt x="39" y="20"/>
                  </a:moveTo>
                  <a:lnTo>
                    <a:pt x="39" y="20"/>
                  </a:lnTo>
                  <a:lnTo>
                    <a:pt x="35" y="23"/>
                  </a:lnTo>
                  <a:lnTo>
                    <a:pt x="27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2" y="32"/>
                  </a:lnTo>
                  <a:lnTo>
                    <a:pt x="1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7"/>
                  </a:lnTo>
                  <a:lnTo>
                    <a:pt x="4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4" y="3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9" y="20"/>
                  </a:lnTo>
                  <a:lnTo>
                    <a:pt x="39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7"/>
            <p:cNvSpPr>
              <a:spLocks/>
            </p:cNvSpPr>
            <p:nvPr/>
          </p:nvSpPr>
          <p:spPr bwMode="auto">
            <a:xfrm>
              <a:off x="6148388" y="900113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5" y="37"/>
                </a:cxn>
                <a:cxn ang="0">
                  <a:pos x="15" y="32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9" y="5"/>
                </a:cxn>
                <a:cxn ang="0">
                  <a:pos x="14" y="3"/>
                </a:cxn>
                <a:cxn ang="0">
                  <a:pos x="19" y="2"/>
                </a:cxn>
                <a:cxn ang="0">
                  <a:pos x="25" y="1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6"/>
                </a:cxn>
                <a:cxn ang="0">
                  <a:pos x="36" y="11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5" y="37"/>
                  </a:lnTo>
                  <a:lnTo>
                    <a:pt x="15" y="32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9" y="5"/>
                  </a:lnTo>
                  <a:lnTo>
                    <a:pt x="14" y="3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6"/>
                  </a:lnTo>
                  <a:lnTo>
                    <a:pt x="36" y="11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68"/>
            <p:cNvSpPr>
              <a:spLocks/>
            </p:cNvSpPr>
            <p:nvPr/>
          </p:nvSpPr>
          <p:spPr bwMode="auto">
            <a:xfrm>
              <a:off x="6191250" y="889000"/>
              <a:ext cx="93663" cy="93663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8" y="35"/>
                </a:cxn>
                <a:cxn ang="0">
                  <a:pos x="56" y="42"/>
                </a:cxn>
                <a:cxn ang="0">
                  <a:pos x="54" y="46"/>
                </a:cxn>
                <a:cxn ang="0">
                  <a:pos x="49" y="50"/>
                </a:cxn>
                <a:cxn ang="0">
                  <a:pos x="45" y="54"/>
                </a:cxn>
                <a:cxn ang="0">
                  <a:pos x="41" y="56"/>
                </a:cxn>
                <a:cxn ang="0">
                  <a:pos x="35" y="59"/>
                </a:cxn>
                <a:cxn ang="0">
                  <a:pos x="29" y="59"/>
                </a:cxn>
                <a:cxn ang="0">
                  <a:pos x="29" y="59"/>
                </a:cxn>
                <a:cxn ang="0">
                  <a:pos x="23" y="59"/>
                </a:cxn>
                <a:cxn ang="0">
                  <a:pos x="18" y="56"/>
                </a:cxn>
                <a:cxn ang="0">
                  <a:pos x="12" y="54"/>
                </a:cxn>
                <a:cxn ang="0">
                  <a:pos x="8" y="50"/>
                </a:cxn>
                <a:cxn ang="0">
                  <a:pos x="5" y="46"/>
                </a:cxn>
                <a:cxn ang="0">
                  <a:pos x="2" y="42"/>
                </a:cxn>
                <a:cxn ang="0">
                  <a:pos x="1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24"/>
                </a:cxn>
                <a:cxn ang="0">
                  <a:pos x="2" y="18"/>
                </a:cxn>
                <a:cxn ang="0">
                  <a:pos x="5" y="13"/>
                </a:cxn>
                <a:cxn ang="0">
                  <a:pos x="8" y="9"/>
                </a:cxn>
                <a:cxn ang="0">
                  <a:pos x="12" y="6"/>
                </a:cxn>
                <a:cxn ang="0">
                  <a:pos x="18" y="2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5" y="6"/>
                </a:cxn>
                <a:cxn ang="0">
                  <a:pos x="49" y="9"/>
                </a:cxn>
                <a:cxn ang="0">
                  <a:pos x="54" y="13"/>
                </a:cxn>
                <a:cxn ang="0">
                  <a:pos x="56" y="18"/>
                </a:cxn>
                <a:cxn ang="0">
                  <a:pos x="58" y="24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lnTo>
                    <a:pt x="59" y="30"/>
                  </a:lnTo>
                  <a:lnTo>
                    <a:pt x="58" y="35"/>
                  </a:lnTo>
                  <a:lnTo>
                    <a:pt x="56" y="42"/>
                  </a:lnTo>
                  <a:lnTo>
                    <a:pt x="54" y="46"/>
                  </a:lnTo>
                  <a:lnTo>
                    <a:pt x="49" y="50"/>
                  </a:lnTo>
                  <a:lnTo>
                    <a:pt x="45" y="54"/>
                  </a:lnTo>
                  <a:lnTo>
                    <a:pt x="41" y="56"/>
                  </a:lnTo>
                  <a:lnTo>
                    <a:pt x="35" y="59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23" y="59"/>
                  </a:lnTo>
                  <a:lnTo>
                    <a:pt x="18" y="56"/>
                  </a:lnTo>
                  <a:lnTo>
                    <a:pt x="12" y="54"/>
                  </a:lnTo>
                  <a:lnTo>
                    <a:pt x="8" y="50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5" y="6"/>
                  </a:lnTo>
                  <a:lnTo>
                    <a:pt x="49" y="9"/>
                  </a:lnTo>
                  <a:lnTo>
                    <a:pt x="54" y="13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69"/>
            <p:cNvSpPr>
              <a:spLocks/>
            </p:cNvSpPr>
            <p:nvPr/>
          </p:nvSpPr>
          <p:spPr bwMode="auto">
            <a:xfrm>
              <a:off x="6211888" y="911225"/>
              <a:ext cx="49213" cy="47625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30" y="21"/>
                </a:cxn>
                <a:cxn ang="0">
                  <a:pos x="27" y="25"/>
                </a:cxn>
                <a:cxn ang="0">
                  <a:pos x="22" y="29"/>
                </a:cxn>
                <a:cxn ang="0">
                  <a:pos x="15" y="30"/>
                </a:cxn>
                <a:cxn ang="0">
                  <a:pos x="15" y="30"/>
                </a:cxn>
                <a:cxn ang="0">
                  <a:pos x="10" y="29"/>
                </a:cxn>
                <a:cxn ang="0">
                  <a:pos x="5" y="25"/>
                </a:cxn>
                <a:cxn ang="0">
                  <a:pos x="2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2" y="8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2" y="1"/>
                </a:cxn>
                <a:cxn ang="0">
                  <a:pos x="27" y="4"/>
                </a:cxn>
                <a:cxn ang="0">
                  <a:pos x="30" y="8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30">
                  <a:moveTo>
                    <a:pt x="31" y="15"/>
                  </a:moveTo>
                  <a:lnTo>
                    <a:pt x="31" y="15"/>
                  </a:lnTo>
                  <a:lnTo>
                    <a:pt x="30" y="21"/>
                  </a:lnTo>
                  <a:lnTo>
                    <a:pt x="27" y="25"/>
                  </a:lnTo>
                  <a:lnTo>
                    <a:pt x="22" y="29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0" y="29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8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7" y="4"/>
                  </a:lnTo>
                  <a:lnTo>
                    <a:pt x="30" y="8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70"/>
            <p:cNvSpPr>
              <a:spLocks/>
            </p:cNvSpPr>
            <p:nvPr/>
          </p:nvSpPr>
          <p:spPr bwMode="auto">
            <a:xfrm>
              <a:off x="6261100" y="1109663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0" y="3"/>
                </a:cxn>
                <a:cxn ang="0">
                  <a:pos x="26" y="6"/>
                </a:cxn>
                <a:cxn ang="0">
                  <a:pos x="29" y="10"/>
                </a:cxn>
                <a:cxn ang="0">
                  <a:pos x="33" y="13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1"/>
                </a:cxn>
                <a:cxn ang="0">
                  <a:pos x="33" y="25"/>
                </a:cxn>
                <a:cxn ang="0">
                  <a:pos x="30" y="29"/>
                </a:cxn>
                <a:cxn ang="0">
                  <a:pos x="26" y="33"/>
                </a:cxn>
                <a:cxn ang="0">
                  <a:pos x="20" y="36"/>
                </a:cxn>
                <a:cxn ang="0">
                  <a:pos x="15" y="38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4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6" y="6"/>
                  </a:lnTo>
                  <a:lnTo>
                    <a:pt x="29" y="10"/>
                  </a:lnTo>
                  <a:lnTo>
                    <a:pt x="33" y="13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1"/>
                  </a:lnTo>
                  <a:lnTo>
                    <a:pt x="33" y="25"/>
                  </a:lnTo>
                  <a:lnTo>
                    <a:pt x="30" y="29"/>
                  </a:lnTo>
                  <a:lnTo>
                    <a:pt x="26" y="33"/>
                  </a:lnTo>
                  <a:lnTo>
                    <a:pt x="20" y="36"/>
                  </a:lnTo>
                  <a:lnTo>
                    <a:pt x="15" y="38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71"/>
            <p:cNvSpPr>
              <a:spLocks/>
            </p:cNvSpPr>
            <p:nvPr/>
          </p:nvSpPr>
          <p:spPr bwMode="auto">
            <a:xfrm>
              <a:off x="6310313" y="1111250"/>
              <a:ext cx="61913" cy="58738"/>
            </a:xfrm>
            <a:custGeom>
              <a:avLst/>
              <a:gdLst/>
              <a:ahLst/>
              <a:cxnLst>
                <a:cxn ang="0">
                  <a:pos x="35" y="35"/>
                </a:cxn>
                <a:cxn ang="0">
                  <a:pos x="35" y="35"/>
                </a:cxn>
                <a:cxn ang="0">
                  <a:pos x="36" y="33"/>
                </a:cxn>
                <a:cxn ang="0">
                  <a:pos x="37" y="29"/>
                </a:cxn>
                <a:cxn ang="0">
                  <a:pos x="38" y="24"/>
                </a:cxn>
                <a:cxn ang="0">
                  <a:pos x="39" y="19"/>
                </a:cxn>
                <a:cxn ang="0">
                  <a:pos x="39" y="14"/>
                </a:cxn>
                <a:cxn ang="0">
                  <a:pos x="38" y="9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1" y="1"/>
                </a:cxn>
                <a:cxn ang="0">
                  <a:pos x="16" y="4"/>
                </a:cxn>
                <a:cxn ang="0">
                  <a:pos x="12" y="9"/>
                </a:cxn>
                <a:cxn ang="0">
                  <a:pos x="3" y="16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6" y="30"/>
                </a:cxn>
                <a:cxn ang="0">
                  <a:pos x="12" y="33"/>
                </a:cxn>
                <a:cxn ang="0">
                  <a:pos x="17" y="35"/>
                </a:cxn>
                <a:cxn ang="0">
                  <a:pos x="23" y="36"/>
                </a:cxn>
                <a:cxn ang="0">
                  <a:pos x="29" y="37"/>
                </a:cxn>
                <a:cxn ang="0">
                  <a:pos x="33" y="36"/>
                </a:cxn>
                <a:cxn ang="0">
                  <a:pos x="35" y="35"/>
                </a:cxn>
                <a:cxn ang="0">
                  <a:pos x="35" y="35"/>
                </a:cxn>
              </a:cxnLst>
              <a:rect l="0" t="0" r="r" b="b"/>
              <a:pathLst>
                <a:path w="39" h="37">
                  <a:moveTo>
                    <a:pt x="35" y="35"/>
                  </a:moveTo>
                  <a:lnTo>
                    <a:pt x="35" y="35"/>
                  </a:lnTo>
                  <a:lnTo>
                    <a:pt x="36" y="33"/>
                  </a:lnTo>
                  <a:lnTo>
                    <a:pt x="37" y="29"/>
                  </a:lnTo>
                  <a:lnTo>
                    <a:pt x="38" y="24"/>
                  </a:lnTo>
                  <a:lnTo>
                    <a:pt x="39" y="19"/>
                  </a:lnTo>
                  <a:lnTo>
                    <a:pt x="39" y="14"/>
                  </a:lnTo>
                  <a:lnTo>
                    <a:pt x="38" y="9"/>
                  </a:lnTo>
                  <a:lnTo>
                    <a:pt x="35" y="4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2" y="9"/>
                  </a:lnTo>
                  <a:lnTo>
                    <a:pt x="3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6" y="30"/>
                  </a:lnTo>
                  <a:lnTo>
                    <a:pt x="12" y="33"/>
                  </a:lnTo>
                  <a:lnTo>
                    <a:pt x="17" y="35"/>
                  </a:lnTo>
                  <a:lnTo>
                    <a:pt x="23" y="36"/>
                  </a:lnTo>
                  <a:lnTo>
                    <a:pt x="29" y="37"/>
                  </a:lnTo>
                  <a:lnTo>
                    <a:pt x="33" y="36"/>
                  </a:lnTo>
                  <a:lnTo>
                    <a:pt x="35" y="35"/>
                  </a:lnTo>
                  <a:lnTo>
                    <a:pt x="35" y="35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72"/>
            <p:cNvSpPr>
              <a:spLocks/>
            </p:cNvSpPr>
            <p:nvPr/>
          </p:nvSpPr>
          <p:spPr bwMode="auto">
            <a:xfrm>
              <a:off x="6346825" y="1166813"/>
              <a:ext cx="57150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2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1" y="22"/>
                </a:cxn>
                <a:cxn ang="0">
                  <a:pos x="2" y="28"/>
                </a:cxn>
                <a:cxn ang="0">
                  <a:pos x="4" y="32"/>
                </a:cxn>
                <a:cxn ang="0">
                  <a:pos x="7" y="36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10" y="37"/>
                </a:cxn>
                <a:cxn ang="0">
                  <a:pos x="10" y="37"/>
                </a:cxn>
                <a:cxn ang="0">
                  <a:pos x="24" y="25"/>
                </a:cxn>
                <a:cxn ang="0">
                  <a:pos x="36" y="13"/>
                </a:cxn>
                <a:cxn ang="0">
                  <a:pos x="36" y="13"/>
                </a:cxn>
                <a:cxn ang="0">
                  <a:pos x="33" y="10"/>
                </a:cxn>
                <a:cxn ang="0">
                  <a:pos x="29" y="6"/>
                </a:cxn>
                <a:cxn ang="0">
                  <a:pos x="18" y="2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6" h="37">
                  <a:moveTo>
                    <a:pt x="7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1" y="22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7" y="36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24" y="25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3" y="10"/>
                  </a:lnTo>
                  <a:lnTo>
                    <a:pt x="29" y="6"/>
                  </a:lnTo>
                  <a:lnTo>
                    <a:pt x="18" y="2"/>
                  </a:lnTo>
                  <a:lnTo>
                    <a:pt x="10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73"/>
            <p:cNvSpPr>
              <a:spLocks/>
            </p:cNvSpPr>
            <p:nvPr/>
          </p:nvSpPr>
          <p:spPr bwMode="auto">
            <a:xfrm>
              <a:off x="6307138" y="1216025"/>
              <a:ext cx="53975" cy="460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2" y="25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22" y="18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26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10" y="7"/>
                </a:cxn>
                <a:cxn ang="0">
                  <a:pos x="6" y="10"/>
                </a:cxn>
                <a:cxn ang="0">
                  <a:pos x="2" y="15"/>
                </a:cxn>
                <a:cxn ang="0">
                  <a:pos x="1" y="19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34" h="29">
                  <a:moveTo>
                    <a:pt x="0" y="21"/>
                  </a:moveTo>
                  <a:lnTo>
                    <a:pt x="0" y="21"/>
                  </a:lnTo>
                  <a:lnTo>
                    <a:pt x="2" y="25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22" y="18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74"/>
            <p:cNvSpPr>
              <a:spLocks/>
            </p:cNvSpPr>
            <p:nvPr/>
          </p:nvSpPr>
          <p:spPr bwMode="auto">
            <a:xfrm>
              <a:off x="6253163" y="1216025"/>
              <a:ext cx="61913" cy="58738"/>
            </a:xfrm>
            <a:custGeom>
              <a:avLst/>
              <a:gdLst/>
              <a:ahLst/>
              <a:cxnLst>
                <a:cxn ang="0">
                  <a:pos x="39" y="20"/>
                </a:cxn>
                <a:cxn ang="0">
                  <a:pos x="39" y="20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8" y="37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2" y="33"/>
                </a:cxn>
                <a:cxn ang="0">
                  <a:pos x="0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8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9" y="20"/>
                </a:cxn>
                <a:cxn ang="0">
                  <a:pos x="39" y="20"/>
                </a:cxn>
              </a:cxnLst>
              <a:rect l="0" t="0" r="r" b="b"/>
              <a:pathLst>
                <a:path w="39" h="37">
                  <a:moveTo>
                    <a:pt x="39" y="20"/>
                  </a:moveTo>
                  <a:lnTo>
                    <a:pt x="39" y="20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7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9" y="20"/>
                  </a:lnTo>
                  <a:lnTo>
                    <a:pt x="39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5"/>
            <p:cNvSpPr>
              <a:spLocks/>
            </p:cNvSpPr>
            <p:nvPr/>
          </p:nvSpPr>
          <p:spPr bwMode="auto">
            <a:xfrm>
              <a:off x="6224588" y="1158875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4" y="37"/>
                </a:cxn>
                <a:cxn ang="0">
                  <a:pos x="14" y="33"/>
                </a:cxn>
                <a:cxn ang="0">
                  <a:pos x="8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4" y="3"/>
                </a:cxn>
                <a:cxn ang="0">
                  <a:pos x="19" y="2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4" y="6"/>
                </a:cxn>
                <a:cxn ang="0">
                  <a:pos x="36" y="11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4" y="37"/>
                  </a:lnTo>
                  <a:lnTo>
                    <a:pt x="14" y="33"/>
                  </a:lnTo>
                  <a:lnTo>
                    <a:pt x="8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4" y="3"/>
                  </a:lnTo>
                  <a:lnTo>
                    <a:pt x="19" y="2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4" y="6"/>
                  </a:lnTo>
                  <a:lnTo>
                    <a:pt x="36" y="11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6"/>
            <p:cNvSpPr>
              <a:spLocks/>
            </p:cNvSpPr>
            <p:nvPr/>
          </p:nvSpPr>
          <p:spPr bwMode="auto">
            <a:xfrm>
              <a:off x="6265863" y="1147763"/>
              <a:ext cx="93663" cy="93663"/>
            </a:xfrm>
            <a:custGeom>
              <a:avLst/>
              <a:gdLst/>
              <a:ahLst/>
              <a:cxnLst>
                <a:cxn ang="0">
                  <a:pos x="30" y="59"/>
                </a:cxn>
                <a:cxn ang="0">
                  <a:pos x="30" y="59"/>
                </a:cxn>
                <a:cxn ang="0">
                  <a:pos x="35" y="59"/>
                </a:cxn>
                <a:cxn ang="0">
                  <a:pos x="41" y="56"/>
                </a:cxn>
                <a:cxn ang="0">
                  <a:pos x="46" y="54"/>
                </a:cxn>
                <a:cxn ang="0">
                  <a:pos x="50" y="50"/>
                </a:cxn>
                <a:cxn ang="0">
                  <a:pos x="54" y="46"/>
                </a:cxn>
                <a:cxn ang="0">
                  <a:pos x="57" y="42"/>
                </a:cxn>
                <a:cxn ang="0">
                  <a:pos x="59" y="35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24"/>
                </a:cxn>
                <a:cxn ang="0">
                  <a:pos x="57" y="18"/>
                </a:cxn>
                <a:cxn ang="0">
                  <a:pos x="54" y="13"/>
                </a:cxn>
                <a:cxn ang="0">
                  <a:pos x="50" y="9"/>
                </a:cxn>
                <a:cxn ang="0">
                  <a:pos x="46" y="6"/>
                </a:cxn>
                <a:cxn ang="0">
                  <a:pos x="41" y="2"/>
                </a:cxn>
                <a:cxn ang="0">
                  <a:pos x="35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1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6" y="13"/>
                </a:cxn>
                <a:cxn ang="0">
                  <a:pos x="2" y="18"/>
                </a:cxn>
                <a:cxn ang="0">
                  <a:pos x="1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35"/>
                </a:cxn>
                <a:cxn ang="0">
                  <a:pos x="2" y="42"/>
                </a:cxn>
                <a:cxn ang="0">
                  <a:pos x="6" y="46"/>
                </a:cxn>
                <a:cxn ang="0">
                  <a:pos x="9" y="50"/>
                </a:cxn>
                <a:cxn ang="0">
                  <a:pos x="13" y="54"/>
                </a:cxn>
                <a:cxn ang="0">
                  <a:pos x="18" y="56"/>
                </a:cxn>
                <a:cxn ang="0">
                  <a:pos x="24" y="59"/>
                </a:cxn>
                <a:cxn ang="0">
                  <a:pos x="30" y="59"/>
                </a:cxn>
                <a:cxn ang="0">
                  <a:pos x="30" y="59"/>
                </a:cxn>
              </a:cxnLst>
              <a:rect l="0" t="0" r="r" b="b"/>
              <a:pathLst>
                <a:path w="59" h="59">
                  <a:moveTo>
                    <a:pt x="30" y="59"/>
                  </a:moveTo>
                  <a:lnTo>
                    <a:pt x="30" y="59"/>
                  </a:lnTo>
                  <a:lnTo>
                    <a:pt x="35" y="59"/>
                  </a:lnTo>
                  <a:lnTo>
                    <a:pt x="41" y="56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7" y="42"/>
                  </a:lnTo>
                  <a:lnTo>
                    <a:pt x="59" y="35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2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3" y="54"/>
                  </a:lnTo>
                  <a:lnTo>
                    <a:pt x="18" y="56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0" y="59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7"/>
            <p:cNvSpPr>
              <a:spLocks/>
            </p:cNvSpPr>
            <p:nvPr/>
          </p:nvSpPr>
          <p:spPr bwMode="auto">
            <a:xfrm>
              <a:off x="6288088" y="1169988"/>
              <a:ext cx="49213" cy="47625"/>
            </a:xfrm>
            <a:custGeom>
              <a:avLst/>
              <a:gdLst/>
              <a:ahLst/>
              <a:cxnLst>
                <a:cxn ang="0">
                  <a:pos x="15" y="30"/>
                </a:cxn>
                <a:cxn ang="0">
                  <a:pos x="15" y="30"/>
                </a:cxn>
                <a:cxn ang="0">
                  <a:pos x="21" y="29"/>
                </a:cxn>
                <a:cxn ang="0">
                  <a:pos x="26" y="26"/>
                </a:cxn>
                <a:cxn ang="0">
                  <a:pos x="29" y="21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29" y="9"/>
                </a:cxn>
                <a:cxn ang="0">
                  <a:pos x="26" y="4"/>
                </a:cxn>
                <a:cxn ang="0">
                  <a:pos x="21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9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21"/>
                </a:cxn>
                <a:cxn ang="0">
                  <a:pos x="4" y="26"/>
                </a:cxn>
                <a:cxn ang="0">
                  <a:pos x="10" y="29"/>
                </a:cxn>
                <a:cxn ang="0">
                  <a:pos x="15" y="30"/>
                </a:cxn>
                <a:cxn ang="0">
                  <a:pos x="15" y="30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lnTo>
                    <a:pt x="15" y="30"/>
                  </a:lnTo>
                  <a:lnTo>
                    <a:pt x="21" y="29"/>
                  </a:lnTo>
                  <a:lnTo>
                    <a:pt x="26" y="26"/>
                  </a:lnTo>
                  <a:lnTo>
                    <a:pt x="29" y="21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9"/>
                  </a:lnTo>
                  <a:lnTo>
                    <a:pt x="26" y="4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6"/>
                  </a:lnTo>
                  <a:lnTo>
                    <a:pt x="10" y="29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78"/>
            <p:cNvSpPr>
              <a:spLocks/>
            </p:cNvSpPr>
            <p:nvPr/>
          </p:nvSpPr>
          <p:spPr bwMode="auto">
            <a:xfrm>
              <a:off x="6572250" y="738188"/>
              <a:ext cx="57150" cy="61913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3" y="37"/>
                </a:cxn>
                <a:cxn ang="0">
                  <a:pos x="2" y="33"/>
                </a:cxn>
                <a:cxn ang="0">
                  <a:pos x="0" y="21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20" y="2"/>
                </a:cxn>
                <a:cxn ang="0">
                  <a:pos x="24" y="5"/>
                </a:cxn>
                <a:cxn ang="0">
                  <a:pos x="29" y="9"/>
                </a:cxn>
                <a:cxn ang="0">
                  <a:pos x="32" y="13"/>
                </a:cxn>
                <a:cxn ang="0">
                  <a:pos x="35" y="16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1"/>
                </a:cxn>
                <a:cxn ang="0">
                  <a:pos x="33" y="24"/>
                </a:cxn>
                <a:cxn ang="0">
                  <a:pos x="30" y="29"/>
                </a:cxn>
                <a:cxn ang="0">
                  <a:pos x="26" y="33"/>
                </a:cxn>
                <a:cxn ang="0">
                  <a:pos x="20" y="36"/>
                </a:cxn>
                <a:cxn ang="0">
                  <a:pos x="15" y="38"/>
                </a:cxn>
                <a:cxn ang="0">
                  <a:pos x="9" y="39"/>
                </a:cxn>
                <a:cxn ang="0">
                  <a:pos x="3" y="37"/>
                </a:cxn>
                <a:cxn ang="0">
                  <a:pos x="3" y="37"/>
                </a:cxn>
              </a:cxnLst>
              <a:rect l="0" t="0" r="r" b="b"/>
              <a:pathLst>
                <a:path w="36" h="39">
                  <a:moveTo>
                    <a:pt x="3" y="37"/>
                  </a:moveTo>
                  <a:lnTo>
                    <a:pt x="3" y="37"/>
                  </a:lnTo>
                  <a:lnTo>
                    <a:pt x="2" y="33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9"/>
                  </a:lnTo>
                  <a:lnTo>
                    <a:pt x="2" y="4"/>
                  </a:lnTo>
                  <a:lnTo>
                    <a:pt x="4" y="2"/>
                  </a:lnTo>
                  <a:lnTo>
                    <a:pt x="5" y="1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5"/>
                  </a:lnTo>
                  <a:lnTo>
                    <a:pt x="29" y="9"/>
                  </a:lnTo>
                  <a:lnTo>
                    <a:pt x="32" y="13"/>
                  </a:lnTo>
                  <a:lnTo>
                    <a:pt x="35" y="1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1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26" y="33"/>
                  </a:lnTo>
                  <a:lnTo>
                    <a:pt x="20" y="36"/>
                  </a:lnTo>
                  <a:lnTo>
                    <a:pt x="15" y="38"/>
                  </a:lnTo>
                  <a:lnTo>
                    <a:pt x="9" y="39"/>
                  </a:lnTo>
                  <a:lnTo>
                    <a:pt x="3" y="37"/>
                  </a:lnTo>
                  <a:lnTo>
                    <a:pt x="3" y="37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79"/>
            <p:cNvSpPr>
              <a:spLocks/>
            </p:cNvSpPr>
            <p:nvPr/>
          </p:nvSpPr>
          <p:spPr bwMode="auto">
            <a:xfrm>
              <a:off x="6621463" y="739775"/>
              <a:ext cx="61913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7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8" y="0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35" y="3"/>
                </a:cxn>
                <a:cxn ang="0">
                  <a:pos x="37" y="8"/>
                </a:cxn>
                <a:cxn ang="0">
                  <a:pos x="39" y="13"/>
                </a:cxn>
                <a:cxn ang="0">
                  <a:pos x="39" y="19"/>
                </a:cxn>
                <a:cxn ang="0">
                  <a:pos x="38" y="24"/>
                </a:cxn>
                <a:cxn ang="0">
                  <a:pos x="37" y="29"/>
                </a:cxn>
                <a:cxn ang="0">
                  <a:pos x="36" y="33"/>
                </a:cxn>
                <a:cxn ang="0">
                  <a:pos x="35" y="35"/>
                </a:cxn>
                <a:cxn ang="0">
                  <a:pos x="35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3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6" y="30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9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7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5" y="3"/>
                  </a:lnTo>
                  <a:lnTo>
                    <a:pt x="37" y="8"/>
                  </a:lnTo>
                  <a:lnTo>
                    <a:pt x="39" y="13"/>
                  </a:lnTo>
                  <a:lnTo>
                    <a:pt x="39" y="19"/>
                  </a:lnTo>
                  <a:lnTo>
                    <a:pt x="38" y="24"/>
                  </a:lnTo>
                  <a:lnTo>
                    <a:pt x="37" y="29"/>
                  </a:lnTo>
                  <a:lnTo>
                    <a:pt x="36" y="33"/>
                  </a:lnTo>
                  <a:lnTo>
                    <a:pt x="35" y="35"/>
                  </a:lnTo>
                  <a:lnTo>
                    <a:pt x="35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3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6" y="30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80"/>
            <p:cNvSpPr>
              <a:spLocks/>
            </p:cNvSpPr>
            <p:nvPr/>
          </p:nvSpPr>
          <p:spPr bwMode="auto">
            <a:xfrm>
              <a:off x="6657975" y="793750"/>
              <a:ext cx="36513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5"/>
                </a:cxn>
                <a:cxn ang="0">
                  <a:pos x="0" y="10"/>
                </a:cxn>
                <a:cxn ang="0">
                  <a:pos x="0" y="17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4" y="33"/>
                </a:cxn>
                <a:cxn ang="0">
                  <a:pos x="6" y="36"/>
                </a:cxn>
                <a:cxn ang="0">
                  <a:pos x="9" y="38"/>
                </a:cxn>
                <a:cxn ang="0">
                  <a:pos x="10" y="38"/>
                </a:cxn>
                <a:cxn ang="0">
                  <a:pos x="10" y="38"/>
                </a:cxn>
                <a:cxn ang="0">
                  <a:pos x="16" y="22"/>
                </a:cxn>
                <a:cxn ang="0">
                  <a:pos x="23" y="5"/>
                </a:cxn>
                <a:cxn ang="0">
                  <a:pos x="23" y="5"/>
                </a:cxn>
                <a:cxn ang="0">
                  <a:pos x="12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3" h="38">
                  <a:moveTo>
                    <a:pt x="6" y="0"/>
                  </a:moveTo>
                  <a:lnTo>
                    <a:pt x="6" y="0"/>
                  </a:lnTo>
                  <a:lnTo>
                    <a:pt x="2" y="5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28"/>
                  </a:lnTo>
                  <a:lnTo>
                    <a:pt x="4" y="33"/>
                  </a:lnTo>
                  <a:lnTo>
                    <a:pt x="6" y="36"/>
                  </a:lnTo>
                  <a:lnTo>
                    <a:pt x="9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6" y="22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2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81"/>
            <p:cNvSpPr>
              <a:spLocks/>
            </p:cNvSpPr>
            <p:nvPr/>
          </p:nvSpPr>
          <p:spPr bwMode="auto">
            <a:xfrm>
              <a:off x="6618288" y="844550"/>
              <a:ext cx="53975" cy="5873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1" y="1"/>
                </a:cxn>
                <a:cxn ang="0">
                  <a:pos x="26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9" y="6"/>
                </a:cxn>
                <a:cxn ang="0">
                  <a:pos x="5" y="10"/>
                </a:cxn>
                <a:cxn ang="0">
                  <a:pos x="2" y="14"/>
                </a:cxn>
                <a:cxn ang="0">
                  <a:pos x="0" y="19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2" y="24"/>
                </a:cxn>
                <a:cxn ang="0">
                  <a:pos x="6" y="29"/>
                </a:cxn>
                <a:cxn ang="0">
                  <a:pos x="11" y="34"/>
                </a:cxn>
                <a:cxn ang="0">
                  <a:pos x="18" y="37"/>
                </a:cxn>
                <a:cxn ang="0">
                  <a:pos x="18" y="37"/>
                </a:cxn>
                <a:cxn ang="0">
                  <a:pos x="26" y="22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1" y="1"/>
                </a:cxn>
                <a:cxn ang="0">
                  <a:pos x="31" y="1"/>
                </a:cxn>
              </a:cxnLst>
              <a:rect l="0" t="0" r="r" b="b"/>
              <a:pathLst>
                <a:path w="34" h="37">
                  <a:moveTo>
                    <a:pt x="31" y="1"/>
                  </a:moveTo>
                  <a:lnTo>
                    <a:pt x="31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9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6" y="29"/>
                  </a:lnTo>
                  <a:lnTo>
                    <a:pt x="11" y="34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6" y="22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1" y="1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82"/>
            <p:cNvSpPr>
              <a:spLocks/>
            </p:cNvSpPr>
            <p:nvPr/>
          </p:nvSpPr>
          <p:spPr bwMode="auto">
            <a:xfrm>
              <a:off x="6564313" y="844550"/>
              <a:ext cx="60325" cy="58738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38" y="20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7" y="37"/>
                </a:cxn>
                <a:cxn ang="0">
                  <a:pos x="5" y="36"/>
                </a:cxn>
                <a:cxn ang="0">
                  <a:pos x="5" y="36"/>
                </a:cxn>
                <a:cxn ang="0">
                  <a:pos x="2" y="32"/>
                </a:cxn>
                <a:cxn ang="0">
                  <a:pos x="0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2" y="7"/>
                </a:cxn>
                <a:cxn ang="0">
                  <a:pos x="4" y="3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8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8" y="20"/>
                </a:cxn>
                <a:cxn ang="0">
                  <a:pos x="38" y="20"/>
                </a:cxn>
              </a:cxnLst>
              <a:rect l="0" t="0" r="r" b="b"/>
              <a:pathLst>
                <a:path w="38" h="37">
                  <a:moveTo>
                    <a:pt x="38" y="20"/>
                  </a:moveTo>
                  <a:lnTo>
                    <a:pt x="38" y="20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7" y="37"/>
                  </a:lnTo>
                  <a:lnTo>
                    <a:pt x="5" y="36"/>
                  </a:lnTo>
                  <a:lnTo>
                    <a:pt x="5" y="36"/>
                  </a:lnTo>
                  <a:lnTo>
                    <a:pt x="2" y="32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83"/>
            <p:cNvSpPr>
              <a:spLocks/>
            </p:cNvSpPr>
            <p:nvPr/>
          </p:nvSpPr>
          <p:spPr bwMode="auto">
            <a:xfrm>
              <a:off x="6535738" y="787400"/>
              <a:ext cx="58738" cy="60325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8" y="38"/>
                </a:cxn>
                <a:cxn ang="0">
                  <a:pos x="24" y="37"/>
                </a:cxn>
                <a:cxn ang="0">
                  <a:pos x="14" y="32"/>
                </a:cxn>
                <a:cxn ang="0">
                  <a:pos x="8" y="29"/>
                </a:cxn>
                <a:cxn ang="0">
                  <a:pos x="4" y="26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4" y="3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4" y="6"/>
                </a:cxn>
                <a:cxn ang="0">
                  <a:pos x="36" y="10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28" y="38"/>
                </a:cxn>
                <a:cxn ang="0">
                  <a:pos x="28" y="38"/>
                </a:cxn>
              </a:cxnLst>
              <a:rect l="0" t="0" r="r" b="b"/>
              <a:pathLst>
                <a:path w="37" h="38">
                  <a:moveTo>
                    <a:pt x="28" y="38"/>
                  </a:moveTo>
                  <a:lnTo>
                    <a:pt x="28" y="38"/>
                  </a:lnTo>
                  <a:lnTo>
                    <a:pt x="24" y="37"/>
                  </a:lnTo>
                  <a:lnTo>
                    <a:pt x="14" y="32"/>
                  </a:lnTo>
                  <a:lnTo>
                    <a:pt x="8" y="29"/>
                  </a:lnTo>
                  <a:lnTo>
                    <a:pt x="4" y="26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84"/>
            <p:cNvSpPr>
              <a:spLocks/>
            </p:cNvSpPr>
            <p:nvPr/>
          </p:nvSpPr>
          <p:spPr bwMode="auto">
            <a:xfrm>
              <a:off x="6577013" y="776288"/>
              <a:ext cx="93663" cy="93663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9" y="35"/>
                </a:cxn>
                <a:cxn ang="0">
                  <a:pos x="56" y="41"/>
                </a:cxn>
                <a:cxn ang="0">
                  <a:pos x="53" y="46"/>
                </a:cxn>
                <a:cxn ang="0">
                  <a:pos x="50" y="50"/>
                </a:cxn>
                <a:cxn ang="0">
                  <a:pos x="46" y="54"/>
                </a:cxn>
                <a:cxn ang="0">
                  <a:pos x="41" y="56"/>
                </a:cxn>
                <a:cxn ang="0">
                  <a:pos x="35" y="59"/>
                </a:cxn>
                <a:cxn ang="0">
                  <a:pos x="30" y="59"/>
                </a:cxn>
                <a:cxn ang="0">
                  <a:pos x="30" y="59"/>
                </a:cxn>
                <a:cxn ang="0">
                  <a:pos x="24" y="59"/>
                </a:cxn>
                <a:cxn ang="0">
                  <a:pos x="18" y="56"/>
                </a:cxn>
                <a:cxn ang="0">
                  <a:pos x="13" y="54"/>
                </a:cxn>
                <a:cxn ang="0">
                  <a:pos x="9" y="50"/>
                </a:cxn>
                <a:cxn ang="0">
                  <a:pos x="6" y="46"/>
                </a:cxn>
                <a:cxn ang="0">
                  <a:pos x="2" y="41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6" y="13"/>
                </a:cxn>
                <a:cxn ang="0">
                  <a:pos x="9" y="9"/>
                </a:cxn>
                <a:cxn ang="0">
                  <a:pos x="13" y="6"/>
                </a:cxn>
                <a:cxn ang="0">
                  <a:pos x="18" y="2"/>
                </a:cxn>
                <a:cxn ang="0">
                  <a:pos x="24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6" y="6"/>
                </a:cxn>
                <a:cxn ang="0">
                  <a:pos x="50" y="9"/>
                </a:cxn>
                <a:cxn ang="0">
                  <a:pos x="53" y="13"/>
                </a:cxn>
                <a:cxn ang="0">
                  <a:pos x="56" y="18"/>
                </a:cxn>
                <a:cxn ang="0">
                  <a:pos x="59" y="24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lnTo>
                    <a:pt x="59" y="30"/>
                  </a:lnTo>
                  <a:lnTo>
                    <a:pt x="59" y="35"/>
                  </a:lnTo>
                  <a:lnTo>
                    <a:pt x="56" y="41"/>
                  </a:lnTo>
                  <a:lnTo>
                    <a:pt x="53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6"/>
                  </a:lnTo>
                  <a:lnTo>
                    <a:pt x="35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6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3" y="6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6" y="6"/>
                  </a:lnTo>
                  <a:lnTo>
                    <a:pt x="50" y="9"/>
                  </a:lnTo>
                  <a:lnTo>
                    <a:pt x="53" y="13"/>
                  </a:lnTo>
                  <a:lnTo>
                    <a:pt x="56" y="18"/>
                  </a:lnTo>
                  <a:lnTo>
                    <a:pt x="59" y="24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85"/>
            <p:cNvSpPr>
              <a:spLocks/>
            </p:cNvSpPr>
            <p:nvPr/>
          </p:nvSpPr>
          <p:spPr bwMode="auto">
            <a:xfrm>
              <a:off x="6599238" y="798513"/>
              <a:ext cx="47625" cy="47625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30" y="15"/>
                </a:cxn>
                <a:cxn ang="0">
                  <a:pos x="29" y="20"/>
                </a:cxn>
                <a:cxn ang="0">
                  <a:pos x="25" y="25"/>
                </a:cxn>
                <a:cxn ang="0">
                  <a:pos x="21" y="29"/>
                </a:cxn>
                <a:cxn ang="0">
                  <a:pos x="15" y="30"/>
                </a:cxn>
                <a:cxn ang="0">
                  <a:pos x="15" y="30"/>
                </a:cxn>
                <a:cxn ang="0">
                  <a:pos x="10" y="29"/>
                </a:cxn>
                <a:cxn ang="0">
                  <a:pos x="4" y="25"/>
                </a:cxn>
                <a:cxn ang="0">
                  <a:pos x="1" y="2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9"/>
                </a:cxn>
                <a:cxn ang="0">
                  <a:pos x="4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5" y="4"/>
                </a:cxn>
                <a:cxn ang="0">
                  <a:pos x="29" y="9"/>
                </a:cxn>
                <a:cxn ang="0">
                  <a:pos x="30" y="15"/>
                </a:cxn>
                <a:cxn ang="0">
                  <a:pos x="30" y="15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9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0" y="29"/>
                  </a:lnTo>
                  <a:lnTo>
                    <a:pt x="4" y="25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5" y="4"/>
                  </a:lnTo>
                  <a:lnTo>
                    <a:pt x="29" y="9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86"/>
            <p:cNvSpPr>
              <a:spLocks/>
            </p:cNvSpPr>
            <p:nvPr/>
          </p:nvSpPr>
          <p:spPr bwMode="auto">
            <a:xfrm>
              <a:off x="6491288" y="968375"/>
              <a:ext cx="57150" cy="61913"/>
            </a:xfrm>
            <a:custGeom>
              <a:avLst/>
              <a:gdLst/>
              <a:ahLst/>
              <a:cxnLst>
                <a:cxn ang="0">
                  <a:pos x="36" y="19"/>
                </a:cxn>
                <a:cxn ang="0">
                  <a:pos x="36" y="19"/>
                </a:cxn>
                <a:cxn ang="0">
                  <a:pos x="35" y="17"/>
                </a:cxn>
                <a:cxn ang="0">
                  <a:pos x="33" y="13"/>
                </a:cxn>
                <a:cxn ang="0">
                  <a:pos x="30" y="10"/>
                </a:cxn>
                <a:cxn ang="0">
                  <a:pos x="26" y="6"/>
                </a:cxn>
                <a:cxn ang="0">
                  <a:pos x="21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2" y="4"/>
                </a:cxn>
                <a:cxn ang="0">
                  <a:pos x="1" y="10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2" y="33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10" y="39"/>
                </a:cxn>
                <a:cxn ang="0">
                  <a:pos x="15" y="38"/>
                </a:cxn>
                <a:cxn ang="0">
                  <a:pos x="20" y="36"/>
                </a:cxn>
                <a:cxn ang="0">
                  <a:pos x="26" y="33"/>
                </a:cxn>
                <a:cxn ang="0">
                  <a:pos x="30" y="29"/>
                </a:cxn>
                <a:cxn ang="0">
                  <a:pos x="34" y="25"/>
                </a:cxn>
                <a:cxn ang="0">
                  <a:pos x="36" y="21"/>
                </a:cxn>
                <a:cxn ang="0">
                  <a:pos x="36" y="19"/>
                </a:cxn>
                <a:cxn ang="0">
                  <a:pos x="36" y="19"/>
                </a:cxn>
              </a:cxnLst>
              <a:rect l="0" t="0" r="r" b="b"/>
              <a:pathLst>
                <a:path w="36" h="39">
                  <a:moveTo>
                    <a:pt x="36" y="19"/>
                  </a:moveTo>
                  <a:lnTo>
                    <a:pt x="36" y="19"/>
                  </a:lnTo>
                  <a:lnTo>
                    <a:pt x="35" y="17"/>
                  </a:lnTo>
                  <a:lnTo>
                    <a:pt x="33" y="13"/>
                  </a:lnTo>
                  <a:lnTo>
                    <a:pt x="30" y="10"/>
                  </a:lnTo>
                  <a:lnTo>
                    <a:pt x="26" y="6"/>
                  </a:lnTo>
                  <a:lnTo>
                    <a:pt x="21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2" y="4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10" y="39"/>
                  </a:lnTo>
                  <a:lnTo>
                    <a:pt x="15" y="38"/>
                  </a:lnTo>
                  <a:lnTo>
                    <a:pt x="20" y="36"/>
                  </a:lnTo>
                  <a:lnTo>
                    <a:pt x="26" y="33"/>
                  </a:lnTo>
                  <a:lnTo>
                    <a:pt x="30" y="29"/>
                  </a:lnTo>
                  <a:lnTo>
                    <a:pt x="34" y="25"/>
                  </a:lnTo>
                  <a:lnTo>
                    <a:pt x="36" y="21"/>
                  </a:lnTo>
                  <a:lnTo>
                    <a:pt x="36" y="19"/>
                  </a:lnTo>
                  <a:lnTo>
                    <a:pt x="36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87"/>
            <p:cNvSpPr>
              <a:spLocks/>
            </p:cNvSpPr>
            <p:nvPr/>
          </p:nvSpPr>
          <p:spPr bwMode="auto">
            <a:xfrm>
              <a:off x="6454775" y="1017588"/>
              <a:ext cx="58738" cy="5873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24" y="1"/>
                </a:cxn>
                <a:cxn ang="0">
                  <a:pos x="19" y="2"/>
                </a:cxn>
                <a:cxn ang="0">
                  <a:pos x="14" y="3"/>
                </a:cxn>
                <a:cxn ang="0">
                  <a:pos x="8" y="5"/>
                </a:cxn>
                <a:cxn ang="0">
                  <a:pos x="4" y="8"/>
                </a:cxn>
                <a:cxn ang="0">
                  <a:pos x="1" y="12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6" y="27"/>
                </a:cxn>
                <a:cxn ang="0">
                  <a:pos x="10" y="30"/>
                </a:cxn>
                <a:cxn ang="0">
                  <a:pos x="19" y="35"/>
                </a:cxn>
                <a:cxn ang="0">
                  <a:pos x="26" y="37"/>
                </a:cxn>
                <a:cxn ang="0">
                  <a:pos x="26" y="37"/>
                </a:cxn>
                <a:cxn ang="0">
                  <a:pos x="37" y="25"/>
                </a:cxn>
                <a:cxn ang="0">
                  <a:pos x="37" y="25"/>
                </a:cxn>
                <a:cxn ang="0">
                  <a:pos x="37" y="17"/>
                </a:cxn>
                <a:cxn ang="0">
                  <a:pos x="36" y="9"/>
                </a:cxn>
                <a:cxn ang="0">
                  <a:pos x="33" y="3"/>
                </a:cxn>
                <a:cxn ang="0">
                  <a:pos x="31" y="1"/>
                </a:cxn>
                <a:cxn ang="0">
                  <a:pos x="31" y="1"/>
                </a:cxn>
              </a:cxnLst>
              <a:rect l="0" t="0" r="r" b="b"/>
              <a:pathLst>
                <a:path w="37" h="37">
                  <a:moveTo>
                    <a:pt x="31" y="1"/>
                  </a:moveTo>
                  <a:lnTo>
                    <a:pt x="31" y="1"/>
                  </a:lnTo>
                  <a:lnTo>
                    <a:pt x="28" y="0"/>
                  </a:lnTo>
                  <a:lnTo>
                    <a:pt x="24" y="1"/>
                  </a:lnTo>
                  <a:lnTo>
                    <a:pt x="19" y="2"/>
                  </a:lnTo>
                  <a:lnTo>
                    <a:pt x="14" y="3"/>
                  </a:lnTo>
                  <a:lnTo>
                    <a:pt x="8" y="5"/>
                  </a:lnTo>
                  <a:lnTo>
                    <a:pt x="4" y="8"/>
                  </a:lnTo>
                  <a:lnTo>
                    <a:pt x="1" y="12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6" y="27"/>
                  </a:lnTo>
                  <a:lnTo>
                    <a:pt x="10" y="30"/>
                  </a:lnTo>
                  <a:lnTo>
                    <a:pt x="19" y="35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37" y="25"/>
                  </a:lnTo>
                  <a:lnTo>
                    <a:pt x="37" y="25"/>
                  </a:lnTo>
                  <a:lnTo>
                    <a:pt x="37" y="17"/>
                  </a:lnTo>
                  <a:lnTo>
                    <a:pt x="36" y="9"/>
                  </a:lnTo>
                  <a:lnTo>
                    <a:pt x="33" y="3"/>
                  </a:lnTo>
                  <a:lnTo>
                    <a:pt x="31" y="1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88"/>
            <p:cNvSpPr>
              <a:spLocks/>
            </p:cNvSpPr>
            <p:nvPr/>
          </p:nvSpPr>
          <p:spPr bwMode="auto">
            <a:xfrm>
              <a:off x="6496050" y="1006475"/>
              <a:ext cx="57150" cy="666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1"/>
                </a:cxn>
                <a:cxn ang="0">
                  <a:pos x="18" y="3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6" y="13"/>
                </a:cxn>
                <a:cxn ang="0">
                  <a:pos x="3" y="18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5"/>
                </a:cxn>
                <a:cxn ang="0">
                  <a:pos x="3" y="42"/>
                </a:cxn>
                <a:cxn ang="0">
                  <a:pos x="3" y="42"/>
                </a:cxn>
                <a:cxn ang="0">
                  <a:pos x="36" y="1"/>
                </a:cxn>
                <a:cxn ang="0">
                  <a:pos x="36" y="1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6" h="42">
                  <a:moveTo>
                    <a:pt x="30" y="0"/>
                  </a:moveTo>
                  <a:lnTo>
                    <a:pt x="30" y="0"/>
                  </a:lnTo>
                  <a:lnTo>
                    <a:pt x="24" y="1"/>
                  </a:lnTo>
                  <a:lnTo>
                    <a:pt x="18" y="3"/>
                  </a:lnTo>
                  <a:lnTo>
                    <a:pt x="13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89"/>
            <p:cNvSpPr>
              <a:spLocks/>
            </p:cNvSpPr>
            <p:nvPr/>
          </p:nvSpPr>
          <p:spPr bwMode="auto">
            <a:xfrm>
              <a:off x="6153150" y="454025"/>
              <a:ext cx="33338" cy="31750"/>
            </a:xfrm>
            <a:custGeom>
              <a:avLst/>
              <a:gdLst/>
              <a:ahLst/>
              <a:cxnLst>
                <a:cxn ang="0">
                  <a:pos x="21" y="9"/>
                </a:cxn>
                <a:cxn ang="0">
                  <a:pos x="21" y="9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4" y="19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7" y="19"/>
                </a:cxn>
                <a:cxn ang="0">
                  <a:pos x="4" y="17"/>
                </a:cxn>
                <a:cxn ang="0">
                  <a:pos x="1" y="14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1"/>
                </a:cxn>
                <a:cxn ang="0">
                  <a:pos x="17" y="3"/>
                </a:cxn>
                <a:cxn ang="0">
                  <a:pos x="19" y="6"/>
                </a:cxn>
                <a:cxn ang="0">
                  <a:pos x="21" y="9"/>
                </a:cxn>
                <a:cxn ang="0">
                  <a:pos x="21" y="9"/>
                </a:cxn>
              </a:cxnLst>
              <a:rect l="0" t="0" r="r" b="b"/>
              <a:pathLst>
                <a:path w="21" h="20">
                  <a:moveTo>
                    <a:pt x="21" y="9"/>
                  </a:moveTo>
                  <a:lnTo>
                    <a:pt x="21" y="9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4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1" y="9"/>
                  </a:lnTo>
                  <a:lnTo>
                    <a:pt x="21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90"/>
            <p:cNvSpPr>
              <a:spLocks/>
            </p:cNvSpPr>
            <p:nvPr/>
          </p:nvSpPr>
          <p:spPr bwMode="auto">
            <a:xfrm>
              <a:off x="6234113" y="592138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3"/>
                </a:cxn>
                <a:cxn ang="0">
                  <a:pos x="16" y="16"/>
                </a:cxn>
                <a:cxn ang="0">
                  <a:pos x="14" y="18"/>
                </a:cxn>
                <a:cxn ang="0">
                  <a:pos x="10" y="19"/>
                </a:cxn>
                <a:cxn ang="0">
                  <a:pos x="10" y="19"/>
                </a:cxn>
                <a:cxn ang="0">
                  <a:pos x="7" y="18"/>
                </a:cxn>
                <a:cxn ang="0">
                  <a:pos x="3" y="16"/>
                </a:cxn>
                <a:cxn ang="0">
                  <a:pos x="1" y="13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3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7" y="18"/>
                  </a:lnTo>
                  <a:lnTo>
                    <a:pt x="3" y="16"/>
                  </a:lnTo>
                  <a:lnTo>
                    <a:pt x="1" y="13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2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91"/>
            <p:cNvSpPr>
              <a:spLocks/>
            </p:cNvSpPr>
            <p:nvPr/>
          </p:nvSpPr>
          <p:spPr bwMode="auto">
            <a:xfrm>
              <a:off x="6516688" y="728663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2"/>
                </a:cxn>
                <a:cxn ang="0">
                  <a:pos x="16" y="15"/>
                </a:cxn>
                <a:cxn ang="0">
                  <a:pos x="14" y="18"/>
                </a:cxn>
                <a:cxn ang="0">
                  <a:pos x="10" y="19"/>
                </a:cxn>
                <a:cxn ang="0">
                  <a:pos x="10" y="19"/>
                </a:cxn>
                <a:cxn ang="0">
                  <a:pos x="7" y="18"/>
                </a:cxn>
                <a:cxn ang="0">
                  <a:pos x="3" y="15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1"/>
                </a:cxn>
                <a:cxn ang="0">
                  <a:pos x="16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2"/>
                  </a:lnTo>
                  <a:lnTo>
                    <a:pt x="16" y="15"/>
                  </a:lnTo>
                  <a:lnTo>
                    <a:pt x="14" y="18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7" y="18"/>
                  </a:lnTo>
                  <a:lnTo>
                    <a:pt x="3" y="15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6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92"/>
            <p:cNvSpPr>
              <a:spLocks/>
            </p:cNvSpPr>
            <p:nvPr/>
          </p:nvSpPr>
          <p:spPr bwMode="auto">
            <a:xfrm>
              <a:off x="6530975" y="458788"/>
              <a:ext cx="31750" cy="3016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3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6" y="19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3" y="3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3" y="1"/>
                </a:cxn>
                <a:cxn ang="0">
                  <a:pos x="17" y="3"/>
                </a:cxn>
                <a:cxn ang="0">
                  <a:pos x="19" y="6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19">
                  <a:moveTo>
                    <a:pt x="20" y="10"/>
                  </a:moveTo>
                  <a:lnTo>
                    <a:pt x="20" y="10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3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3" y="1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93"/>
            <p:cNvSpPr>
              <a:spLocks/>
            </p:cNvSpPr>
            <p:nvPr/>
          </p:nvSpPr>
          <p:spPr bwMode="auto">
            <a:xfrm>
              <a:off x="6357938" y="898525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2"/>
                </a:cxn>
                <a:cxn ang="0">
                  <a:pos x="15" y="15"/>
                </a:cxn>
                <a:cxn ang="0">
                  <a:pos x="12" y="18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5" y="18"/>
                </a:cxn>
                <a:cxn ang="0">
                  <a:pos x="2" y="15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0"/>
                </a:cxn>
                <a:cxn ang="0">
                  <a:pos x="15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2"/>
                  </a:lnTo>
                  <a:lnTo>
                    <a:pt x="15" y="15"/>
                  </a:lnTo>
                  <a:lnTo>
                    <a:pt x="12" y="18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5" y="18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94"/>
            <p:cNvSpPr>
              <a:spLocks/>
            </p:cNvSpPr>
            <p:nvPr/>
          </p:nvSpPr>
          <p:spPr bwMode="auto">
            <a:xfrm>
              <a:off x="6140450" y="1117600"/>
              <a:ext cx="30163" cy="3016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9" y="10"/>
                </a:cxn>
                <a:cxn ang="0">
                  <a:pos x="18" y="14"/>
                </a:cxn>
                <a:cxn ang="0">
                  <a:pos x="16" y="17"/>
                </a:cxn>
                <a:cxn ang="0">
                  <a:pos x="14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6" y="19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19" y="10"/>
                </a:cxn>
                <a:cxn ang="0">
                  <a:pos x="19" y="10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lnTo>
                    <a:pt x="19" y="10"/>
                  </a:lnTo>
                  <a:lnTo>
                    <a:pt x="18" y="14"/>
                  </a:lnTo>
                  <a:lnTo>
                    <a:pt x="16" y="17"/>
                  </a:lnTo>
                  <a:lnTo>
                    <a:pt x="14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95"/>
            <p:cNvSpPr>
              <a:spLocks/>
            </p:cNvSpPr>
            <p:nvPr/>
          </p:nvSpPr>
          <p:spPr bwMode="auto">
            <a:xfrm>
              <a:off x="5986463" y="600075"/>
              <a:ext cx="30163" cy="3016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9" y="10"/>
                </a:cxn>
                <a:cxn ang="0">
                  <a:pos x="18" y="14"/>
                </a:cxn>
                <a:cxn ang="0">
                  <a:pos x="15" y="17"/>
                </a:cxn>
                <a:cxn ang="0">
                  <a:pos x="12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5" y="19"/>
                </a:cxn>
                <a:cxn ang="0">
                  <a:pos x="2" y="17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5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1"/>
                </a:cxn>
                <a:cxn ang="0">
                  <a:pos x="15" y="3"/>
                </a:cxn>
                <a:cxn ang="0">
                  <a:pos x="18" y="6"/>
                </a:cxn>
                <a:cxn ang="0">
                  <a:pos x="19" y="10"/>
                </a:cxn>
                <a:cxn ang="0">
                  <a:pos x="19" y="10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lnTo>
                    <a:pt x="19" y="10"/>
                  </a:lnTo>
                  <a:lnTo>
                    <a:pt x="18" y="14"/>
                  </a:lnTo>
                  <a:lnTo>
                    <a:pt x="15" y="17"/>
                  </a:lnTo>
                  <a:lnTo>
                    <a:pt x="12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5" y="19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3"/>
                  </a:lnTo>
                  <a:lnTo>
                    <a:pt x="5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5" y="3"/>
                  </a:lnTo>
                  <a:lnTo>
                    <a:pt x="18" y="6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49"/>
          <p:cNvGrpSpPr/>
          <p:nvPr userDrawn="1"/>
        </p:nvGrpSpPr>
        <p:grpSpPr>
          <a:xfrm>
            <a:off x="1214414" y="5572140"/>
            <a:ext cx="714380" cy="642942"/>
            <a:chOff x="7616825" y="1616075"/>
            <a:chExt cx="903288" cy="908050"/>
          </a:xfrm>
        </p:grpSpPr>
        <p:sp>
          <p:nvSpPr>
            <p:cNvPr id="351" name="Freeform 165"/>
            <p:cNvSpPr>
              <a:spLocks/>
            </p:cNvSpPr>
            <p:nvPr/>
          </p:nvSpPr>
          <p:spPr bwMode="auto">
            <a:xfrm>
              <a:off x="7616825" y="1616075"/>
              <a:ext cx="903288" cy="908050"/>
            </a:xfrm>
            <a:custGeom>
              <a:avLst/>
              <a:gdLst/>
              <a:ahLst/>
              <a:cxnLst>
                <a:cxn ang="0">
                  <a:pos x="5" y="514"/>
                </a:cxn>
                <a:cxn ang="0">
                  <a:pos x="2" y="474"/>
                </a:cxn>
                <a:cxn ang="0">
                  <a:pos x="0" y="412"/>
                </a:cxn>
                <a:cxn ang="0">
                  <a:pos x="2" y="332"/>
                </a:cxn>
                <a:cxn ang="0">
                  <a:pos x="8" y="267"/>
                </a:cxn>
                <a:cxn ang="0">
                  <a:pos x="16" y="222"/>
                </a:cxn>
                <a:cxn ang="0">
                  <a:pos x="26" y="179"/>
                </a:cxn>
                <a:cxn ang="0">
                  <a:pos x="40" y="139"/>
                </a:cxn>
                <a:cxn ang="0">
                  <a:pos x="57" y="100"/>
                </a:cxn>
                <a:cxn ang="0">
                  <a:pos x="79" y="68"/>
                </a:cxn>
                <a:cxn ang="0">
                  <a:pos x="106" y="41"/>
                </a:cxn>
                <a:cxn ang="0">
                  <a:pos x="136" y="21"/>
                </a:cxn>
                <a:cxn ang="0">
                  <a:pos x="154" y="14"/>
                </a:cxn>
                <a:cxn ang="0">
                  <a:pos x="189" y="4"/>
                </a:cxn>
                <a:cxn ang="0">
                  <a:pos x="219" y="0"/>
                </a:cxn>
                <a:cxn ang="0">
                  <a:pos x="245" y="2"/>
                </a:cxn>
                <a:cxn ang="0">
                  <a:pos x="268" y="7"/>
                </a:cxn>
                <a:cxn ang="0">
                  <a:pos x="286" y="18"/>
                </a:cxn>
                <a:cxn ang="0">
                  <a:pos x="301" y="33"/>
                </a:cxn>
                <a:cxn ang="0">
                  <a:pos x="313" y="50"/>
                </a:cxn>
                <a:cxn ang="0">
                  <a:pos x="321" y="70"/>
                </a:cxn>
                <a:cxn ang="0">
                  <a:pos x="326" y="93"/>
                </a:cxn>
                <a:cxn ang="0">
                  <a:pos x="329" y="118"/>
                </a:cxn>
                <a:cxn ang="0">
                  <a:pos x="328" y="145"/>
                </a:cxn>
                <a:cxn ang="0">
                  <a:pos x="319" y="201"/>
                </a:cxn>
                <a:cxn ang="0">
                  <a:pos x="303" y="259"/>
                </a:cxn>
                <a:cxn ang="0">
                  <a:pos x="291" y="288"/>
                </a:cxn>
                <a:cxn ang="0">
                  <a:pos x="310" y="272"/>
                </a:cxn>
                <a:cxn ang="0">
                  <a:pos x="332" y="259"/>
                </a:cxn>
                <a:cxn ang="0">
                  <a:pos x="362" y="248"/>
                </a:cxn>
                <a:cxn ang="0">
                  <a:pos x="399" y="242"/>
                </a:cxn>
                <a:cxn ang="0">
                  <a:pos x="419" y="243"/>
                </a:cxn>
                <a:cxn ang="0">
                  <a:pos x="440" y="248"/>
                </a:cxn>
                <a:cxn ang="0">
                  <a:pos x="462" y="255"/>
                </a:cxn>
                <a:cxn ang="0">
                  <a:pos x="486" y="267"/>
                </a:cxn>
                <a:cxn ang="0">
                  <a:pos x="510" y="283"/>
                </a:cxn>
                <a:cxn ang="0">
                  <a:pos x="535" y="304"/>
                </a:cxn>
                <a:cxn ang="0">
                  <a:pos x="547" y="316"/>
                </a:cxn>
                <a:cxn ang="0">
                  <a:pos x="563" y="343"/>
                </a:cxn>
                <a:cxn ang="0">
                  <a:pos x="569" y="372"/>
                </a:cxn>
                <a:cxn ang="0">
                  <a:pos x="567" y="400"/>
                </a:cxn>
                <a:cxn ang="0">
                  <a:pos x="558" y="430"/>
                </a:cxn>
                <a:cxn ang="0">
                  <a:pos x="540" y="458"/>
                </a:cxn>
                <a:cxn ang="0">
                  <a:pos x="514" y="485"/>
                </a:cxn>
                <a:cxn ang="0">
                  <a:pos x="483" y="510"/>
                </a:cxn>
                <a:cxn ang="0">
                  <a:pos x="444" y="531"/>
                </a:cxn>
                <a:cxn ang="0">
                  <a:pos x="400" y="549"/>
                </a:cxn>
                <a:cxn ang="0">
                  <a:pos x="351" y="563"/>
                </a:cxn>
                <a:cxn ang="0">
                  <a:pos x="297" y="571"/>
                </a:cxn>
                <a:cxn ang="0">
                  <a:pos x="238" y="572"/>
                </a:cxn>
                <a:cxn ang="0">
                  <a:pos x="175" y="566"/>
                </a:cxn>
                <a:cxn ang="0">
                  <a:pos x="110" y="553"/>
                </a:cxn>
                <a:cxn ang="0">
                  <a:pos x="40" y="529"/>
                </a:cxn>
                <a:cxn ang="0">
                  <a:pos x="5" y="514"/>
                </a:cxn>
              </a:cxnLst>
              <a:rect l="0" t="0" r="r" b="b"/>
              <a:pathLst>
                <a:path w="569" h="572">
                  <a:moveTo>
                    <a:pt x="5" y="514"/>
                  </a:moveTo>
                  <a:lnTo>
                    <a:pt x="5" y="514"/>
                  </a:lnTo>
                  <a:lnTo>
                    <a:pt x="3" y="496"/>
                  </a:lnTo>
                  <a:lnTo>
                    <a:pt x="2" y="474"/>
                  </a:lnTo>
                  <a:lnTo>
                    <a:pt x="1" y="446"/>
                  </a:lnTo>
                  <a:lnTo>
                    <a:pt x="0" y="412"/>
                  </a:lnTo>
                  <a:lnTo>
                    <a:pt x="1" y="374"/>
                  </a:lnTo>
                  <a:lnTo>
                    <a:pt x="2" y="332"/>
                  </a:lnTo>
                  <a:lnTo>
                    <a:pt x="6" y="289"/>
                  </a:lnTo>
                  <a:lnTo>
                    <a:pt x="8" y="267"/>
                  </a:lnTo>
                  <a:lnTo>
                    <a:pt x="12" y="244"/>
                  </a:lnTo>
                  <a:lnTo>
                    <a:pt x="16" y="222"/>
                  </a:lnTo>
                  <a:lnTo>
                    <a:pt x="21" y="201"/>
                  </a:lnTo>
                  <a:lnTo>
                    <a:pt x="26" y="179"/>
                  </a:lnTo>
                  <a:lnTo>
                    <a:pt x="33" y="159"/>
                  </a:lnTo>
                  <a:lnTo>
                    <a:pt x="40" y="139"/>
                  </a:lnTo>
                  <a:lnTo>
                    <a:pt x="48" y="119"/>
                  </a:lnTo>
                  <a:lnTo>
                    <a:pt x="57" y="100"/>
                  </a:lnTo>
                  <a:lnTo>
                    <a:pt x="67" y="83"/>
                  </a:lnTo>
                  <a:lnTo>
                    <a:pt x="79" y="68"/>
                  </a:lnTo>
                  <a:lnTo>
                    <a:pt x="92" y="54"/>
                  </a:lnTo>
                  <a:lnTo>
                    <a:pt x="106" y="41"/>
                  </a:lnTo>
                  <a:lnTo>
                    <a:pt x="120" y="29"/>
                  </a:lnTo>
                  <a:lnTo>
                    <a:pt x="136" y="21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72" y="8"/>
                  </a:lnTo>
                  <a:lnTo>
                    <a:pt x="189" y="4"/>
                  </a:lnTo>
                  <a:lnTo>
                    <a:pt x="204" y="2"/>
                  </a:lnTo>
                  <a:lnTo>
                    <a:pt x="219" y="0"/>
                  </a:lnTo>
                  <a:lnTo>
                    <a:pt x="233" y="1"/>
                  </a:lnTo>
                  <a:lnTo>
                    <a:pt x="245" y="2"/>
                  </a:lnTo>
                  <a:lnTo>
                    <a:pt x="257" y="4"/>
                  </a:lnTo>
                  <a:lnTo>
                    <a:pt x="268" y="7"/>
                  </a:lnTo>
                  <a:lnTo>
                    <a:pt x="277" y="12"/>
                  </a:lnTo>
                  <a:lnTo>
                    <a:pt x="286" y="18"/>
                  </a:lnTo>
                  <a:lnTo>
                    <a:pt x="294" y="24"/>
                  </a:lnTo>
                  <a:lnTo>
                    <a:pt x="301" y="33"/>
                  </a:lnTo>
                  <a:lnTo>
                    <a:pt x="307" y="40"/>
                  </a:lnTo>
                  <a:lnTo>
                    <a:pt x="313" y="50"/>
                  </a:lnTo>
                  <a:lnTo>
                    <a:pt x="317" y="59"/>
                  </a:lnTo>
                  <a:lnTo>
                    <a:pt x="321" y="70"/>
                  </a:lnTo>
                  <a:lnTo>
                    <a:pt x="324" y="81"/>
                  </a:lnTo>
                  <a:lnTo>
                    <a:pt x="326" y="93"/>
                  </a:lnTo>
                  <a:lnTo>
                    <a:pt x="328" y="106"/>
                  </a:lnTo>
                  <a:lnTo>
                    <a:pt x="329" y="118"/>
                  </a:lnTo>
                  <a:lnTo>
                    <a:pt x="329" y="131"/>
                  </a:lnTo>
                  <a:lnTo>
                    <a:pt x="328" y="145"/>
                  </a:lnTo>
                  <a:lnTo>
                    <a:pt x="325" y="172"/>
                  </a:lnTo>
                  <a:lnTo>
                    <a:pt x="319" y="201"/>
                  </a:lnTo>
                  <a:lnTo>
                    <a:pt x="312" y="231"/>
                  </a:lnTo>
                  <a:lnTo>
                    <a:pt x="303" y="259"/>
                  </a:lnTo>
                  <a:lnTo>
                    <a:pt x="291" y="288"/>
                  </a:lnTo>
                  <a:lnTo>
                    <a:pt x="291" y="288"/>
                  </a:lnTo>
                  <a:lnTo>
                    <a:pt x="296" y="283"/>
                  </a:lnTo>
                  <a:lnTo>
                    <a:pt x="310" y="272"/>
                  </a:lnTo>
                  <a:lnTo>
                    <a:pt x="321" y="266"/>
                  </a:lnTo>
                  <a:lnTo>
                    <a:pt x="332" y="259"/>
                  </a:lnTo>
                  <a:lnTo>
                    <a:pt x="347" y="253"/>
                  </a:lnTo>
                  <a:lnTo>
                    <a:pt x="362" y="248"/>
                  </a:lnTo>
                  <a:lnTo>
                    <a:pt x="380" y="244"/>
                  </a:lnTo>
                  <a:lnTo>
                    <a:pt x="399" y="242"/>
                  </a:lnTo>
                  <a:lnTo>
                    <a:pt x="408" y="243"/>
                  </a:lnTo>
                  <a:lnTo>
                    <a:pt x="419" y="243"/>
                  </a:lnTo>
                  <a:lnTo>
                    <a:pt x="430" y="245"/>
                  </a:lnTo>
                  <a:lnTo>
                    <a:pt x="440" y="248"/>
                  </a:lnTo>
                  <a:lnTo>
                    <a:pt x="451" y="251"/>
                  </a:lnTo>
                  <a:lnTo>
                    <a:pt x="462" y="255"/>
                  </a:lnTo>
                  <a:lnTo>
                    <a:pt x="474" y="260"/>
                  </a:lnTo>
                  <a:lnTo>
                    <a:pt x="486" y="267"/>
                  </a:lnTo>
                  <a:lnTo>
                    <a:pt x="498" y="274"/>
                  </a:lnTo>
                  <a:lnTo>
                    <a:pt x="510" y="283"/>
                  </a:lnTo>
                  <a:lnTo>
                    <a:pt x="523" y="293"/>
                  </a:lnTo>
                  <a:lnTo>
                    <a:pt x="535" y="304"/>
                  </a:lnTo>
                  <a:lnTo>
                    <a:pt x="535" y="304"/>
                  </a:lnTo>
                  <a:lnTo>
                    <a:pt x="547" y="316"/>
                  </a:lnTo>
                  <a:lnTo>
                    <a:pt x="556" y="329"/>
                  </a:lnTo>
                  <a:lnTo>
                    <a:pt x="563" y="343"/>
                  </a:lnTo>
                  <a:lnTo>
                    <a:pt x="567" y="357"/>
                  </a:lnTo>
                  <a:lnTo>
                    <a:pt x="569" y="372"/>
                  </a:lnTo>
                  <a:lnTo>
                    <a:pt x="569" y="385"/>
                  </a:lnTo>
                  <a:lnTo>
                    <a:pt x="567" y="400"/>
                  </a:lnTo>
                  <a:lnTo>
                    <a:pt x="563" y="415"/>
                  </a:lnTo>
                  <a:lnTo>
                    <a:pt x="558" y="430"/>
                  </a:lnTo>
                  <a:lnTo>
                    <a:pt x="549" y="444"/>
                  </a:lnTo>
                  <a:lnTo>
                    <a:pt x="540" y="458"/>
                  </a:lnTo>
                  <a:lnTo>
                    <a:pt x="528" y="472"/>
                  </a:lnTo>
                  <a:lnTo>
                    <a:pt x="514" y="485"/>
                  </a:lnTo>
                  <a:lnTo>
                    <a:pt x="499" y="498"/>
                  </a:lnTo>
                  <a:lnTo>
                    <a:pt x="483" y="510"/>
                  </a:lnTo>
                  <a:lnTo>
                    <a:pt x="465" y="522"/>
                  </a:lnTo>
                  <a:lnTo>
                    <a:pt x="444" y="531"/>
                  </a:lnTo>
                  <a:lnTo>
                    <a:pt x="423" y="541"/>
                  </a:lnTo>
                  <a:lnTo>
                    <a:pt x="400" y="549"/>
                  </a:lnTo>
                  <a:lnTo>
                    <a:pt x="377" y="557"/>
                  </a:lnTo>
                  <a:lnTo>
                    <a:pt x="351" y="563"/>
                  </a:lnTo>
                  <a:lnTo>
                    <a:pt x="325" y="567"/>
                  </a:lnTo>
                  <a:lnTo>
                    <a:pt x="297" y="571"/>
                  </a:lnTo>
                  <a:lnTo>
                    <a:pt x="268" y="572"/>
                  </a:lnTo>
                  <a:lnTo>
                    <a:pt x="238" y="572"/>
                  </a:lnTo>
                  <a:lnTo>
                    <a:pt x="207" y="570"/>
                  </a:lnTo>
                  <a:lnTo>
                    <a:pt x="175" y="566"/>
                  </a:lnTo>
                  <a:lnTo>
                    <a:pt x="143" y="560"/>
                  </a:lnTo>
                  <a:lnTo>
                    <a:pt x="110" y="553"/>
                  </a:lnTo>
                  <a:lnTo>
                    <a:pt x="75" y="542"/>
                  </a:lnTo>
                  <a:lnTo>
                    <a:pt x="40" y="529"/>
                  </a:lnTo>
                  <a:lnTo>
                    <a:pt x="5" y="514"/>
                  </a:lnTo>
                  <a:lnTo>
                    <a:pt x="5" y="514"/>
                  </a:lnTo>
                  <a:close/>
                </a:path>
              </a:pathLst>
            </a:custGeom>
            <a:solidFill>
              <a:srgbClr val="FF6A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66"/>
            <p:cNvSpPr>
              <a:spLocks/>
            </p:cNvSpPr>
            <p:nvPr/>
          </p:nvSpPr>
          <p:spPr bwMode="auto">
            <a:xfrm>
              <a:off x="7966075" y="1649413"/>
              <a:ext cx="57150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6" y="35"/>
                </a:cxn>
                <a:cxn ang="0">
                  <a:pos x="12" y="34"/>
                </a:cxn>
                <a:cxn ang="0">
                  <a:pos x="8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7"/>
                </a:cxn>
                <a:cxn ang="0">
                  <a:pos x="2" y="24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4" y="0"/>
                </a:cxn>
                <a:cxn ang="0">
                  <a:pos x="27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3" y="6"/>
                </a:cxn>
                <a:cxn ang="0">
                  <a:pos x="34" y="9"/>
                </a:cxn>
                <a:cxn ang="0">
                  <a:pos x="35" y="13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3"/>
                </a:cxn>
                <a:cxn ang="0">
                  <a:pos x="33" y="26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2" y="34"/>
                  </a:lnTo>
                  <a:lnTo>
                    <a:pt x="8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3" y="6"/>
                  </a:lnTo>
                  <a:lnTo>
                    <a:pt x="34" y="9"/>
                  </a:lnTo>
                  <a:lnTo>
                    <a:pt x="35" y="13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3"/>
                  </a:lnTo>
                  <a:lnTo>
                    <a:pt x="33" y="26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67"/>
            <p:cNvSpPr>
              <a:spLocks/>
            </p:cNvSpPr>
            <p:nvPr/>
          </p:nvSpPr>
          <p:spPr bwMode="auto">
            <a:xfrm>
              <a:off x="7745413" y="1754188"/>
              <a:ext cx="57150" cy="57150"/>
            </a:xfrm>
            <a:custGeom>
              <a:avLst/>
              <a:gdLst/>
              <a:ahLst/>
              <a:cxnLst>
                <a:cxn ang="0">
                  <a:pos x="32" y="29"/>
                </a:cxn>
                <a:cxn ang="0">
                  <a:pos x="32" y="29"/>
                </a:cxn>
                <a:cxn ang="0">
                  <a:pos x="29" y="31"/>
                </a:cxn>
                <a:cxn ang="0">
                  <a:pos x="26" y="34"/>
                </a:cxn>
                <a:cxn ang="0">
                  <a:pos x="22" y="35"/>
                </a:cxn>
                <a:cxn ang="0">
                  <a:pos x="19" y="36"/>
                </a:cxn>
                <a:cxn ang="0">
                  <a:pos x="16" y="35"/>
                </a:cxn>
                <a:cxn ang="0">
                  <a:pos x="12" y="35"/>
                </a:cxn>
                <a:cxn ang="0">
                  <a:pos x="10" y="32"/>
                </a:cxn>
                <a:cxn ang="0">
                  <a:pos x="7" y="30"/>
                </a:cxn>
                <a:cxn ang="0">
                  <a:pos x="7" y="30"/>
                </a:cxn>
                <a:cxn ang="0">
                  <a:pos x="4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1" y="2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5" y="1"/>
                </a:cxn>
                <a:cxn ang="0">
                  <a:pos x="28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5" y="13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3"/>
                </a:cxn>
                <a:cxn ang="0">
                  <a:pos x="34" y="26"/>
                </a:cxn>
                <a:cxn ang="0">
                  <a:pos x="32" y="29"/>
                </a:cxn>
                <a:cxn ang="0">
                  <a:pos x="32" y="29"/>
                </a:cxn>
              </a:cxnLst>
              <a:rect l="0" t="0" r="r" b="b"/>
              <a:pathLst>
                <a:path w="36" h="36">
                  <a:moveTo>
                    <a:pt x="32" y="29"/>
                  </a:moveTo>
                  <a:lnTo>
                    <a:pt x="32" y="29"/>
                  </a:lnTo>
                  <a:lnTo>
                    <a:pt x="29" y="31"/>
                  </a:lnTo>
                  <a:lnTo>
                    <a:pt x="26" y="34"/>
                  </a:lnTo>
                  <a:lnTo>
                    <a:pt x="22" y="35"/>
                  </a:lnTo>
                  <a:lnTo>
                    <a:pt x="19" y="36"/>
                  </a:lnTo>
                  <a:lnTo>
                    <a:pt x="16" y="35"/>
                  </a:lnTo>
                  <a:lnTo>
                    <a:pt x="12" y="35"/>
                  </a:lnTo>
                  <a:lnTo>
                    <a:pt x="10" y="32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5" y="13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3"/>
                  </a:lnTo>
                  <a:lnTo>
                    <a:pt x="34" y="26"/>
                  </a:lnTo>
                  <a:lnTo>
                    <a:pt x="32" y="29"/>
                  </a:lnTo>
                  <a:lnTo>
                    <a:pt x="32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68"/>
            <p:cNvSpPr>
              <a:spLocks/>
            </p:cNvSpPr>
            <p:nvPr/>
          </p:nvSpPr>
          <p:spPr bwMode="auto">
            <a:xfrm>
              <a:off x="8008938" y="1936750"/>
              <a:ext cx="55563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6" y="34"/>
                </a:cxn>
                <a:cxn ang="0">
                  <a:pos x="23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8"/>
                </a:cxn>
                <a:cxn ang="0">
                  <a:pos x="2" y="25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2" y="12"/>
                </a:cxn>
                <a:cxn ang="0">
                  <a:pos x="3" y="9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2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0"/>
                </a:cxn>
                <a:cxn ang="0">
                  <a:pos x="35" y="23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6" y="34"/>
                  </a:lnTo>
                  <a:lnTo>
                    <a:pt x="23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5"/>
                  </a:lnTo>
                  <a:lnTo>
                    <a:pt x="5" y="5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5" y="23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69"/>
            <p:cNvSpPr>
              <a:spLocks/>
            </p:cNvSpPr>
            <p:nvPr/>
          </p:nvSpPr>
          <p:spPr bwMode="auto">
            <a:xfrm>
              <a:off x="7804150" y="1951038"/>
              <a:ext cx="57150" cy="57150"/>
            </a:xfrm>
            <a:custGeom>
              <a:avLst/>
              <a:gdLst/>
              <a:ahLst/>
              <a:cxnLst>
                <a:cxn ang="0">
                  <a:pos x="32" y="29"/>
                </a:cxn>
                <a:cxn ang="0">
                  <a:pos x="32" y="29"/>
                </a:cxn>
                <a:cxn ang="0">
                  <a:pos x="29" y="32"/>
                </a:cxn>
                <a:cxn ang="0">
                  <a:pos x="26" y="33"/>
                </a:cxn>
                <a:cxn ang="0">
                  <a:pos x="23" y="34"/>
                </a:cxn>
                <a:cxn ang="0">
                  <a:pos x="19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0" y="33"/>
                </a:cxn>
                <a:cxn ang="0">
                  <a:pos x="7" y="31"/>
                </a:cxn>
                <a:cxn ang="0">
                  <a:pos x="7" y="31"/>
                </a:cxn>
                <a:cxn ang="0">
                  <a:pos x="5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1" y="15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3"/>
                </a:cxn>
                <a:cxn ang="0">
                  <a:pos x="11" y="2"/>
                </a:cxn>
                <a:cxn ang="0">
                  <a:pos x="14" y="1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1" y="5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6" y="13"/>
                </a:cxn>
                <a:cxn ang="0">
                  <a:pos x="36" y="16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4" y="27"/>
                </a:cxn>
                <a:cxn ang="0">
                  <a:pos x="32" y="29"/>
                </a:cxn>
                <a:cxn ang="0">
                  <a:pos x="32" y="29"/>
                </a:cxn>
              </a:cxnLst>
              <a:rect l="0" t="0" r="r" b="b"/>
              <a:pathLst>
                <a:path w="36" h="36">
                  <a:moveTo>
                    <a:pt x="32" y="29"/>
                  </a:moveTo>
                  <a:lnTo>
                    <a:pt x="32" y="29"/>
                  </a:lnTo>
                  <a:lnTo>
                    <a:pt x="29" y="32"/>
                  </a:lnTo>
                  <a:lnTo>
                    <a:pt x="26" y="33"/>
                  </a:lnTo>
                  <a:lnTo>
                    <a:pt x="23" y="34"/>
                  </a:lnTo>
                  <a:lnTo>
                    <a:pt x="19" y="36"/>
                  </a:lnTo>
                  <a:lnTo>
                    <a:pt x="16" y="36"/>
                  </a:lnTo>
                  <a:lnTo>
                    <a:pt x="13" y="34"/>
                  </a:lnTo>
                  <a:lnTo>
                    <a:pt x="10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6" y="13"/>
                  </a:lnTo>
                  <a:lnTo>
                    <a:pt x="36" y="16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4" y="27"/>
                  </a:lnTo>
                  <a:lnTo>
                    <a:pt x="32" y="29"/>
                  </a:lnTo>
                  <a:lnTo>
                    <a:pt x="32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70"/>
            <p:cNvSpPr>
              <a:spLocks/>
            </p:cNvSpPr>
            <p:nvPr/>
          </p:nvSpPr>
          <p:spPr bwMode="auto">
            <a:xfrm>
              <a:off x="7764463" y="2162175"/>
              <a:ext cx="57150" cy="57150"/>
            </a:xfrm>
            <a:custGeom>
              <a:avLst/>
              <a:gdLst/>
              <a:ahLst/>
              <a:cxnLst>
                <a:cxn ang="0">
                  <a:pos x="32" y="30"/>
                </a:cxn>
                <a:cxn ang="0">
                  <a:pos x="32" y="30"/>
                </a:cxn>
                <a:cxn ang="0">
                  <a:pos x="28" y="33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6"/>
                </a:cxn>
                <a:cxn ang="0">
                  <a:pos x="16" y="36"/>
                </a:cxn>
                <a:cxn ang="0">
                  <a:pos x="13" y="35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1" y="12"/>
                </a:cxn>
                <a:cxn ang="0">
                  <a:pos x="3" y="8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7" y="3"/>
                </a:cxn>
                <a:cxn ang="0">
                  <a:pos x="10" y="2"/>
                </a:cxn>
                <a:cxn ang="0">
                  <a:pos x="14" y="1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3"/>
                </a:cxn>
                <a:cxn ang="0">
                  <a:pos x="31" y="5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4"/>
                </a:cxn>
                <a:cxn ang="0">
                  <a:pos x="34" y="28"/>
                </a:cxn>
                <a:cxn ang="0">
                  <a:pos x="32" y="30"/>
                </a:cxn>
                <a:cxn ang="0">
                  <a:pos x="32" y="30"/>
                </a:cxn>
              </a:cxnLst>
              <a:rect l="0" t="0" r="r" b="b"/>
              <a:pathLst>
                <a:path w="36" h="36">
                  <a:moveTo>
                    <a:pt x="32" y="30"/>
                  </a:moveTo>
                  <a:lnTo>
                    <a:pt x="32" y="30"/>
                  </a:lnTo>
                  <a:lnTo>
                    <a:pt x="28" y="33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6"/>
                  </a:lnTo>
                  <a:lnTo>
                    <a:pt x="16" y="36"/>
                  </a:lnTo>
                  <a:lnTo>
                    <a:pt x="13" y="35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1" y="12"/>
                  </a:lnTo>
                  <a:lnTo>
                    <a:pt x="3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4"/>
                  </a:lnTo>
                  <a:lnTo>
                    <a:pt x="34" y="28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71"/>
            <p:cNvSpPr>
              <a:spLocks/>
            </p:cNvSpPr>
            <p:nvPr/>
          </p:nvSpPr>
          <p:spPr bwMode="auto">
            <a:xfrm>
              <a:off x="8005763" y="2286000"/>
              <a:ext cx="55563" cy="57150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2" y="35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1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8" y="4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5"/>
                </a:cxn>
                <a:cxn ang="0">
                  <a:pos x="30" y="5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0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6">
                  <a:moveTo>
                    <a:pt x="31" y="30"/>
                  </a:move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5" y="6"/>
                  </a:lnTo>
                  <a:lnTo>
                    <a:pt x="8" y="4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72"/>
            <p:cNvSpPr>
              <a:spLocks/>
            </p:cNvSpPr>
            <p:nvPr/>
          </p:nvSpPr>
          <p:spPr bwMode="auto">
            <a:xfrm>
              <a:off x="7739063" y="2359025"/>
              <a:ext cx="57150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5" y="35"/>
                </a:cxn>
                <a:cxn ang="0">
                  <a:pos x="12" y="35"/>
                </a:cxn>
                <a:cxn ang="0">
                  <a:pos x="8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2" y="25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8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3" y="1"/>
                </a:cxn>
                <a:cxn ang="0">
                  <a:pos x="26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2" y="7"/>
                </a:cxn>
                <a:cxn ang="0">
                  <a:pos x="34" y="10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5" y="20"/>
                </a:cxn>
                <a:cxn ang="0">
                  <a:pos x="35" y="23"/>
                </a:cxn>
                <a:cxn ang="0">
                  <a:pos x="33" y="26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8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8"/>
                  </a:lnTo>
                  <a:lnTo>
                    <a:pt x="4" y="5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6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4" y="10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5" y="20"/>
                  </a:lnTo>
                  <a:lnTo>
                    <a:pt x="35" y="23"/>
                  </a:lnTo>
                  <a:lnTo>
                    <a:pt x="33" y="26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73"/>
            <p:cNvSpPr>
              <a:spLocks/>
            </p:cNvSpPr>
            <p:nvPr/>
          </p:nvSpPr>
          <p:spPr bwMode="auto">
            <a:xfrm>
              <a:off x="7632700" y="1993900"/>
              <a:ext cx="36513" cy="57150"/>
            </a:xfrm>
            <a:custGeom>
              <a:avLst/>
              <a:gdLst/>
              <a:ahLst/>
              <a:cxnLst>
                <a:cxn ang="0">
                  <a:pos x="18" y="30"/>
                </a:cxn>
                <a:cxn ang="0">
                  <a:pos x="18" y="30"/>
                </a:cxn>
                <a:cxn ang="0">
                  <a:pos x="20" y="28"/>
                </a:cxn>
                <a:cxn ang="0">
                  <a:pos x="21" y="24"/>
                </a:cxn>
                <a:cxn ang="0">
                  <a:pos x="23" y="21"/>
                </a:cxn>
                <a:cxn ang="0">
                  <a:pos x="23" y="17"/>
                </a:cxn>
                <a:cxn ang="0">
                  <a:pos x="23" y="14"/>
                </a:cxn>
                <a:cxn ang="0">
                  <a:pos x="21" y="11"/>
                </a:cxn>
                <a:cxn ang="0">
                  <a:pos x="19" y="7"/>
                </a:cxn>
                <a:cxn ang="0">
                  <a:pos x="17" y="5"/>
                </a:cxn>
                <a:cxn ang="0">
                  <a:pos x="17" y="5"/>
                </a:cxn>
                <a:cxn ang="0">
                  <a:pos x="14" y="3"/>
                </a:cxn>
                <a:cxn ang="0">
                  <a:pos x="11" y="1"/>
                </a:cxn>
                <a:cxn ang="0">
                  <a:pos x="8" y="1"/>
                </a:cxn>
                <a:cxn ang="0">
                  <a:pos x="3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5" y="36"/>
                </a:cxn>
                <a:cxn ang="0">
                  <a:pos x="10" y="35"/>
                </a:cxn>
                <a:cxn ang="0">
                  <a:pos x="14" y="34"/>
                </a:cxn>
                <a:cxn ang="0">
                  <a:pos x="18" y="30"/>
                </a:cxn>
                <a:cxn ang="0">
                  <a:pos x="18" y="30"/>
                </a:cxn>
              </a:cxnLst>
              <a:rect l="0" t="0" r="r" b="b"/>
              <a:pathLst>
                <a:path w="23" h="36">
                  <a:moveTo>
                    <a:pt x="18" y="30"/>
                  </a:moveTo>
                  <a:lnTo>
                    <a:pt x="18" y="30"/>
                  </a:lnTo>
                  <a:lnTo>
                    <a:pt x="20" y="28"/>
                  </a:lnTo>
                  <a:lnTo>
                    <a:pt x="21" y="24"/>
                  </a:lnTo>
                  <a:lnTo>
                    <a:pt x="23" y="21"/>
                  </a:lnTo>
                  <a:lnTo>
                    <a:pt x="23" y="17"/>
                  </a:lnTo>
                  <a:lnTo>
                    <a:pt x="23" y="14"/>
                  </a:lnTo>
                  <a:lnTo>
                    <a:pt x="21" y="11"/>
                  </a:lnTo>
                  <a:lnTo>
                    <a:pt x="19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1"/>
                  </a:lnTo>
                  <a:lnTo>
                    <a:pt x="3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5" y="36"/>
                  </a:lnTo>
                  <a:lnTo>
                    <a:pt x="10" y="35"/>
                  </a:lnTo>
                  <a:lnTo>
                    <a:pt x="14" y="34"/>
                  </a:lnTo>
                  <a:lnTo>
                    <a:pt x="18" y="30"/>
                  </a:lnTo>
                  <a:lnTo>
                    <a:pt x="18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74"/>
            <p:cNvSpPr>
              <a:spLocks/>
            </p:cNvSpPr>
            <p:nvPr/>
          </p:nvSpPr>
          <p:spPr bwMode="auto">
            <a:xfrm>
              <a:off x="7951788" y="2112963"/>
              <a:ext cx="57150" cy="57150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3"/>
                </a:cxn>
                <a:cxn ang="0">
                  <a:pos x="26" y="34"/>
                </a:cxn>
                <a:cxn ang="0">
                  <a:pos x="23" y="35"/>
                </a:cxn>
                <a:cxn ang="0">
                  <a:pos x="20" y="36"/>
                </a:cxn>
                <a:cxn ang="0">
                  <a:pos x="15" y="36"/>
                </a:cxn>
                <a:cxn ang="0">
                  <a:pos x="12" y="35"/>
                </a:cxn>
                <a:cxn ang="0">
                  <a:pos x="9" y="34"/>
                </a:cxn>
                <a:cxn ang="0">
                  <a:pos x="7" y="32"/>
                </a:cxn>
                <a:cxn ang="0">
                  <a:pos x="7" y="32"/>
                </a:cxn>
                <a:cxn ang="0">
                  <a:pos x="4" y="29"/>
                </a:cxn>
                <a:cxn ang="0">
                  <a:pos x="3" y="26"/>
                </a:cxn>
                <a:cxn ang="0">
                  <a:pos x="2" y="23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2" y="13"/>
                </a:cxn>
                <a:cxn ang="0">
                  <a:pos x="3" y="10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8" y="5"/>
                </a:cxn>
                <a:cxn ang="0">
                  <a:pos x="11" y="2"/>
                </a:cxn>
                <a:cxn ang="0">
                  <a:pos x="14" y="1"/>
                </a:cxn>
                <a:cxn ang="0">
                  <a:pos x="17" y="0"/>
                </a:cxn>
                <a:cxn ang="0">
                  <a:pos x="21" y="1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3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6" y="21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6">
                  <a:moveTo>
                    <a:pt x="31" y="30"/>
                  </a:moveTo>
                  <a:lnTo>
                    <a:pt x="31" y="30"/>
                  </a:lnTo>
                  <a:lnTo>
                    <a:pt x="29" y="33"/>
                  </a:lnTo>
                  <a:lnTo>
                    <a:pt x="26" y="34"/>
                  </a:lnTo>
                  <a:lnTo>
                    <a:pt x="23" y="35"/>
                  </a:lnTo>
                  <a:lnTo>
                    <a:pt x="20" y="36"/>
                  </a:lnTo>
                  <a:lnTo>
                    <a:pt x="15" y="36"/>
                  </a:lnTo>
                  <a:lnTo>
                    <a:pt x="12" y="35"/>
                  </a:lnTo>
                  <a:lnTo>
                    <a:pt x="9" y="34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29"/>
                  </a:lnTo>
                  <a:lnTo>
                    <a:pt x="3" y="26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3" y="10"/>
                  </a:lnTo>
                  <a:lnTo>
                    <a:pt x="5" y="7"/>
                  </a:lnTo>
                  <a:lnTo>
                    <a:pt x="5" y="7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3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6" y="21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75"/>
            <p:cNvSpPr>
              <a:spLocks/>
            </p:cNvSpPr>
            <p:nvPr/>
          </p:nvSpPr>
          <p:spPr bwMode="auto">
            <a:xfrm>
              <a:off x="8110538" y="1754188"/>
              <a:ext cx="26988" cy="555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1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0" y="18"/>
                </a:cxn>
                <a:cxn ang="0">
                  <a:pos x="1" y="21"/>
                </a:cxn>
                <a:cxn ang="0">
                  <a:pos x="2" y="24"/>
                </a:cxn>
                <a:cxn ang="0">
                  <a:pos x="3" y="27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12" y="32"/>
                </a:cxn>
                <a:cxn ang="0">
                  <a:pos x="17" y="35"/>
                </a:cxn>
                <a:cxn ang="0">
                  <a:pos x="14" y="0"/>
                </a:cxn>
              </a:cxnLst>
              <a:rect l="0" t="0" r="r" b="b"/>
              <a:pathLst>
                <a:path w="17" h="35">
                  <a:moveTo>
                    <a:pt x="14" y="0"/>
                  </a:moveTo>
                  <a:lnTo>
                    <a:pt x="14" y="0"/>
                  </a:lnTo>
                  <a:lnTo>
                    <a:pt x="8" y="1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3" y="27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12" y="32"/>
                  </a:lnTo>
                  <a:lnTo>
                    <a:pt x="17" y="3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76"/>
            <p:cNvSpPr>
              <a:spLocks/>
            </p:cNvSpPr>
            <p:nvPr/>
          </p:nvSpPr>
          <p:spPr bwMode="auto">
            <a:xfrm>
              <a:off x="7923213" y="1800225"/>
              <a:ext cx="55563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2" y="26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2" y="12"/>
                </a:cxn>
                <a:cxn ang="0">
                  <a:pos x="3" y="9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5"/>
                </a:cxn>
                <a:cxn ang="0">
                  <a:pos x="30" y="5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0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5">
                  <a:moveTo>
                    <a:pt x="31" y="30"/>
                  </a:move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6"/>
                  </a:lnTo>
                  <a:lnTo>
                    <a:pt x="5" y="6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77"/>
            <p:cNvSpPr>
              <a:spLocks/>
            </p:cNvSpPr>
            <p:nvPr/>
          </p:nvSpPr>
          <p:spPr bwMode="auto">
            <a:xfrm>
              <a:off x="7616825" y="2235200"/>
              <a:ext cx="42863" cy="57150"/>
            </a:xfrm>
            <a:custGeom>
              <a:avLst/>
              <a:gdLst/>
              <a:ahLst/>
              <a:cxnLst>
                <a:cxn ang="0">
                  <a:pos x="23" y="29"/>
                </a:cxn>
                <a:cxn ang="0">
                  <a:pos x="23" y="29"/>
                </a:cxn>
                <a:cxn ang="0">
                  <a:pos x="25" y="27"/>
                </a:cxn>
                <a:cxn ang="0">
                  <a:pos x="26" y="24"/>
                </a:cxn>
                <a:cxn ang="0">
                  <a:pos x="27" y="21"/>
                </a:cxn>
                <a:cxn ang="0">
                  <a:pos x="27" y="16"/>
                </a:cxn>
                <a:cxn ang="0">
                  <a:pos x="26" y="13"/>
                </a:cxn>
                <a:cxn ang="0">
                  <a:pos x="25" y="10"/>
                </a:cxn>
                <a:cxn ang="0">
                  <a:pos x="24" y="7"/>
                </a:cxn>
                <a:cxn ang="0">
                  <a:pos x="21" y="5"/>
                </a:cxn>
                <a:cxn ang="0">
                  <a:pos x="21" y="5"/>
                </a:cxn>
                <a:cxn ang="0">
                  <a:pos x="17" y="2"/>
                </a:cxn>
                <a:cxn ang="0">
                  <a:pos x="10" y="0"/>
                </a:cxn>
                <a:cxn ang="0">
                  <a:pos x="5" y="1"/>
                </a:cxn>
                <a:cxn ang="0">
                  <a:pos x="0" y="3"/>
                </a:cxn>
                <a:cxn ang="0">
                  <a:pos x="1" y="33"/>
                </a:cxn>
                <a:cxn ang="0">
                  <a:pos x="1" y="33"/>
                </a:cxn>
                <a:cxn ang="0">
                  <a:pos x="6" y="36"/>
                </a:cxn>
                <a:cxn ang="0">
                  <a:pos x="12" y="36"/>
                </a:cxn>
                <a:cxn ang="0">
                  <a:pos x="18" y="33"/>
                </a:cxn>
                <a:cxn ang="0">
                  <a:pos x="23" y="29"/>
                </a:cxn>
                <a:cxn ang="0">
                  <a:pos x="23" y="29"/>
                </a:cxn>
              </a:cxnLst>
              <a:rect l="0" t="0" r="r" b="b"/>
              <a:pathLst>
                <a:path w="27" h="36">
                  <a:moveTo>
                    <a:pt x="23" y="29"/>
                  </a:moveTo>
                  <a:lnTo>
                    <a:pt x="23" y="29"/>
                  </a:lnTo>
                  <a:lnTo>
                    <a:pt x="25" y="27"/>
                  </a:lnTo>
                  <a:lnTo>
                    <a:pt x="26" y="24"/>
                  </a:lnTo>
                  <a:lnTo>
                    <a:pt x="27" y="21"/>
                  </a:lnTo>
                  <a:lnTo>
                    <a:pt x="27" y="16"/>
                  </a:lnTo>
                  <a:lnTo>
                    <a:pt x="26" y="13"/>
                  </a:lnTo>
                  <a:lnTo>
                    <a:pt x="25" y="10"/>
                  </a:lnTo>
                  <a:lnTo>
                    <a:pt x="24" y="7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7" y="2"/>
                  </a:lnTo>
                  <a:lnTo>
                    <a:pt x="10" y="0"/>
                  </a:lnTo>
                  <a:lnTo>
                    <a:pt x="5" y="1"/>
                  </a:lnTo>
                  <a:lnTo>
                    <a:pt x="0" y="3"/>
                  </a:lnTo>
                  <a:lnTo>
                    <a:pt x="1" y="33"/>
                  </a:lnTo>
                  <a:lnTo>
                    <a:pt x="1" y="33"/>
                  </a:lnTo>
                  <a:lnTo>
                    <a:pt x="6" y="36"/>
                  </a:lnTo>
                  <a:lnTo>
                    <a:pt x="12" y="36"/>
                  </a:lnTo>
                  <a:lnTo>
                    <a:pt x="18" y="33"/>
                  </a:lnTo>
                  <a:lnTo>
                    <a:pt x="23" y="29"/>
                  </a:lnTo>
                  <a:lnTo>
                    <a:pt x="23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78"/>
            <p:cNvSpPr>
              <a:spLocks/>
            </p:cNvSpPr>
            <p:nvPr/>
          </p:nvSpPr>
          <p:spPr bwMode="auto">
            <a:xfrm>
              <a:off x="7934325" y="2459038"/>
              <a:ext cx="55563" cy="57150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7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1" y="35"/>
                </a:cxn>
                <a:cxn ang="0">
                  <a:pos x="8" y="33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3" y="29"/>
                </a:cxn>
                <a:cxn ang="0">
                  <a:pos x="1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10" y="3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3" y="1"/>
                </a:cxn>
                <a:cxn ang="0">
                  <a:pos x="26" y="3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5" h="36">
                  <a:moveTo>
                    <a:pt x="31" y="30"/>
                  </a:moveTo>
                  <a:lnTo>
                    <a:pt x="31" y="30"/>
                  </a:lnTo>
                  <a:lnTo>
                    <a:pt x="27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1" y="35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4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6" y="3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79"/>
            <p:cNvSpPr>
              <a:spLocks/>
            </p:cNvSpPr>
            <p:nvPr/>
          </p:nvSpPr>
          <p:spPr bwMode="auto">
            <a:xfrm>
              <a:off x="8189913" y="2378075"/>
              <a:ext cx="57150" cy="57150"/>
            </a:xfrm>
            <a:custGeom>
              <a:avLst/>
              <a:gdLst/>
              <a:ahLst/>
              <a:cxnLst>
                <a:cxn ang="0">
                  <a:pos x="30" y="29"/>
                </a:cxn>
                <a:cxn ang="0">
                  <a:pos x="30" y="29"/>
                </a:cxn>
                <a:cxn ang="0">
                  <a:pos x="28" y="32"/>
                </a:cxn>
                <a:cxn ang="0">
                  <a:pos x="25" y="33"/>
                </a:cxn>
                <a:cxn ang="0">
                  <a:pos x="22" y="34"/>
                </a:cxn>
                <a:cxn ang="0">
                  <a:pos x="19" y="36"/>
                </a:cxn>
                <a:cxn ang="0">
                  <a:pos x="15" y="36"/>
                </a:cxn>
                <a:cxn ang="0">
                  <a:pos x="11" y="34"/>
                </a:cxn>
                <a:cxn ang="0">
                  <a:pos x="8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10" y="2"/>
                </a:cxn>
                <a:cxn ang="0">
                  <a:pos x="14" y="1"/>
                </a:cxn>
                <a:cxn ang="0">
                  <a:pos x="17" y="0"/>
                </a:cxn>
                <a:cxn ang="0">
                  <a:pos x="20" y="1"/>
                </a:cxn>
                <a:cxn ang="0">
                  <a:pos x="24" y="1"/>
                </a:cxn>
                <a:cxn ang="0">
                  <a:pos x="26" y="3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32" y="7"/>
                </a:cxn>
                <a:cxn ang="0">
                  <a:pos x="34" y="10"/>
                </a:cxn>
                <a:cxn ang="0">
                  <a:pos x="35" y="13"/>
                </a:cxn>
                <a:cxn ang="0">
                  <a:pos x="36" y="16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7"/>
                </a:cxn>
                <a:cxn ang="0">
                  <a:pos x="30" y="29"/>
                </a:cxn>
                <a:cxn ang="0">
                  <a:pos x="30" y="29"/>
                </a:cxn>
              </a:cxnLst>
              <a:rect l="0" t="0" r="r" b="b"/>
              <a:pathLst>
                <a:path w="36" h="36">
                  <a:moveTo>
                    <a:pt x="30" y="29"/>
                  </a:moveTo>
                  <a:lnTo>
                    <a:pt x="30" y="29"/>
                  </a:lnTo>
                  <a:lnTo>
                    <a:pt x="28" y="32"/>
                  </a:lnTo>
                  <a:lnTo>
                    <a:pt x="25" y="33"/>
                  </a:lnTo>
                  <a:lnTo>
                    <a:pt x="22" y="34"/>
                  </a:lnTo>
                  <a:lnTo>
                    <a:pt x="19" y="36"/>
                  </a:lnTo>
                  <a:lnTo>
                    <a:pt x="15" y="36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0" y="1"/>
                  </a:lnTo>
                  <a:lnTo>
                    <a:pt x="24" y="1"/>
                  </a:lnTo>
                  <a:lnTo>
                    <a:pt x="26" y="3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34" y="10"/>
                  </a:lnTo>
                  <a:lnTo>
                    <a:pt x="35" y="13"/>
                  </a:lnTo>
                  <a:lnTo>
                    <a:pt x="36" y="16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30" y="29"/>
                  </a:lnTo>
                  <a:lnTo>
                    <a:pt x="30" y="29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80"/>
            <p:cNvSpPr>
              <a:spLocks/>
            </p:cNvSpPr>
            <p:nvPr/>
          </p:nvSpPr>
          <p:spPr bwMode="auto">
            <a:xfrm>
              <a:off x="8188325" y="2117725"/>
              <a:ext cx="57150" cy="55563"/>
            </a:xfrm>
            <a:custGeom>
              <a:avLst/>
              <a:gdLst/>
              <a:ahLst/>
              <a:cxnLst>
                <a:cxn ang="0">
                  <a:pos x="30" y="30"/>
                </a:cxn>
                <a:cxn ang="0">
                  <a:pos x="30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5" y="35"/>
                </a:cxn>
                <a:cxn ang="0">
                  <a:pos x="11" y="34"/>
                </a:cxn>
                <a:cxn ang="0">
                  <a:pos x="8" y="33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3" y="29"/>
                </a:cxn>
                <a:cxn ang="0">
                  <a:pos x="1" y="26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9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7" y="4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3" y="2"/>
                </a:cxn>
                <a:cxn ang="0">
                  <a:pos x="26" y="3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31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5" y="21"/>
                </a:cxn>
                <a:cxn ang="0">
                  <a:pos x="35" y="24"/>
                </a:cxn>
                <a:cxn ang="0">
                  <a:pos x="33" y="27"/>
                </a:cxn>
                <a:cxn ang="0">
                  <a:pos x="30" y="30"/>
                </a:cxn>
                <a:cxn ang="0">
                  <a:pos x="30" y="30"/>
                </a:cxn>
              </a:cxnLst>
              <a:rect l="0" t="0" r="r" b="b"/>
              <a:pathLst>
                <a:path w="36" h="35">
                  <a:moveTo>
                    <a:pt x="30" y="30"/>
                  </a:moveTo>
                  <a:lnTo>
                    <a:pt x="30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9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6" y="3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5" y="21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30" y="30"/>
                  </a:lnTo>
                  <a:lnTo>
                    <a:pt x="30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81"/>
            <p:cNvSpPr>
              <a:spLocks/>
            </p:cNvSpPr>
            <p:nvPr/>
          </p:nvSpPr>
          <p:spPr bwMode="auto">
            <a:xfrm>
              <a:off x="8378825" y="2046288"/>
              <a:ext cx="55563" cy="5556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1" y="10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4" y="27"/>
                </a:cxn>
                <a:cxn ang="0">
                  <a:pos x="6" y="30"/>
                </a:cxn>
                <a:cxn ang="0">
                  <a:pos x="6" y="30"/>
                </a:cxn>
                <a:cxn ang="0">
                  <a:pos x="9" y="32"/>
                </a:cxn>
                <a:cxn ang="0">
                  <a:pos x="12" y="34"/>
                </a:cxn>
                <a:cxn ang="0">
                  <a:pos x="15" y="34"/>
                </a:cxn>
                <a:cxn ang="0">
                  <a:pos x="18" y="35"/>
                </a:cxn>
                <a:cxn ang="0">
                  <a:pos x="23" y="34"/>
                </a:cxn>
                <a:cxn ang="0">
                  <a:pos x="26" y="33"/>
                </a:cxn>
                <a:cxn ang="0">
                  <a:pos x="29" y="31"/>
                </a:cxn>
                <a:cxn ang="0">
                  <a:pos x="31" y="28"/>
                </a:cxn>
                <a:cxn ang="0">
                  <a:pos x="31" y="28"/>
                </a:cxn>
                <a:cxn ang="0">
                  <a:pos x="34" y="24"/>
                </a:cxn>
                <a:cxn ang="0">
                  <a:pos x="35" y="19"/>
                </a:cxn>
                <a:cxn ang="0">
                  <a:pos x="12" y="0"/>
                </a:cxn>
              </a:cxnLst>
              <a:rect l="0" t="0" r="r" b="b"/>
              <a:pathLst>
                <a:path w="35" h="35">
                  <a:moveTo>
                    <a:pt x="12" y="0"/>
                  </a:moveTo>
                  <a:lnTo>
                    <a:pt x="12" y="0"/>
                  </a:lnTo>
                  <a:lnTo>
                    <a:pt x="8" y="2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4" y="2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9" y="32"/>
                  </a:lnTo>
                  <a:lnTo>
                    <a:pt x="12" y="34"/>
                  </a:lnTo>
                  <a:lnTo>
                    <a:pt x="15" y="34"/>
                  </a:lnTo>
                  <a:lnTo>
                    <a:pt x="18" y="35"/>
                  </a:lnTo>
                  <a:lnTo>
                    <a:pt x="23" y="34"/>
                  </a:lnTo>
                  <a:lnTo>
                    <a:pt x="26" y="33"/>
                  </a:lnTo>
                  <a:lnTo>
                    <a:pt x="29" y="31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4" y="24"/>
                  </a:lnTo>
                  <a:lnTo>
                    <a:pt x="35" y="1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82"/>
            <p:cNvSpPr>
              <a:spLocks/>
            </p:cNvSpPr>
            <p:nvPr/>
          </p:nvSpPr>
          <p:spPr bwMode="auto">
            <a:xfrm>
              <a:off x="8493125" y="2244725"/>
              <a:ext cx="26988" cy="47625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5"/>
                </a:cxn>
                <a:cxn ang="0">
                  <a:pos x="3" y="8"/>
                </a:cxn>
                <a:cxn ang="0">
                  <a:pos x="1" y="12"/>
                </a:cxn>
                <a:cxn ang="0">
                  <a:pos x="0" y="18"/>
                </a:cxn>
                <a:cxn ang="0">
                  <a:pos x="1" y="24"/>
                </a:cxn>
                <a:cxn ang="0">
                  <a:pos x="3" y="26"/>
                </a:cxn>
                <a:cxn ang="0">
                  <a:pos x="5" y="3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1" y="1"/>
                </a:cxn>
                <a:cxn ang="0">
                  <a:pos x="8" y="3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17" h="30">
                  <a:moveTo>
                    <a:pt x="5" y="5"/>
                  </a:moveTo>
                  <a:lnTo>
                    <a:pt x="5" y="5"/>
                  </a:lnTo>
                  <a:lnTo>
                    <a:pt x="3" y="8"/>
                  </a:lnTo>
                  <a:lnTo>
                    <a:pt x="1" y="12"/>
                  </a:lnTo>
                  <a:lnTo>
                    <a:pt x="0" y="18"/>
                  </a:lnTo>
                  <a:lnTo>
                    <a:pt x="1" y="24"/>
                  </a:lnTo>
                  <a:lnTo>
                    <a:pt x="3" y="26"/>
                  </a:lnTo>
                  <a:lnTo>
                    <a:pt x="5" y="3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183"/>
            <p:cNvSpPr>
              <a:spLocks/>
            </p:cNvSpPr>
            <p:nvPr/>
          </p:nvSpPr>
          <p:spPr bwMode="auto">
            <a:xfrm>
              <a:off x="8312150" y="2222500"/>
              <a:ext cx="57150" cy="55563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1" y="30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9" y="35"/>
                </a:cxn>
                <a:cxn ang="0">
                  <a:pos x="16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3" y="29"/>
                </a:cxn>
                <a:cxn ang="0">
                  <a:pos x="2" y="26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3" y="9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20" y="0"/>
                </a:cxn>
                <a:cxn ang="0">
                  <a:pos x="24" y="1"/>
                </a:cxn>
                <a:cxn ang="0">
                  <a:pos x="28" y="2"/>
                </a:cxn>
                <a:cxn ang="0">
                  <a:pos x="30" y="4"/>
                </a:cxn>
                <a:cxn ang="0">
                  <a:pos x="30" y="4"/>
                </a:cxn>
                <a:cxn ang="0">
                  <a:pos x="33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6" y="20"/>
                </a:cxn>
                <a:cxn ang="0">
                  <a:pos x="35" y="23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31" y="30"/>
                </a:cxn>
              </a:cxnLst>
              <a:rect l="0" t="0" r="r" b="b"/>
              <a:pathLst>
                <a:path w="36" h="35">
                  <a:moveTo>
                    <a:pt x="31" y="30"/>
                  </a:moveTo>
                  <a:lnTo>
                    <a:pt x="31" y="30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6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3" y="9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3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6" y="20"/>
                  </a:lnTo>
                  <a:lnTo>
                    <a:pt x="35" y="23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31" y="30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84"/>
            <p:cNvSpPr>
              <a:spLocks/>
            </p:cNvSpPr>
            <p:nvPr/>
          </p:nvSpPr>
          <p:spPr bwMode="auto">
            <a:xfrm>
              <a:off x="8364538" y="2374900"/>
              <a:ext cx="55563" cy="4762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30" y="5"/>
                </a:cxn>
                <a:cxn ang="0">
                  <a:pos x="26" y="3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7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3" y="9"/>
                </a:cxn>
                <a:cxn ang="0">
                  <a:pos x="1" y="11"/>
                </a:cxn>
                <a:cxn ang="0">
                  <a:pos x="0" y="18"/>
                </a:cxn>
                <a:cxn ang="0">
                  <a:pos x="1" y="25"/>
                </a:cxn>
                <a:cxn ang="0">
                  <a:pos x="3" y="27"/>
                </a:cxn>
                <a:cxn ang="0">
                  <a:pos x="5" y="30"/>
                </a:cxn>
                <a:cxn ang="0">
                  <a:pos x="35" y="12"/>
                </a:cxn>
                <a:cxn ang="0">
                  <a:pos x="35" y="12"/>
                </a:cxn>
                <a:cxn ang="0">
                  <a:pos x="33" y="8"/>
                </a:cxn>
                <a:cxn ang="0">
                  <a:pos x="30" y="5"/>
                </a:cxn>
                <a:cxn ang="0">
                  <a:pos x="30" y="5"/>
                </a:cxn>
              </a:cxnLst>
              <a:rect l="0" t="0" r="r" b="b"/>
              <a:pathLst>
                <a:path w="35" h="30">
                  <a:moveTo>
                    <a:pt x="30" y="5"/>
                  </a:moveTo>
                  <a:lnTo>
                    <a:pt x="30" y="5"/>
                  </a:lnTo>
                  <a:lnTo>
                    <a:pt x="26" y="3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7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3" y="9"/>
                  </a:lnTo>
                  <a:lnTo>
                    <a:pt x="1" y="11"/>
                  </a:lnTo>
                  <a:lnTo>
                    <a:pt x="0" y="18"/>
                  </a:lnTo>
                  <a:lnTo>
                    <a:pt x="1" y="25"/>
                  </a:lnTo>
                  <a:lnTo>
                    <a:pt x="3" y="27"/>
                  </a:lnTo>
                  <a:lnTo>
                    <a:pt x="5" y="30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3" y="8"/>
                  </a:lnTo>
                  <a:lnTo>
                    <a:pt x="30" y="5"/>
                  </a:lnTo>
                  <a:lnTo>
                    <a:pt x="30" y="5"/>
                  </a:lnTo>
                  <a:close/>
                </a:path>
              </a:pathLst>
            </a:custGeom>
            <a:solidFill>
              <a:srgbClr val="FFB4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0"/>
          <p:cNvGrpSpPr/>
          <p:nvPr userDrawn="1"/>
        </p:nvGrpSpPr>
        <p:grpSpPr>
          <a:xfrm rot="535356">
            <a:off x="7932233" y="920956"/>
            <a:ext cx="429192" cy="496609"/>
            <a:chOff x="3944938" y="5821363"/>
            <a:chExt cx="892175" cy="849313"/>
          </a:xfrm>
        </p:grpSpPr>
        <p:sp>
          <p:nvSpPr>
            <p:cNvPr id="372" name="Freeform 312"/>
            <p:cNvSpPr>
              <a:spLocks/>
            </p:cNvSpPr>
            <p:nvPr/>
          </p:nvSpPr>
          <p:spPr bwMode="auto">
            <a:xfrm>
              <a:off x="3944938" y="5821363"/>
              <a:ext cx="892175" cy="849313"/>
            </a:xfrm>
            <a:custGeom>
              <a:avLst/>
              <a:gdLst/>
              <a:ahLst/>
              <a:cxnLst>
                <a:cxn ang="0">
                  <a:pos x="236" y="535"/>
                </a:cxn>
                <a:cxn ang="0">
                  <a:pos x="207" y="508"/>
                </a:cxn>
                <a:cxn ang="0">
                  <a:pos x="163" y="463"/>
                </a:cxn>
                <a:cxn ang="0">
                  <a:pos x="112" y="404"/>
                </a:cxn>
                <a:cxn ang="0">
                  <a:pos x="74" y="353"/>
                </a:cxn>
                <a:cxn ang="0">
                  <a:pos x="51" y="316"/>
                </a:cxn>
                <a:cxn ang="0">
                  <a:pos x="30" y="279"/>
                </a:cxn>
                <a:cxn ang="0">
                  <a:pos x="14" y="240"/>
                </a:cxn>
                <a:cxn ang="0">
                  <a:pos x="3" y="202"/>
                </a:cxn>
                <a:cxn ang="0">
                  <a:pos x="0" y="165"/>
                </a:cxn>
                <a:cxn ang="0">
                  <a:pos x="3" y="128"/>
                </a:cxn>
                <a:cxn ang="0">
                  <a:pos x="16" y="94"/>
                </a:cxn>
                <a:cxn ang="0">
                  <a:pos x="25" y="77"/>
                </a:cxn>
                <a:cxn ang="0">
                  <a:pos x="37" y="62"/>
                </a:cxn>
                <a:cxn ang="0">
                  <a:pos x="60" y="37"/>
                </a:cxn>
                <a:cxn ang="0">
                  <a:pos x="84" y="19"/>
                </a:cxn>
                <a:cxn ang="0">
                  <a:pos x="107" y="7"/>
                </a:cxn>
                <a:cxn ang="0">
                  <a:pos x="129" y="1"/>
                </a:cxn>
                <a:cxn ang="0">
                  <a:pos x="151" y="0"/>
                </a:cxn>
                <a:cxn ang="0">
                  <a:pos x="174" y="4"/>
                </a:cxn>
                <a:cxn ang="0">
                  <a:pos x="194" y="11"/>
                </a:cxn>
                <a:cxn ang="0">
                  <a:pos x="214" y="23"/>
                </a:cxn>
                <a:cxn ang="0">
                  <a:pos x="232" y="38"/>
                </a:cxn>
                <a:cxn ang="0">
                  <a:pos x="248" y="56"/>
                </a:cxn>
                <a:cxn ang="0">
                  <a:pos x="263" y="76"/>
                </a:cxn>
                <a:cxn ang="0">
                  <a:pos x="274" y="98"/>
                </a:cxn>
                <a:cxn ang="0">
                  <a:pos x="285" y="120"/>
                </a:cxn>
                <a:cxn ang="0">
                  <a:pos x="291" y="144"/>
                </a:cxn>
                <a:cxn ang="0">
                  <a:pos x="295" y="168"/>
                </a:cxn>
                <a:cxn ang="0">
                  <a:pos x="297" y="180"/>
                </a:cxn>
                <a:cxn ang="0">
                  <a:pos x="309" y="151"/>
                </a:cxn>
                <a:cxn ang="0">
                  <a:pos x="324" y="123"/>
                </a:cxn>
                <a:cxn ang="0">
                  <a:pos x="345" y="94"/>
                </a:cxn>
                <a:cxn ang="0">
                  <a:pos x="373" y="67"/>
                </a:cxn>
                <a:cxn ang="0">
                  <a:pos x="388" y="58"/>
                </a:cxn>
                <a:cxn ang="0">
                  <a:pos x="406" y="50"/>
                </a:cxn>
                <a:cxn ang="0">
                  <a:pos x="424" y="46"/>
                </a:cxn>
                <a:cxn ang="0">
                  <a:pos x="444" y="47"/>
                </a:cxn>
                <a:cxn ang="0">
                  <a:pos x="465" y="52"/>
                </a:cxn>
                <a:cxn ang="0">
                  <a:pos x="488" y="63"/>
                </a:cxn>
                <a:cxn ang="0">
                  <a:pos x="499" y="71"/>
                </a:cxn>
                <a:cxn ang="0">
                  <a:pos x="519" y="86"/>
                </a:cxn>
                <a:cxn ang="0">
                  <a:pos x="536" y="104"/>
                </a:cxn>
                <a:cxn ang="0">
                  <a:pos x="549" y="125"/>
                </a:cxn>
                <a:cxn ang="0">
                  <a:pos x="558" y="147"/>
                </a:cxn>
                <a:cxn ang="0">
                  <a:pos x="562" y="172"/>
                </a:cxn>
                <a:cxn ang="0">
                  <a:pos x="561" y="198"/>
                </a:cxn>
                <a:cxn ang="0">
                  <a:pos x="555" y="226"/>
                </a:cxn>
                <a:cxn ang="0">
                  <a:pos x="543" y="256"/>
                </a:cxn>
                <a:cxn ang="0">
                  <a:pos x="525" y="288"/>
                </a:cxn>
                <a:cxn ang="0">
                  <a:pos x="501" y="322"/>
                </a:cxn>
                <a:cxn ang="0">
                  <a:pos x="470" y="358"/>
                </a:cxn>
                <a:cxn ang="0">
                  <a:pos x="432" y="394"/>
                </a:cxn>
                <a:cxn ang="0">
                  <a:pos x="385" y="433"/>
                </a:cxn>
                <a:cxn ang="0">
                  <a:pos x="333" y="472"/>
                </a:cxn>
                <a:cxn ang="0">
                  <a:pos x="271" y="514"/>
                </a:cxn>
                <a:cxn ang="0">
                  <a:pos x="236" y="535"/>
                </a:cxn>
              </a:cxnLst>
              <a:rect l="0" t="0" r="r" b="b"/>
              <a:pathLst>
                <a:path w="562" h="535">
                  <a:moveTo>
                    <a:pt x="236" y="535"/>
                  </a:moveTo>
                  <a:lnTo>
                    <a:pt x="236" y="535"/>
                  </a:lnTo>
                  <a:lnTo>
                    <a:pt x="222" y="523"/>
                  </a:lnTo>
                  <a:lnTo>
                    <a:pt x="207" y="508"/>
                  </a:lnTo>
                  <a:lnTo>
                    <a:pt x="186" y="488"/>
                  </a:lnTo>
                  <a:lnTo>
                    <a:pt x="163" y="463"/>
                  </a:lnTo>
                  <a:lnTo>
                    <a:pt x="139" y="436"/>
                  </a:lnTo>
                  <a:lnTo>
                    <a:pt x="112" y="404"/>
                  </a:lnTo>
                  <a:lnTo>
                    <a:pt x="86" y="370"/>
                  </a:lnTo>
                  <a:lnTo>
                    <a:pt x="74" y="353"/>
                  </a:lnTo>
                  <a:lnTo>
                    <a:pt x="61" y="335"/>
                  </a:lnTo>
                  <a:lnTo>
                    <a:pt x="51" y="316"/>
                  </a:lnTo>
                  <a:lnTo>
                    <a:pt x="40" y="297"/>
                  </a:lnTo>
                  <a:lnTo>
                    <a:pt x="30" y="279"/>
                  </a:lnTo>
                  <a:lnTo>
                    <a:pt x="21" y="260"/>
                  </a:lnTo>
                  <a:lnTo>
                    <a:pt x="14" y="240"/>
                  </a:lnTo>
                  <a:lnTo>
                    <a:pt x="8" y="221"/>
                  </a:lnTo>
                  <a:lnTo>
                    <a:pt x="3" y="202"/>
                  </a:lnTo>
                  <a:lnTo>
                    <a:pt x="1" y="183"/>
                  </a:lnTo>
                  <a:lnTo>
                    <a:pt x="0" y="165"/>
                  </a:lnTo>
                  <a:lnTo>
                    <a:pt x="0" y="146"/>
                  </a:lnTo>
                  <a:lnTo>
                    <a:pt x="3" y="128"/>
                  </a:lnTo>
                  <a:lnTo>
                    <a:pt x="8" y="111"/>
                  </a:lnTo>
                  <a:lnTo>
                    <a:pt x="16" y="94"/>
                  </a:lnTo>
                  <a:lnTo>
                    <a:pt x="20" y="85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7" y="62"/>
                  </a:lnTo>
                  <a:lnTo>
                    <a:pt x="49" y="48"/>
                  </a:lnTo>
                  <a:lnTo>
                    <a:pt x="60" y="37"/>
                  </a:lnTo>
                  <a:lnTo>
                    <a:pt x="72" y="27"/>
                  </a:lnTo>
                  <a:lnTo>
                    <a:pt x="84" y="19"/>
                  </a:lnTo>
                  <a:lnTo>
                    <a:pt x="95" y="12"/>
                  </a:lnTo>
                  <a:lnTo>
                    <a:pt x="107" y="7"/>
                  </a:lnTo>
                  <a:lnTo>
                    <a:pt x="118" y="3"/>
                  </a:lnTo>
                  <a:lnTo>
                    <a:pt x="129" y="1"/>
                  </a:lnTo>
                  <a:lnTo>
                    <a:pt x="141" y="0"/>
                  </a:lnTo>
                  <a:lnTo>
                    <a:pt x="151" y="0"/>
                  </a:lnTo>
                  <a:lnTo>
                    <a:pt x="163" y="1"/>
                  </a:lnTo>
                  <a:lnTo>
                    <a:pt x="174" y="4"/>
                  </a:lnTo>
                  <a:lnTo>
                    <a:pt x="184" y="7"/>
                  </a:lnTo>
                  <a:lnTo>
                    <a:pt x="194" y="11"/>
                  </a:lnTo>
                  <a:lnTo>
                    <a:pt x="204" y="16"/>
                  </a:lnTo>
                  <a:lnTo>
                    <a:pt x="214" y="23"/>
                  </a:lnTo>
                  <a:lnTo>
                    <a:pt x="222" y="30"/>
                  </a:lnTo>
                  <a:lnTo>
                    <a:pt x="232" y="38"/>
                  </a:lnTo>
                  <a:lnTo>
                    <a:pt x="240" y="47"/>
                  </a:lnTo>
                  <a:lnTo>
                    <a:pt x="248" y="56"/>
                  </a:lnTo>
                  <a:lnTo>
                    <a:pt x="255" y="65"/>
                  </a:lnTo>
                  <a:lnTo>
                    <a:pt x="263" y="76"/>
                  </a:lnTo>
                  <a:lnTo>
                    <a:pt x="269" y="86"/>
                  </a:lnTo>
                  <a:lnTo>
                    <a:pt x="274" y="98"/>
                  </a:lnTo>
                  <a:lnTo>
                    <a:pt x="280" y="109"/>
                  </a:lnTo>
                  <a:lnTo>
                    <a:pt x="285" y="120"/>
                  </a:lnTo>
                  <a:lnTo>
                    <a:pt x="288" y="132"/>
                  </a:lnTo>
                  <a:lnTo>
                    <a:pt x="291" y="144"/>
                  </a:lnTo>
                  <a:lnTo>
                    <a:pt x="294" y="156"/>
                  </a:lnTo>
                  <a:lnTo>
                    <a:pt x="295" y="168"/>
                  </a:lnTo>
                  <a:lnTo>
                    <a:pt x="297" y="180"/>
                  </a:lnTo>
                  <a:lnTo>
                    <a:pt x="297" y="180"/>
                  </a:lnTo>
                  <a:lnTo>
                    <a:pt x="300" y="172"/>
                  </a:lnTo>
                  <a:lnTo>
                    <a:pt x="309" y="151"/>
                  </a:lnTo>
                  <a:lnTo>
                    <a:pt x="316" y="138"/>
                  </a:lnTo>
                  <a:lnTo>
                    <a:pt x="324" y="123"/>
                  </a:lnTo>
                  <a:lnTo>
                    <a:pt x="335" y="109"/>
                  </a:lnTo>
                  <a:lnTo>
                    <a:pt x="345" y="94"/>
                  </a:lnTo>
                  <a:lnTo>
                    <a:pt x="358" y="80"/>
                  </a:lnTo>
                  <a:lnTo>
                    <a:pt x="373" y="67"/>
                  </a:lnTo>
                  <a:lnTo>
                    <a:pt x="380" y="62"/>
                  </a:lnTo>
                  <a:lnTo>
                    <a:pt x="388" y="58"/>
                  </a:lnTo>
                  <a:lnTo>
                    <a:pt x="396" y="54"/>
                  </a:lnTo>
                  <a:lnTo>
                    <a:pt x="406" y="50"/>
                  </a:lnTo>
                  <a:lnTo>
                    <a:pt x="414" y="48"/>
                  </a:lnTo>
                  <a:lnTo>
                    <a:pt x="424" y="46"/>
                  </a:lnTo>
                  <a:lnTo>
                    <a:pt x="433" y="46"/>
                  </a:lnTo>
                  <a:lnTo>
                    <a:pt x="444" y="47"/>
                  </a:lnTo>
                  <a:lnTo>
                    <a:pt x="454" y="49"/>
                  </a:lnTo>
                  <a:lnTo>
                    <a:pt x="465" y="52"/>
                  </a:lnTo>
                  <a:lnTo>
                    <a:pt x="477" y="57"/>
                  </a:lnTo>
                  <a:lnTo>
                    <a:pt x="488" y="63"/>
                  </a:lnTo>
                  <a:lnTo>
                    <a:pt x="488" y="63"/>
                  </a:lnTo>
                  <a:lnTo>
                    <a:pt x="499" y="71"/>
                  </a:lnTo>
                  <a:lnTo>
                    <a:pt x="509" y="78"/>
                  </a:lnTo>
                  <a:lnTo>
                    <a:pt x="519" y="86"/>
                  </a:lnTo>
                  <a:lnTo>
                    <a:pt x="528" y="95"/>
                  </a:lnTo>
                  <a:lnTo>
                    <a:pt x="536" y="104"/>
                  </a:lnTo>
                  <a:lnTo>
                    <a:pt x="543" y="115"/>
                  </a:lnTo>
                  <a:lnTo>
                    <a:pt x="549" y="125"/>
                  </a:lnTo>
                  <a:lnTo>
                    <a:pt x="554" y="136"/>
                  </a:lnTo>
                  <a:lnTo>
                    <a:pt x="558" y="147"/>
                  </a:lnTo>
                  <a:lnTo>
                    <a:pt x="560" y="159"/>
                  </a:lnTo>
                  <a:lnTo>
                    <a:pt x="562" y="172"/>
                  </a:lnTo>
                  <a:lnTo>
                    <a:pt x="562" y="185"/>
                  </a:lnTo>
                  <a:lnTo>
                    <a:pt x="561" y="198"/>
                  </a:lnTo>
                  <a:lnTo>
                    <a:pt x="558" y="211"/>
                  </a:lnTo>
                  <a:lnTo>
                    <a:pt x="555" y="226"/>
                  </a:lnTo>
                  <a:lnTo>
                    <a:pt x="550" y="241"/>
                  </a:lnTo>
                  <a:lnTo>
                    <a:pt x="543" y="256"/>
                  </a:lnTo>
                  <a:lnTo>
                    <a:pt x="535" y="272"/>
                  </a:lnTo>
                  <a:lnTo>
                    <a:pt x="525" y="288"/>
                  </a:lnTo>
                  <a:lnTo>
                    <a:pt x="514" y="305"/>
                  </a:lnTo>
                  <a:lnTo>
                    <a:pt x="501" y="322"/>
                  </a:lnTo>
                  <a:lnTo>
                    <a:pt x="486" y="340"/>
                  </a:lnTo>
                  <a:lnTo>
                    <a:pt x="470" y="358"/>
                  </a:lnTo>
                  <a:lnTo>
                    <a:pt x="451" y="376"/>
                  </a:lnTo>
                  <a:lnTo>
                    <a:pt x="432" y="394"/>
                  </a:lnTo>
                  <a:lnTo>
                    <a:pt x="410" y="413"/>
                  </a:lnTo>
                  <a:lnTo>
                    <a:pt x="385" y="433"/>
                  </a:lnTo>
                  <a:lnTo>
                    <a:pt x="360" y="452"/>
                  </a:lnTo>
                  <a:lnTo>
                    <a:pt x="333" y="472"/>
                  </a:lnTo>
                  <a:lnTo>
                    <a:pt x="303" y="493"/>
                  </a:lnTo>
                  <a:lnTo>
                    <a:pt x="271" y="514"/>
                  </a:lnTo>
                  <a:lnTo>
                    <a:pt x="236" y="535"/>
                  </a:lnTo>
                  <a:lnTo>
                    <a:pt x="236" y="535"/>
                  </a:lnTo>
                  <a:close/>
                </a:path>
              </a:pathLst>
            </a:custGeom>
            <a:solidFill>
              <a:srgbClr val="FF8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9" name="组合 340"/>
            <p:cNvGrpSpPr/>
            <p:nvPr/>
          </p:nvGrpSpPr>
          <p:grpSpPr>
            <a:xfrm>
              <a:off x="3978275" y="5867400"/>
              <a:ext cx="828675" cy="741363"/>
              <a:chOff x="3978275" y="5867400"/>
              <a:chExt cx="828675" cy="741363"/>
            </a:xfrm>
          </p:grpSpPr>
          <p:sp>
            <p:nvSpPr>
              <p:cNvPr id="374" name="Freeform 313"/>
              <p:cNvSpPr>
                <a:spLocks/>
              </p:cNvSpPr>
              <p:nvPr/>
            </p:nvSpPr>
            <p:spPr bwMode="auto">
              <a:xfrm>
                <a:off x="3978275" y="5867400"/>
                <a:ext cx="828675" cy="741363"/>
              </a:xfrm>
              <a:custGeom>
                <a:avLst/>
                <a:gdLst/>
                <a:ahLst/>
                <a:cxnLst>
                  <a:cxn ang="0">
                    <a:pos x="218" y="467"/>
                  </a:cxn>
                  <a:cxn ang="0">
                    <a:pos x="172" y="427"/>
                  </a:cxn>
                  <a:cxn ang="0">
                    <a:pos x="127" y="384"/>
                  </a:cxn>
                  <a:cxn ang="0">
                    <a:pos x="80" y="327"/>
                  </a:cxn>
                  <a:cxn ang="0">
                    <a:pos x="56" y="297"/>
                  </a:cxn>
                  <a:cxn ang="0">
                    <a:pos x="36" y="265"/>
                  </a:cxn>
                  <a:cxn ang="0">
                    <a:pos x="20" y="231"/>
                  </a:cxn>
                  <a:cxn ang="0">
                    <a:pos x="8" y="197"/>
                  </a:cxn>
                  <a:cxn ang="0">
                    <a:pos x="1" y="163"/>
                  </a:cxn>
                  <a:cxn ang="0">
                    <a:pos x="1" y="130"/>
                  </a:cxn>
                  <a:cxn ang="0">
                    <a:pos x="9" y="98"/>
                  </a:cxn>
                  <a:cxn ang="0">
                    <a:pos x="26" y="67"/>
                  </a:cxn>
                  <a:cxn ang="0">
                    <a:pos x="36" y="53"/>
                  </a:cxn>
                  <a:cxn ang="0">
                    <a:pos x="57" y="30"/>
                  </a:cxn>
                  <a:cxn ang="0">
                    <a:pos x="79" y="14"/>
                  </a:cxn>
                  <a:cxn ang="0">
                    <a:pos x="100" y="4"/>
                  </a:cxn>
                  <a:cxn ang="0">
                    <a:pos x="120" y="0"/>
                  </a:cxn>
                  <a:cxn ang="0">
                    <a:pos x="140" y="2"/>
                  </a:cxn>
                  <a:cxn ang="0">
                    <a:pos x="159" y="9"/>
                  </a:cxn>
                  <a:cxn ang="0">
                    <a:pos x="178" y="18"/>
                  </a:cxn>
                  <a:cxn ang="0">
                    <a:pos x="195" y="32"/>
                  </a:cxn>
                  <a:cxn ang="0">
                    <a:pos x="211" y="49"/>
                  </a:cxn>
                  <a:cxn ang="0">
                    <a:pos x="232" y="79"/>
                  </a:cxn>
                  <a:cxn ang="0">
                    <a:pos x="253" y="123"/>
                  </a:cxn>
                  <a:cxn ang="0">
                    <a:pos x="266" y="169"/>
                  </a:cxn>
                  <a:cxn ang="0">
                    <a:pos x="268" y="192"/>
                  </a:cxn>
                  <a:cxn ang="0">
                    <a:pos x="271" y="183"/>
                  </a:cxn>
                  <a:cxn ang="0">
                    <a:pos x="287" y="146"/>
                  </a:cxn>
                  <a:cxn ang="0">
                    <a:pos x="305" y="115"/>
                  </a:cxn>
                  <a:cxn ang="0">
                    <a:pos x="328" y="84"/>
                  </a:cxn>
                  <a:cxn ang="0">
                    <a:pos x="350" y="64"/>
                  </a:cxn>
                  <a:cxn ang="0">
                    <a:pos x="366" y="54"/>
                  </a:cxn>
                  <a:cxn ang="0">
                    <a:pos x="382" y="47"/>
                  </a:cxn>
                  <a:cxn ang="0">
                    <a:pos x="400" y="44"/>
                  </a:cxn>
                  <a:cxn ang="0">
                    <a:pos x="421" y="46"/>
                  </a:cxn>
                  <a:cxn ang="0">
                    <a:pos x="441" y="52"/>
                  </a:cxn>
                  <a:cxn ang="0">
                    <a:pos x="452" y="58"/>
                  </a:cxn>
                  <a:cxn ang="0">
                    <a:pos x="472" y="72"/>
                  </a:cxn>
                  <a:cxn ang="0">
                    <a:pos x="490" y="87"/>
                  </a:cxn>
                  <a:cxn ang="0">
                    <a:pos x="504" y="103"/>
                  </a:cxn>
                  <a:cxn ang="0">
                    <a:pos x="514" y="121"/>
                  </a:cxn>
                  <a:cxn ang="0">
                    <a:pos x="520" y="140"/>
                  </a:cxn>
                  <a:cxn ang="0">
                    <a:pos x="522" y="161"/>
                  </a:cxn>
                  <a:cxn ang="0">
                    <a:pos x="519" y="184"/>
                  </a:cxn>
                  <a:cxn ang="0">
                    <a:pos x="511" y="208"/>
                  </a:cxn>
                  <a:cxn ang="0">
                    <a:pos x="497" y="234"/>
                  </a:cxn>
                  <a:cxn ang="0">
                    <a:pos x="477" y="262"/>
                  </a:cxn>
                  <a:cxn ang="0">
                    <a:pos x="451" y="291"/>
                  </a:cxn>
                  <a:cxn ang="0">
                    <a:pos x="418" y="323"/>
                  </a:cxn>
                  <a:cxn ang="0">
                    <a:pos x="380" y="356"/>
                  </a:cxn>
                  <a:cxn ang="0">
                    <a:pos x="334" y="391"/>
                  </a:cxn>
                  <a:cxn ang="0">
                    <a:pos x="280" y="428"/>
                  </a:cxn>
                  <a:cxn ang="0">
                    <a:pos x="218" y="467"/>
                  </a:cxn>
                </a:cxnLst>
                <a:rect l="0" t="0" r="r" b="b"/>
                <a:pathLst>
                  <a:path w="522" h="467">
                    <a:moveTo>
                      <a:pt x="218" y="467"/>
                    </a:moveTo>
                    <a:lnTo>
                      <a:pt x="218" y="467"/>
                    </a:lnTo>
                    <a:lnTo>
                      <a:pt x="205" y="457"/>
                    </a:lnTo>
                    <a:lnTo>
                      <a:pt x="172" y="427"/>
                    </a:lnTo>
                    <a:lnTo>
                      <a:pt x="151" y="407"/>
                    </a:lnTo>
                    <a:lnTo>
                      <a:pt x="127" y="384"/>
                    </a:lnTo>
                    <a:lnTo>
                      <a:pt x="103" y="356"/>
                    </a:lnTo>
                    <a:lnTo>
                      <a:pt x="80" y="327"/>
                    </a:lnTo>
                    <a:lnTo>
                      <a:pt x="68" y="313"/>
                    </a:lnTo>
                    <a:lnTo>
                      <a:pt x="56" y="297"/>
                    </a:lnTo>
                    <a:lnTo>
                      <a:pt x="47" y="281"/>
                    </a:lnTo>
                    <a:lnTo>
                      <a:pt x="36" y="265"/>
                    </a:lnTo>
                    <a:lnTo>
                      <a:pt x="28" y="248"/>
                    </a:lnTo>
                    <a:lnTo>
                      <a:pt x="20" y="231"/>
                    </a:lnTo>
                    <a:lnTo>
                      <a:pt x="13" y="214"/>
                    </a:lnTo>
                    <a:lnTo>
                      <a:pt x="8" y="197"/>
                    </a:lnTo>
                    <a:lnTo>
                      <a:pt x="3" y="180"/>
                    </a:lnTo>
                    <a:lnTo>
                      <a:pt x="1" y="163"/>
                    </a:lnTo>
                    <a:lnTo>
                      <a:pt x="0" y="147"/>
                    </a:lnTo>
                    <a:lnTo>
                      <a:pt x="1" y="130"/>
                    </a:lnTo>
                    <a:lnTo>
                      <a:pt x="3" y="115"/>
                    </a:lnTo>
                    <a:lnTo>
                      <a:pt x="9" y="98"/>
                    </a:lnTo>
                    <a:lnTo>
                      <a:pt x="16" y="83"/>
                    </a:lnTo>
                    <a:lnTo>
                      <a:pt x="26" y="67"/>
                    </a:lnTo>
                    <a:lnTo>
                      <a:pt x="26" y="67"/>
                    </a:lnTo>
                    <a:lnTo>
                      <a:pt x="36" y="53"/>
                    </a:lnTo>
                    <a:lnTo>
                      <a:pt x="47" y="40"/>
                    </a:lnTo>
                    <a:lnTo>
                      <a:pt x="57" y="30"/>
                    </a:lnTo>
                    <a:lnTo>
                      <a:pt x="68" y="21"/>
                    </a:lnTo>
                    <a:lnTo>
                      <a:pt x="79" y="14"/>
                    </a:lnTo>
                    <a:lnTo>
                      <a:pt x="89" y="9"/>
                    </a:lnTo>
                    <a:lnTo>
                      <a:pt x="100" y="4"/>
                    </a:lnTo>
                    <a:lnTo>
                      <a:pt x="109" y="2"/>
                    </a:lnTo>
                    <a:lnTo>
                      <a:pt x="120" y="0"/>
                    </a:lnTo>
                    <a:lnTo>
                      <a:pt x="130" y="1"/>
                    </a:lnTo>
                    <a:lnTo>
                      <a:pt x="140" y="2"/>
                    </a:lnTo>
                    <a:lnTo>
                      <a:pt x="150" y="4"/>
                    </a:lnTo>
                    <a:lnTo>
                      <a:pt x="159" y="9"/>
                    </a:lnTo>
                    <a:lnTo>
                      <a:pt x="169" y="13"/>
                    </a:lnTo>
                    <a:lnTo>
                      <a:pt x="178" y="18"/>
                    </a:lnTo>
                    <a:lnTo>
                      <a:pt x="187" y="25"/>
                    </a:lnTo>
                    <a:lnTo>
                      <a:pt x="195" y="32"/>
                    </a:lnTo>
                    <a:lnTo>
                      <a:pt x="204" y="40"/>
                    </a:lnTo>
                    <a:lnTo>
                      <a:pt x="211" y="49"/>
                    </a:lnTo>
                    <a:lnTo>
                      <a:pt x="218" y="58"/>
                    </a:lnTo>
                    <a:lnTo>
                      <a:pt x="232" y="79"/>
                    </a:lnTo>
                    <a:lnTo>
                      <a:pt x="244" y="100"/>
                    </a:lnTo>
                    <a:lnTo>
                      <a:pt x="253" y="123"/>
                    </a:lnTo>
                    <a:lnTo>
                      <a:pt x="261" y="146"/>
                    </a:lnTo>
                    <a:lnTo>
                      <a:pt x="266" y="169"/>
                    </a:lnTo>
                    <a:lnTo>
                      <a:pt x="267" y="180"/>
                    </a:lnTo>
                    <a:lnTo>
                      <a:pt x="268" y="192"/>
                    </a:lnTo>
                    <a:lnTo>
                      <a:pt x="268" y="192"/>
                    </a:lnTo>
                    <a:lnTo>
                      <a:pt x="271" y="183"/>
                    </a:lnTo>
                    <a:lnTo>
                      <a:pt x="281" y="161"/>
                    </a:lnTo>
                    <a:lnTo>
                      <a:pt x="287" y="146"/>
                    </a:lnTo>
                    <a:lnTo>
                      <a:pt x="296" y="132"/>
                    </a:lnTo>
                    <a:lnTo>
                      <a:pt x="305" y="115"/>
                    </a:lnTo>
                    <a:lnTo>
                      <a:pt x="316" y="99"/>
                    </a:lnTo>
                    <a:lnTo>
                      <a:pt x="328" y="84"/>
                    </a:lnTo>
                    <a:lnTo>
                      <a:pt x="342" y="70"/>
                    </a:lnTo>
                    <a:lnTo>
                      <a:pt x="350" y="64"/>
                    </a:lnTo>
                    <a:lnTo>
                      <a:pt x="357" y="58"/>
                    </a:lnTo>
                    <a:lnTo>
                      <a:pt x="366" y="54"/>
                    </a:lnTo>
                    <a:lnTo>
                      <a:pt x="374" y="50"/>
                    </a:lnTo>
                    <a:lnTo>
                      <a:pt x="382" y="47"/>
                    </a:lnTo>
                    <a:lnTo>
                      <a:pt x="392" y="45"/>
                    </a:lnTo>
                    <a:lnTo>
                      <a:pt x="400" y="44"/>
                    </a:lnTo>
                    <a:lnTo>
                      <a:pt x="411" y="44"/>
                    </a:lnTo>
                    <a:lnTo>
                      <a:pt x="421" y="46"/>
                    </a:lnTo>
                    <a:lnTo>
                      <a:pt x="431" y="48"/>
                    </a:lnTo>
                    <a:lnTo>
                      <a:pt x="441" y="52"/>
                    </a:lnTo>
                    <a:lnTo>
                      <a:pt x="452" y="58"/>
                    </a:lnTo>
                    <a:lnTo>
                      <a:pt x="452" y="58"/>
                    </a:lnTo>
                    <a:lnTo>
                      <a:pt x="463" y="65"/>
                    </a:lnTo>
                    <a:lnTo>
                      <a:pt x="472" y="72"/>
                    </a:lnTo>
                    <a:lnTo>
                      <a:pt x="482" y="79"/>
                    </a:lnTo>
                    <a:lnTo>
                      <a:pt x="490" y="87"/>
                    </a:lnTo>
                    <a:lnTo>
                      <a:pt x="498" y="94"/>
                    </a:lnTo>
                    <a:lnTo>
                      <a:pt x="504" y="103"/>
                    </a:lnTo>
                    <a:lnTo>
                      <a:pt x="510" y="112"/>
                    </a:lnTo>
                    <a:lnTo>
                      <a:pt x="514" y="121"/>
                    </a:lnTo>
                    <a:lnTo>
                      <a:pt x="518" y="130"/>
                    </a:lnTo>
                    <a:lnTo>
                      <a:pt x="520" y="140"/>
                    </a:lnTo>
                    <a:lnTo>
                      <a:pt x="522" y="151"/>
                    </a:lnTo>
                    <a:lnTo>
                      <a:pt x="522" y="161"/>
                    </a:lnTo>
                    <a:lnTo>
                      <a:pt x="521" y="173"/>
                    </a:lnTo>
                    <a:lnTo>
                      <a:pt x="519" y="184"/>
                    </a:lnTo>
                    <a:lnTo>
                      <a:pt x="515" y="196"/>
                    </a:lnTo>
                    <a:lnTo>
                      <a:pt x="511" y="208"/>
                    </a:lnTo>
                    <a:lnTo>
                      <a:pt x="504" y="222"/>
                    </a:lnTo>
                    <a:lnTo>
                      <a:pt x="497" y="234"/>
                    </a:lnTo>
                    <a:lnTo>
                      <a:pt x="487" y="248"/>
                    </a:lnTo>
                    <a:lnTo>
                      <a:pt x="477" y="262"/>
                    </a:lnTo>
                    <a:lnTo>
                      <a:pt x="465" y="277"/>
                    </a:lnTo>
                    <a:lnTo>
                      <a:pt x="451" y="291"/>
                    </a:lnTo>
                    <a:lnTo>
                      <a:pt x="436" y="307"/>
                    </a:lnTo>
                    <a:lnTo>
                      <a:pt x="418" y="323"/>
                    </a:lnTo>
                    <a:lnTo>
                      <a:pt x="400" y="339"/>
                    </a:lnTo>
                    <a:lnTo>
                      <a:pt x="380" y="356"/>
                    </a:lnTo>
                    <a:lnTo>
                      <a:pt x="357" y="373"/>
                    </a:lnTo>
                    <a:lnTo>
                      <a:pt x="334" y="391"/>
                    </a:lnTo>
                    <a:lnTo>
                      <a:pt x="307" y="409"/>
                    </a:lnTo>
                    <a:lnTo>
                      <a:pt x="280" y="428"/>
                    </a:lnTo>
                    <a:lnTo>
                      <a:pt x="250" y="447"/>
                    </a:lnTo>
                    <a:lnTo>
                      <a:pt x="218" y="467"/>
                    </a:lnTo>
                    <a:lnTo>
                      <a:pt x="218" y="467"/>
                    </a:lnTo>
                    <a:close/>
                  </a:path>
                </a:pathLst>
              </a:custGeom>
              <a:solidFill>
                <a:srgbClr val="FFC72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14"/>
              <p:cNvSpPr>
                <a:spLocks/>
              </p:cNvSpPr>
              <p:nvPr/>
            </p:nvSpPr>
            <p:spPr bwMode="auto">
              <a:xfrm>
                <a:off x="4002088" y="5934075"/>
                <a:ext cx="750888" cy="638175"/>
              </a:xfrm>
              <a:custGeom>
                <a:avLst/>
                <a:gdLst/>
                <a:ahLst/>
                <a:cxnLst>
                  <a:cxn ang="0">
                    <a:pos x="200" y="402"/>
                  </a:cxn>
                  <a:cxn ang="0">
                    <a:pos x="164" y="364"/>
                  </a:cxn>
                  <a:cxn ang="0">
                    <a:pos x="108" y="298"/>
                  </a:cxn>
                  <a:cxn ang="0">
                    <a:pos x="68" y="246"/>
                  </a:cxn>
                  <a:cxn ang="0">
                    <a:pos x="33" y="191"/>
                  </a:cxn>
                  <a:cxn ang="0">
                    <a:pos x="13" y="151"/>
                  </a:cxn>
                  <a:cxn ang="0">
                    <a:pos x="4" y="126"/>
                  </a:cxn>
                  <a:cxn ang="0">
                    <a:pos x="0" y="102"/>
                  </a:cxn>
                  <a:cxn ang="0">
                    <a:pos x="1" y="82"/>
                  </a:cxn>
                  <a:cxn ang="0">
                    <a:pos x="4" y="73"/>
                  </a:cxn>
                  <a:cxn ang="0">
                    <a:pos x="13" y="56"/>
                  </a:cxn>
                  <a:cxn ang="0">
                    <a:pos x="23" y="40"/>
                  </a:cxn>
                  <a:cxn ang="0">
                    <a:pos x="37" y="26"/>
                  </a:cxn>
                  <a:cxn ang="0">
                    <a:pos x="52" y="15"/>
                  </a:cxn>
                  <a:cxn ang="0">
                    <a:pos x="68" y="7"/>
                  </a:cxn>
                  <a:cxn ang="0">
                    <a:pos x="85" y="2"/>
                  </a:cxn>
                  <a:cxn ang="0">
                    <a:pos x="103" y="0"/>
                  </a:cxn>
                  <a:cxn ang="0">
                    <a:pos x="122" y="1"/>
                  </a:cxn>
                  <a:cxn ang="0">
                    <a:pos x="140" y="6"/>
                  </a:cxn>
                  <a:cxn ang="0">
                    <a:pos x="158" y="15"/>
                  </a:cxn>
                  <a:cxn ang="0">
                    <a:pos x="176" y="30"/>
                  </a:cxn>
                  <a:cxn ang="0">
                    <a:pos x="192" y="49"/>
                  </a:cxn>
                  <a:cxn ang="0">
                    <a:pos x="208" y="74"/>
                  </a:cxn>
                  <a:cxn ang="0">
                    <a:pos x="221" y="103"/>
                  </a:cxn>
                  <a:cxn ang="0">
                    <a:pos x="232" y="139"/>
                  </a:cxn>
                  <a:cxn ang="0">
                    <a:pos x="241" y="182"/>
                  </a:cxn>
                  <a:cxn ang="0">
                    <a:pos x="254" y="157"/>
                  </a:cxn>
                  <a:cxn ang="0">
                    <a:pos x="287" y="104"/>
                  </a:cxn>
                  <a:cxn ang="0">
                    <a:pos x="308" y="76"/>
                  </a:cxn>
                  <a:cxn ang="0">
                    <a:pos x="331" y="50"/>
                  </a:cxn>
                  <a:cxn ang="0">
                    <a:pos x="356" y="33"/>
                  </a:cxn>
                  <a:cxn ang="0">
                    <a:pos x="369" y="29"/>
                  </a:cxn>
                  <a:cxn ang="0">
                    <a:pos x="381" y="28"/>
                  </a:cxn>
                  <a:cxn ang="0">
                    <a:pos x="394" y="30"/>
                  </a:cxn>
                  <a:cxn ang="0">
                    <a:pos x="417" y="39"/>
                  </a:cxn>
                  <a:cxn ang="0">
                    <a:pos x="432" y="47"/>
                  </a:cxn>
                  <a:cxn ang="0">
                    <a:pos x="447" y="59"/>
                  </a:cxn>
                  <a:cxn ang="0">
                    <a:pos x="459" y="74"/>
                  </a:cxn>
                  <a:cxn ang="0">
                    <a:pos x="468" y="92"/>
                  </a:cxn>
                  <a:cxn ang="0">
                    <a:pos x="473" y="112"/>
                  </a:cxn>
                  <a:cxn ang="0">
                    <a:pos x="473" y="136"/>
                  </a:cxn>
                  <a:cxn ang="0">
                    <a:pos x="467" y="162"/>
                  </a:cxn>
                  <a:cxn ang="0">
                    <a:pos x="453" y="191"/>
                  </a:cxn>
                  <a:cxn ang="0">
                    <a:pos x="431" y="223"/>
                  </a:cxn>
                  <a:cxn ang="0">
                    <a:pos x="399" y="258"/>
                  </a:cxn>
                  <a:cxn ang="0">
                    <a:pos x="357" y="295"/>
                  </a:cxn>
                  <a:cxn ang="0">
                    <a:pos x="304" y="335"/>
                  </a:cxn>
                  <a:cxn ang="0">
                    <a:pos x="238" y="379"/>
                  </a:cxn>
                  <a:cxn ang="0">
                    <a:pos x="200" y="402"/>
                  </a:cxn>
                </a:cxnLst>
                <a:rect l="0" t="0" r="r" b="b"/>
                <a:pathLst>
                  <a:path w="473" h="402">
                    <a:moveTo>
                      <a:pt x="200" y="402"/>
                    </a:moveTo>
                    <a:lnTo>
                      <a:pt x="200" y="402"/>
                    </a:lnTo>
                    <a:lnTo>
                      <a:pt x="190" y="391"/>
                    </a:lnTo>
                    <a:lnTo>
                      <a:pt x="164" y="364"/>
                    </a:lnTo>
                    <a:lnTo>
                      <a:pt x="128" y="323"/>
                    </a:lnTo>
                    <a:lnTo>
                      <a:pt x="108" y="298"/>
                    </a:lnTo>
                    <a:lnTo>
                      <a:pt x="88" y="273"/>
                    </a:lnTo>
                    <a:lnTo>
                      <a:pt x="68" y="246"/>
                    </a:lnTo>
                    <a:lnTo>
                      <a:pt x="49" y="219"/>
                    </a:lnTo>
                    <a:lnTo>
                      <a:pt x="33" y="191"/>
                    </a:lnTo>
                    <a:lnTo>
                      <a:pt x="18" y="164"/>
                    </a:lnTo>
                    <a:lnTo>
                      <a:pt x="13" y="151"/>
                    </a:lnTo>
                    <a:lnTo>
                      <a:pt x="7" y="138"/>
                    </a:lnTo>
                    <a:lnTo>
                      <a:pt x="4" y="126"/>
                    </a:lnTo>
                    <a:lnTo>
                      <a:pt x="1" y="114"/>
                    </a:lnTo>
                    <a:lnTo>
                      <a:pt x="0" y="102"/>
                    </a:lnTo>
                    <a:lnTo>
                      <a:pt x="0" y="92"/>
                    </a:lnTo>
                    <a:lnTo>
                      <a:pt x="1" y="82"/>
                    </a:lnTo>
                    <a:lnTo>
                      <a:pt x="4" y="73"/>
                    </a:lnTo>
                    <a:lnTo>
                      <a:pt x="4" y="73"/>
                    </a:lnTo>
                    <a:lnTo>
                      <a:pt x="9" y="64"/>
                    </a:lnTo>
                    <a:lnTo>
                      <a:pt x="13" y="56"/>
                    </a:lnTo>
                    <a:lnTo>
                      <a:pt x="18" y="47"/>
                    </a:lnTo>
                    <a:lnTo>
                      <a:pt x="23" y="40"/>
                    </a:lnTo>
                    <a:lnTo>
                      <a:pt x="30" y="33"/>
                    </a:lnTo>
                    <a:lnTo>
                      <a:pt x="37" y="26"/>
                    </a:lnTo>
                    <a:lnTo>
                      <a:pt x="45" y="21"/>
                    </a:lnTo>
                    <a:lnTo>
                      <a:pt x="52" y="15"/>
                    </a:lnTo>
                    <a:lnTo>
                      <a:pt x="59" y="11"/>
                    </a:lnTo>
                    <a:lnTo>
                      <a:pt x="68" y="7"/>
                    </a:lnTo>
                    <a:lnTo>
                      <a:pt x="76" y="4"/>
                    </a:lnTo>
                    <a:lnTo>
                      <a:pt x="85" y="2"/>
                    </a:lnTo>
                    <a:lnTo>
                      <a:pt x="94" y="0"/>
                    </a:lnTo>
                    <a:lnTo>
                      <a:pt x="103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3"/>
                    </a:lnTo>
                    <a:lnTo>
                      <a:pt x="140" y="6"/>
                    </a:lnTo>
                    <a:lnTo>
                      <a:pt x="149" y="10"/>
                    </a:lnTo>
                    <a:lnTo>
                      <a:pt x="158" y="15"/>
                    </a:lnTo>
                    <a:lnTo>
                      <a:pt x="167" y="22"/>
                    </a:lnTo>
                    <a:lnTo>
                      <a:pt x="176" y="30"/>
                    </a:lnTo>
                    <a:lnTo>
                      <a:pt x="184" y="39"/>
                    </a:lnTo>
                    <a:lnTo>
                      <a:pt x="192" y="49"/>
                    </a:lnTo>
                    <a:lnTo>
                      <a:pt x="200" y="61"/>
                    </a:lnTo>
                    <a:lnTo>
                      <a:pt x="208" y="74"/>
                    </a:lnTo>
                    <a:lnTo>
                      <a:pt x="214" y="88"/>
                    </a:lnTo>
                    <a:lnTo>
                      <a:pt x="221" y="103"/>
                    </a:lnTo>
                    <a:lnTo>
                      <a:pt x="227" y="121"/>
                    </a:lnTo>
                    <a:lnTo>
                      <a:pt x="232" y="139"/>
                    </a:lnTo>
                    <a:lnTo>
                      <a:pt x="237" y="160"/>
                    </a:lnTo>
                    <a:lnTo>
                      <a:pt x="241" y="182"/>
                    </a:lnTo>
                    <a:lnTo>
                      <a:pt x="241" y="182"/>
                    </a:lnTo>
                    <a:lnTo>
                      <a:pt x="254" y="157"/>
                    </a:lnTo>
                    <a:lnTo>
                      <a:pt x="268" y="133"/>
                    </a:lnTo>
                    <a:lnTo>
                      <a:pt x="287" y="104"/>
                    </a:lnTo>
                    <a:lnTo>
                      <a:pt x="297" y="90"/>
                    </a:lnTo>
                    <a:lnTo>
                      <a:pt x="308" y="76"/>
                    </a:lnTo>
                    <a:lnTo>
                      <a:pt x="320" y="62"/>
                    </a:lnTo>
                    <a:lnTo>
                      <a:pt x="331" y="50"/>
                    </a:lnTo>
                    <a:lnTo>
                      <a:pt x="343" y="41"/>
                    </a:lnTo>
                    <a:lnTo>
                      <a:pt x="356" y="33"/>
                    </a:lnTo>
                    <a:lnTo>
                      <a:pt x="362" y="31"/>
                    </a:lnTo>
                    <a:lnTo>
                      <a:pt x="369" y="29"/>
                    </a:lnTo>
                    <a:lnTo>
                      <a:pt x="375" y="28"/>
                    </a:lnTo>
                    <a:lnTo>
                      <a:pt x="381" y="28"/>
                    </a:lnTo>
                    <a:lnTo>
                      <a:pt x="381" y="28"/>
                    </a:lnTo>
                    <a:lnTo>
                      <a:pt x="394" y="30"/>
                    </a:lnTo>
                    <a:lnTo>
                      <a:pt x="409" y="34"/>
                    </a:lnTo>
                    <a:lnTo>
                      <a:pt x="417" y="39"/>
                    </a:lnTo>
                    <a:lnTo>
                      <a:pt x="425" y="43"/>
                    </a:lnTo>
                    <a:lnTo>
                      <a:pt x="432" y="47"/>
                    </a:lnTo>
                    <a:lnTo>
                      <a:pt x="439" y="54"/>
                    </a:lnTo>
                    <a:lnTo>
                      <a:pt x="447" y="59"/>
                    </a:lnTo>
                    <a:lnTo>
                      <a:pt x="453" y="66"/>
                    </a:lnTo>
                    <a:lnTo>
                      <a:pt x="459" y="74"/>
                    </a:lnTo>
                    <a:lnTo>
                      <a:pt x="464" y="82"/>
                    </a:lnTo>
                    <a:lnTo>
                      <a:pt x="468" y="92"/>
                    </a:lnTo>
                    <a:lnTo>
                      <a:pt x="471" y="101"/>
                    </a:lnTo>
                    <a:lnTo>
                      <a:pt x="473" y="112"/>
                    </a:lnTo>
                    <a:lnTo>
                      <a:pt x="473" y="123"/>
                    </a:lnTo>
                    <a:lnTo>
                      <a:pt x="473" y="136"/>
                    </a:lnTo>
                    <a:lnTo>
                      <a:pt x="470" y="149"/>
                    </a:lnTo>
                    <a:lnTo>
                      <a:pt x="467" y="162"/>
                    </a:lnTo>
                    <a:lnTo>
                      <a:pt x="461" y="176"/>
                    </a:lnTo>
                    <a:lnTo>
                      <a:pt x="453" y="191"/>
                    </a:lnTo>
                    <a:lnTo>
                      <a:pt x="443" y="206"/>
                    </a:lnTo>
                    <a:lnTo>
                      <a:pt x="431" y="223"/>
                    </a:lnTo>
                    <a:lnTo>
                      <a:pt x="416" y="240"/>
                    </a:lnTo>
                    <a:lnTo>
                      <a:pt x="399" y="258"/>
                    </a:lnTo>
                    <a:lnTo>
                      <a:pt x="379" y="276"/>
                    </a:lnTo>
                    <a:lnTo>
                      <a:pt x="357" y="295"/>
                    </a:lnTo>
                    <a:lnTo>
                      <a:pt x="333" y="315"/>
                    </a:lnTo>
                    <a:lnTo>
                      <a:pt x="304" y="335"/>
                    </a:lnTo>
                    <a:lnTo>
                      <a:pt x="272" y="356"/>
                    </a:lnTo>
                    <a:lnTo>
                      <a:pt x="238" y="379"/>
                    </a:lnTo>
                    <a:lnTo>
                      <a:pt x="200" y="402"/>
                    </a:lnTo>
                    <a:lnTo>
                      <a:pt x="200" y="402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15"/>
              <p:cNvSpPr>
                <a:spLocks/>
              </p:cNvSpPr>
              <p:nvPr/>
            </p:nvSpPr>
            <p:spPr bwMode="auto">
              <a:xfrm>
                <a:off x="4037013" y="6021388"/>
                <a:ext cx="652463" cy="512763"/>
              </a:xfrm>
              <a:custGeom>
                <a:avLst/>
                <a:gdLst/>
                <a:ahLst/>
                <a:cxnLst>
                  <a:cxn ang="0">
                    <a:pos x="181" y="323"/>
                  </a:cxn>
                  <a:cxn ang="0">
                    <a:pos x="147" y="286"/>
                  </a:cxn>
                  <a:cxn ang="0">
                    <a:pos x="97" y="224"/>
                  </a:cxn>
                  <a:cxn ang="0">
                    <a:pos x="60" y="175"/>
                  </a:cxn>
                  <a:cxn ang="0">
                    <a:pos x="28" y="127"/>
                  </a:cxn>
                  <a:cxn ang="0">
                    <a:pos x="11" y="93"/>
                  </a:cxn>
                  <a:cxn ang="0">
                    <a:pos x="3" y="73"/>
                  </a:cxn>
                  <a:cxn ang="0">
                    <a:pos x="0" y="56"/>
                  </a:cxn>
                  <a:cxn ang="0">
                    <a:pos x="2" y="41"/>
                  </a:cxn>
                  <a:cxn ang="0">
                    <a:pos x="6" y="36"/>
                  </a:cxn>
                  <a:cxn ang="0">
                    <a:pos x="25" y="17"/>
                  </a:cxn>
                  <a:cxn ang="0">
                    <a:pos x="48" y="5"/>
                  </a:cxn>
                  <a:cxn ang="0">
                    <a:pos x="69" y="1"/>
                  </a:cxn>
                  <a:cxn ang="0">
                    <a:pos x="83" y="2"/>
                  </a:cxn>
                  <a:cxn ang="0">
                    <a:pos x="99" y="5"/>
                  </a:cxn>
                  <a:cxn ang="0">
                    <a:pos x="114" y="11"/>
                  </a:cxn>
                  <a:cxn ang="0">
                    <a:pos x="129" y="21"/>
                  </a:cxn>
                  <a:cxn ang="0">
                    <a:pos x="144" y="33"/>
                  </a:cxn>
                  <a:cxn ang="0">
                    <a:pos x="159" y="50"/>
                  </a:cxn>
                  <a:cxn ang="0">
                    <a:pos x="174" y="71"/>
                  </a:cxn>
                  <a:cxn ang="0">
                    <a:pos x="188" y="96"/>
                  </a:cxn>
                  <a:cxn ang="0">
                    <a:pos x="201" y="125"/>
                  </a:cxn>
                  <a:cxn ang="0">
                    <a:pos x="214" y="158"/>
                  </a:cxn>
                  <a:cxn ang="0">
                    <a:pos x="219" y="178"/>
                  </a:cxn>
                  <a:cxn ang="0">
                    <a:pos x="246" y="118"/>
                  </a:cxn>
                  <a:cxn ang="0">
                    <a:pos x="275" y="67"/>
                  </a:cxn>
                  <a:cxn ang="0">
                    <a:pos x="297" y="36"/>
                  </a:cxn>
                  <a:cxn ang="0">
                    <a:pos x="320" y="11"/>
                  </a:cxn>
                  <a:cxn ang="0">
                    <a:pos x="332" y="4"/>
                  </a:cxn>
                  <a:cxn ang="0">
                    <a:pos x="344" y="0"/>
                  </a:cxn>
                  <a:cxn ang="0">
                    <a:pos x="356" y="0"/>
                  </a:cxn>
                  <a:cxn ang="0">
                    <a:pos x="361" y="1"/>
                  </a:cxn>
                  <a:cxn ang="0">
                    <a:pos x="373" y="6"/>
                  </a:cxn>
                  <a:cxn ang="0">
                    <a:pos x="385" y="14"/>
                  </a:cxn>
                  <a:cxn ang="0">
                    <a:pos x="394" y="24"/>
                  </a:cxn>
                  <a:cxn ang="0">
                    <a:pos x="403" y="38"/>
                  </a:cxn>
                  <a:cxn ang="0">
                    <a:pos x="408" y="53"/>
                  </a:cxn>
                  <a:cxn ang="0">
                    <a:pos x="411" y="71"/>
                  </a:cxn>
                  <a:cxn ang="0">
                    <a:pos x="410" y="90"/>
                  </a:cxn>
                  <a:cxn ang="0">
                    <a:pos x="406" y="111"/>
                  </a:cxn>
                  <a:cxn ang="0">
                    <a:pos x="396" y="134"/>
                  </a:cxn>
                  <a:cxn ang="0">
                    <a:pos x="381" y="159"/>
                  </a:cxn>
                  <a:cxn ang="0">
                    <a:pos x="361" y="186"/>
                  </a:cxn>
                  <a:cxn ang="0">
                    <a:pos x="334" y="215"/>
                  </a:cxn>
                  <a:cxn ang="0">
                    <a:pos x="300" y="244"/>
                  </a:cxn>
                  <a:cxn ang="0">
                    <a:pos x="259" y="275"/>
                  </a:cxn>
                  <a:cxn ang="0">
                    <a:pos x="209" y="307"/>
                  </a:cxn>
                  <a:cxn ang="0">
                    <a:pos x="181" y="323"/>
                  </a:cxn>
                </a:cxnLst>
                <a:rect l="0" t="0" r="r" b="b"/>
                <a:pathLst>
                  <a:path w="411" h="323">
                    <a:moveTo>
                      <a:pt x="181" y="323"/>
                    </a:moveTo>
                    <a:lnTo>
                      <a:pt x="181" y="323"/>
                    </a:lnTo>
                    <a:lnTo>
                      <a:pt x="172" y="313"/>
                    </a:lnTo>
                    <a:lnTo>
                      <a:pt x="147" y="286"/>
                    </a:lnTo>
                    <a:lnTo>
                      <a:pt x="115" y="246"/>
                    </a:lnTo>
                    <a:lnTo>
                      <a:pt x="97" y="224"/>
                    </a:lnTo>
                    <a:lnTo>
                      <a:pt x="78" y="200"/>
                    </a:lnTo>
                    <a:lnTo>
                      <a:pt x="60" y="175"/>
                    </a:lnTo>
                    <a:lnTo>
                      <a:pt x="43" y="151"/>
                    </a:lnTo>
                    <a:lnTo>
                      <a:pt x="28" y="127"/>
                    </a:lnTo>
                    <a:lnTo>
                      <a:pt x="16" y="104"/>
                    </a:lnTo>
                    <a:lnTo>
                      <a:pt x="11" y="93"/>
                    </a:lnTo>
                    <a:lnTo>
                      <a:pt x="7" y="82"/>
                    </a:lnTo>
                    <a:lnTo>
                      <a:pt x="3" y="73"/>
                    </a:lnTo>
                    <a:lnTo>
                      <a:pt x="1" y="64"/>
                    </a:lnTo>
                    <a:lnTo>
                      <a:pt x="0" y="56"/>
                    </a:lnTo>
                    <a:lnTo>
                      <a:pt x="1" y="47"/>
                    </a:lnTo>
                    <a:lnTo>
                      <a:pt x="2" y="41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14" y="25"/>
                    </a:lnTo>
                    <a:lnTo>
                      <a:pt x="25" y="17"/>
                    </a:lnTo>
                    <a:lnTo>
                      <a:pt x="36" y="10"/>
                    </a:lnTo>
                    <a:lnTo>
                      <a:pt x="48" y="5"/>
                    </a:lnTo>
                    <a:lnTo>
                      <a:pt x="62" y="2"/>
                    </a:lnTo>
                    <a:lnTo>
                      <a:pt x="69" y="1"/>
                    </a:lnTo>
                    <a:lnTo>
                      <a:pt x="77" y="1"/>
                    </a:lnTo>
                    <a:lnTo>
                      <a:pt x="83" y="2"/>
                    </a:lnTo>
                    <a:lnTo>
                      <a:pt x="91" y="3"/>
                    </a:lnTo>
                    <a:lnTo>
                      <a:pt x="99" y="5"/>
                    </a:lnTo>
                    <a:lnTo>
                      <a:pt x="106" y="7"/>
                    </a:lnTo>
                    <a:lnTo>
                      <a:pt x="114" y="11"/>
                    </a:lnTo>
                    <a:lnTo>
                      <a:pt x="121" y="15"/>
                    </a:lnTo>
                    <a:lnTo>
                      <a:pt x="129" y="21"/>
                    </a:lnTo>
                    <a:lnTo>
                      <a:pt x="137" y="26"/>
                    </a:lnTo>
                    <a:lnTo>
                      <a:pt x="144" y="33"/>
                    </a:lnTo>
                    <a:lnTo>
                      <a:pt x="152" y="41"/>
                    </a:lnTo>
                    <a:lnTo>
                      <a:pt x="159" y="50"/>
                    </a:lnTo>
                    <a:lnTo>
                      <a:pt x="167" y="60"/>
                    </a:lnTo>
                    <a:lnTo>
                      <a:pt x="174" y="71"/>
                    </a:lnTo>
                    <a:lnTo>
                      <a:pt x="181" y="82"/>
                    </a:lnTo>
                    <a:lnTo>
                      <a:pt x="188" y="96"/>
                    </a:lnTo>
                    <a:lnTo>
                      <a:pt x="195" y="110"/>
                    </a:lnTo>
                    <a:lnTo>
                      <a:pt x="201" y="125"/>
                    </a:lnTo>
                    <a:lnTo>
                      <a:pt x="208" y="141"/>
                    </a:lnTo>
                    <a:lnTo>
                      <a:pt x="214" y="158"/>
                    </a:lnTo>
                    <a:lnTo>
                      <a:pt x="219" y="178"/>
                    </a:lnTo>
                    <a:lnTo>
                      <a:pt x="219" y="178"/>
                    </a:lnTo>
                    <a:lnTo>
                      <a:pt x="232" y="148"/>
                    </a:lnTo>
                    <a:lnTo>
                      <a:pt x="246" y="118"/>
                    </a:lnTo>
                    <a:lnTo>
                      <a:pt x="264" y="84"/>
                    </a:lnTo>
                    <a:lnTo>
                      <a:pt x="275" y="67"/>
                    </a:lnTo>
                    <a:lnTo>
                      <a:pt x="285" y="50"/>
                    </a:lnTo>
                    <a:lnTo>
                      <a:pt x="297" y="36"/>
                    </a:lnTo>
                    <a:lnTo>
                      <a:pt x="308" y="23"/>
                    </a:lnTo>
                    <a:lnTo>
                      <a:pt x="320" y="11"/>
                    </a:lnTo>
                    <a:lnTo>
                      <a:pt x="326" y="7"/>
                    </a:lnTo>
                    <a:lnTo>
                      <a:pt x="332" y="4"/>
                    </a:lnTo>
                    <a:lnTo>
                      <a:pt x="338" y="2"/>
                    </a:lnTo>
                    <a:lnTo>
                      <a:pt x="344" y="0"/>
                    </a:lnTo>
                    <a:lnTo>
                      <a:pt x="350" y="0"/>
                    </a:lnTo>
                    <a:lnTo>
                      <a:pt x="356" y="0"/>
                    </a:lnTo>
                    <a:lnTo>
                      <a:pt x="356" y="0"/>
                    </a:lnTo>
                    <a:lnTo>
                      <a:pt x="361" y="1"/>
                    </a:lnTo>
                    <a:lnTo>
                      <a:pt x="368" y="4"/>
                    </a:lnTo>
                    <a:lnTo>
                      <a:pt x="373" y="6"/>
                    </a:lnTo>
                    <a:lnTo>
                      <a:pt x="379" y="10"/>
                    </a:lnTo>
                    <a:lnTo>
                      <a:pt x="385" y="14"/>
                    </a:lnTo>
                    <a:lnTo>
                      <a:pt x="389" y="19"/>
                    </a:lnTo>
                    <a:lnTo>
                      <a:pt x="394" y="24"/>
                    </a:lnTo>
                    <a:lnTo>
                      <a:pt x="398" y="30"/>
                    </a:lnTo>
                    <a:lnTo>
                      <a:pt x="403" y="38"/>
                    </a:lnTo>
                    <a:lnTo>
                      <a:pt x="406" y="45"/>
                    </a:lnTo>
                    <a:lnTo>
                      <a:pt x="408" y="53"/>
                    </a:lnTo>
                    <a:lnTo>
                      <a:pt x="410" y="61"/>
                    </a:lnTo>
                    <a:lnTo>
                      <a:pt x="411" y="71"/>
                    </a:lnTo>
                    <a:lnTo>
                      <a:pt x="411" y="80"/>
                    </a:lnTo>
                    <a:lnTo>
                      <a:pt x="410" y="90"/>
                    </a:lnTo>
                    <a:lnTo>
                      <a:pt x="408" y="100"/>
                    </a:lnTo>
                    <a:lnTo>
                      <a:pt x="406" y="111"/>
                    </a:lnTo>
                    <a:lnTo>
                      <a:pt x="402" y="122"/>
                    </a:lnTo>
                    <a:lnTo>
                      <a:pt x="396" y="134"/>
                    </a:lnTo>
                    <a:lnTo>
                      <a:pt x="389" y="147"/>
                    </a:lnTo>
                    <a:lnTo>
                      <a:pt x="381" y="159"/>
                    </a:lnTo>
                    <a:lnTo>
                      <a:pt x="372" y="173"/>
                    </a:lnTo>
                    <a:lnTo>
                      <a:pt x="361" y="186"/>
                    </a:lnTo>
                    <a:lnTo>
                      <a:pt x="349" y="200"/>
                    </a:lnTo>
                    <a:lnTo>
                      <a:pt x="334" y="215"/>
                    </a:lnTo>
                    <a:lnTo>
                      <a:pt x="318" y="229"/>
                    </a:lnTo>
                    <a:lnTo>
                      <a:pt x="300" y="244"/>
                    </a:lnTo>
                    <a:lnTo>
                      <a:pt x="280" y="259"/>
                    </a:lnTo>
                    <a:lnTo>
                      <a:pt x="259" y="275"/>
                    </a:lnTo>
                    <a:lnTo>
                      <a:pt x="234" y="291"/>
                    </a:lnTo>
                    <a:lnTo>
                      <a:pt x="209" y="307"/>
                    </a:lnTo>
                    <a:lnTo>
                      <a:pt x="181" y="323"/>
                    </a:lnTo>
                    <a:lnTo>
                      <a:pt x="181" y="323"/>
                    </a:lnTo>
                    <a:close/>
                  </a:path>
                </a:pathLst>
              </a:custGeom>
              <a:solidFill>
                <a:srgbClr val="FFC72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16"/>
              <p:cNvSpPr>
                <a:spLocks/>
              </p:cNvSpPr>
              <p:nvPr/>
            </p:nvSpPr>
            <p:spPr bwMode="auto">
              <a:xfrm>
                <a:off x="4095750" y="6080125"/>
                <a:ext cx="544513" cy="420688"/>
              </a:xfrm>
              <a:custGeom>
                <a:avLst/>
                <a:gdLst/>
                <a:ahLst/>
                <a:cxnLst>
                  <a:cxn ang="0">
                    <a:pos x="150" y="265"/>
                  </a:cxn>
                  <a:cxn ang="0">
                    <a:pos x="99" y="214"/>
                  </a:cxn>
                  <a:cxn ang="0">
                    <a:pos x="55" y="163"/>
                  </a:cxn>
                  <a:cxn ang="0">
                    <a:pos x="29" y="126"/>
                  </a:cxn>
                  <a:cxn ang="0">
                    <a:pos x="10" y="90"/>
                  </a:cxn>
                  <a:cxn ang="0">
                    <a:pos x="1" y="64"/>
                  </a:cxn>
                  <a:cxn ang="0">
                    <a:pos x="0" y="49"/>
                  </a:cxn>
                  <a:cxn ang="0">
                    <a:pos x="1" y="43"/>
                  </a:cxn>
                  <a:cxn ang="0">
                    <a:pos x="8" y="25"/>
                  </a:cxn>
                  <a:cxn ang="0">
                    <a:pos x="14" y="16"/>
                  </a:cxn>
                  <a:cxn ang="0">
                    <a:pos x="23" y="8"/>
                  </a:cxn>
                  <a:cxn ang="0">
                    <a:pos x="32" y="4"/>
                  </a:cxn>
                  <a:cxn ang="0">
                    <a:pos x="43" y="2"/>
                  </a:cxn>
                  <a:cxn ang="0">
                    <a:pos x="53" y="3"/>
                  </a:cxn>
                  <a:cxn ang="0">
                    <a:pos x="66" y="6"/>
                  </a:cxn>
                  <a:cxn ang="0">
                    <a:pos x="86" y="17"/>
                  </a:cxn>
                  <a:cxn ang="0">
                    <a:pos x="114" y="42"/>
                  </a:cxn>
                  <a:cxn ang="0">
                    <a:pos x="141" y="82"/>
                  </a:cxn>
                  <a:cxn ang="0">
                    <a:pos x="168" y="136"/>
                  </a:cxn>
                  <a:cxn ang="0">
                    <a:pos x="179" y="170"/>
                  </a:cxn>
                  <a:cxn ang="0">
                    <a:pos x="206" y="111"/>
                  </a:cxn>
                  <a:cxn ang="0">
                    <a:pos x="224" y="77"/>
                  </a:cxn>
                  <a:cxn ang="0">
                    <a:pos x="245" y="44"/>
                  </a:cxn>
                  <a:cxn ang="0">
                    <a:pos x="268" y="18"/>
                  </a:cxn>
                  <a:cxn ang="0">
                    <a:pos x="286" y="4"/>
                  </a:cxn>
                  <a:cxn ang="0">
                    <a:pos x="298" y="0"/>
                  </a:cxn>
                  <a:cxn ang="0">
                    <a:pos x="310" y="0"/>
                  </a:cxn>
                  <a:cxn ang="0">
                    <a:pos x="316" y="1"/>
                  </a:cxn>
                  <a:cxn ang="0">
                    <a:pos x="326" y="7"/>
                  </a:cxn>
                  <a:cxn ang="0">
                    <a:pos x="335" y="16"/>
                  </a:cxn>
                  <a:cxn ang="0">
                    <a:pos x="340" y="27"/>
                  </a:cxn>
                  <a:cxn ang="0">
                    <a:pos x="343" y="40"/>
                  </a:cxn>
                  <a:cxn ang="0">
                    <a:pos x="343" y="56"/>
                  </a:cxn>
                  <a:cxn ang="0">
                    <a:pos x="341" y="73"/>
                  </a:cxn>
                  <a:cxn ang="0">
                    <a:pos x="329" y="110"/>
                  </a:cxn>
                  <a:cxn ang="0">
                    <a:pos x="303" y="150"/>
                  </a:cxn>
                  <a:cxn ang="0">
                    <a:pos x="277" y="181"/>
                  </a:cxn>
                  <a:cxn ang="0">
                    <a:pos x="254" y="201"/>
                  </a:cxn>
                  <a:cxn ang="0">
                    <a:pos x="229" y="221"/>
                  </a:cxn>
                  <a:cxn ang="0">
                    <a:pos x="199" y="239"/>
                  </a:cxn>
                  <a:cxn ang="0">
                    <a:pos x="168" y="257"/>
                  </a:cxn>
                  <a:cxn ang="0">
                    <a:pos x="150" y="265"/>
                  </a:cxn>
                </a:cxnLst>
                <a:rect l="0" t="0" r="r" b="b"/>
                <a:pathLst>
                  <a:path w="343" h="265">
                    <a:moveTo>
                      <a:pt x="150" y="265"/>
                    </a:moveTo>
                    <a:lnTo>
                      <a:pt x="150" y="265"/>
                    </a:lnTo>
                    <a:lnTo>
                      <a:pt x="124" y="240"/>
                    </a:lnTo>
                    <a:lnTo>
                      <a:pt x="99" y="214"/>
                    </a:lnTo>
                    <a:lnTo>
                      <a:pt x="70" y="181"/>
                    </a:lnTo>
                    <a:lnTo>
                      <a:pt x="55" y="163"/>
                    </a:lnTo>
                    <a:lnTo>
                      <a:pt x="42" y="145"/>
                    </a:lnTo>
                    <a:lnTo>
                      <a:pt x="29" y="126"/>
                    </a:lnTo>
                    <a:lnTo>
                      <a:pt x="18" y="108"/>
                    </a:lnTo>
                    <a:lnTo>
                      <a:pt x="10" y="90"/>
                    </a:lnTo>
                    <a:lnTo>
                      <a:pt x="4" y="73"/>
                    </a:lnTo>
                    <a:lnTo>
                      <a:pt x="1" y="64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6" y="30"/>
                    </a:lnTo>
                    <a:lnTo>
                      <a:pt x="8" y="25"/>
                    </a:lnTo>
                    <a:lnTo>
                      <a:pt x="11" y="20"/>
                    </a:lnTo>
                    <a:lnTo>
                      <a:pt x="14" y="16"/>
                    </a:lnTo>
                    <a:lnTo>
                      <a:pt x="18" y="11"/>
                    </a:lnTo>
                    <a:lnTo>
                      <a:pt x="23" y="8"/>
                    </a:lnTo>
                    <a:lnTo>
                      <a:pt x="27" y="6"/>
                    </a:lnTo>
                    <a:lnTo>
                      <a:pt x="32" y="4"/>
                    </a:lnTo>
                    <a:lnTo>
                      <a:pt x="36" y="3"/>
                    </a:lnTo>
                    <a:lnTo>
                      <a:pt x="43" y="2"/>
                    </a:lnTo>
                    <a:lnTo>
                      <a:pt x="48" y="2"/>
                    </a:lnTo>
                    <a:lnTo>
                      <a:pt x="53" y="3"/>
                    </a:lnTo>
                    <a:lnTo>
                      <a:pt x="60" y="4"/>
                    </a:lnTo>
                    <a:lnTo>
                      <a:pt x="66" y="6"/>
                    </a:lnTo>
                    <a:lnTo>
                      <a:pt x="72" y="8"/>
                    </a:lnTo>
                    <a:lnTo>
                      <a:pt x="86" y="17"/>
                    </a:lnTo>
                    <a:lnTo>
                      <a:pt x="100" y="28"/>
                    </a:lnTo>
                    <a:lnTo>
                      <a:pt x="114" y="42"/>
                    </a:lnTo>
                    <a:lnTo>
                      <a:pt x="127" y="60"/>
                    </a:lnTo>
                    <a:lnTo>
                      <a:pt x="141" y="82"/>
                    </a:lnTo>
                    <a:lnTo>
                      <a:pt x="155" y="108"/>
                    </a:lnTo>
                    <a:lnTo>
                      <a:pt x="168" y="136"/>
                    </a:lnTo>
                    <a:lnTo>
                      <a:pt x="179" y="170"/>
                    </a:lnTo>
                    <a:lnTo>
                      <a:pt x="179" y="170"/>
                    </a:lnTo>
                    <a:lnTo>
                      <a:pt x="192" y="141"/>
                    </a:lnTo>
                    <a:lnTo>
                      <a:pt x="206" y="111"/>
                    </a:lnTo>
                    <a:lnTo>
                      <a:pt x="215" y="94"/>
                    </a:lnTo>
                    <a:lnTo>
                      <a:pt x="224" y="77"/>
                    </a:lnTo>
                    <a:lnTo>
                      <a:pt x="234" y="60"/>
                    </a:lnTo>
                    <a:lnTo>
                      <a:pt x="245" y="44"/>
                    </a:lnTo>
                    <a:lnTo>
                      <a:pt x="257" y="30"/>
                    </a:lnTo>
                    <a:lnTo>
                      <a:pt x="268" y="18"/>
                    </a:lnTo>
                    <a:lnTo>
                      <a:pt x="280" y="8"/>
                    </a:lnTo>
                    <a:lnTo>
                      <a:pt x="286" y="4"/>
                    </a:lnTo>
                    <a:lnTo>
                      <a:pt x="292" y="2"/>
                    </a:lnTo>
                    <a:lnTo>
                      <a:pt x="298" y="0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6" y="1"/>
                    </a:lnTo>
                    <a:lnTo>
                      <a:pt x="316" y="1"/>
                    </a:lnTo>
                    <a:lnTo>
                      <a:pt x="321" y="4"/>
                    </a:lnTo>
                    <a:lnTo>
                      <a:pt x="326" y="7"/>
                    </a:lnTo>
                    <a:lnTo>
                      <a:pt x="331" y="11"/>
                    </a:lnTo>
                    <a:lnTo>
                      <a:pt x="335" y="16"/>
                    </a:lnTo>
                    <a:lnTo>
                      <a:pt x="337" y="21"/>
                    </a:lnTo>
                    <a:lnTo>
                      <a:pt x="340" y="27"/>
                    </a:lnTo>
                    <a:lnTo>
                      <a:pt x="342" y="34"/>
                    </a:lnTo>
                    <a:lnTo>
                      <a:pt x="343" y="40"/>
                    </a:lnTo>
                    <a:lnTo>
                      <a:pt x="343" y="47"/>
                    </a:lnTo>
                    <a:lnTo>
                      <a:pt x="343" y="56"/>
                    </a:lnTo>
                    <a:lnTo>
                      <a:pt x="343" y="64"/>
                    </a:lnTo>
                    <a:lnTo>
                      <a:pt x="341" y="73"/>
                    </a:lnTo>
                    <a:lnTo>
                      <a:pt x="336" y="91"/>
                    </a:lnTo>
                    <a:lnTo>
                      <a:pt x="329" y="110"/>
                    </a:lnTo>
                    <a:lnTo>
                      <a:pt x="317" y="130"/>
                    </a:lnTo>
                    <a:lnTo>
                      <a:pt x="303" y="150"/>
                    </a:lnTo>
                    <a:lnTo>
                      <a:pt x="286" y="170"/>
                    </a:lnTo>
                    <a:lnTo>
                      <a:pt x="277" y="181"/>
                    </a:lnTo>
                    <a:lnTo>
                      <a:pt x="266" y="191"/>
                    </a:lnTo>
                    <a:lnTo>
                      <a:pt x="254" y="201"/>
                    </a:lnTo>
                    <a:lnTo>
                      <a:pt x="242" y="210"/>
                    </a:lnTo>
                    <a:lnTo>
                      <a:pt x="229" y="221"/>
                    </a:lnTo>
                    <a:lnTo>
                      <a:pt x="215" y="231"/>
                    </a:lnTo>
                    <a:lnTo>
                      <a:pt x="199" y="239"/>
                    </a:lnTo>
                    <a:lnTo>
                      <a:pt x="185" y="249"/>
                    </a:lnTo>
                    <a:lnTo>
                      <a:pt x="168" y="257"/>
                    </a:lnTo>
                    <a:lnTo>
                      <a:pt x="150" y="265"/>
                    </a:lnTo>
                    <a:lnTo>
                      <a:pt x="150" y="265"/>
                    </a:lnTo>
                    <a:close/>
                  </a:path>
                </a:pathLst>
              </a:custGeom>
              <a:solidFill>
                <a:srgbClr val="FF86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78"/>
          <p:cNvGrpSpPr/>
          <p:nvPr userDrawn="1"/>
        </p:nvGrpSpPr>
        <p:grpSpPr>
          <a:xfrm rot="10363958">
            <a:off x="6244477" y="674486"/>
            <a:ext cx="530753" cy="498562"/>
            <a:chOff x="4976813" y="3810000"/>
            <a:chExt cx="866775" cy="1044575"/>
          </a:xfrm>
        </p:grpSpPr>
        <p:sp>
          <p:nvSpPr>
            <p:cNvPr id="380" name="Freeform 188"/>
            <p:cNvSpPr>
              <a:spLocks/>
            </p:cNvSpPr>
            <p:nvPr/>
          </p:nvSpPr>
          <p:spPr bwMode="auto">
            <a:xfrm>
              <a:off x="4976813" y="3810000"/>
              <a:ext cx="866775" cy="1044575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281" y="53"/>
                </a:cxn>
                <a:cxn ang="0">
                  <a:pos x="337" y="112"/>
                </a:cxn>
                <a:cxn ang="0">
                  <a:pos x="402" y="185"/>
                </a:cxn>
                <a:cxn ang="0">
                  <a:pos x="448" y="247"/>
                </a:cxn>
                <a:cxn ang="0">
                  <a:pos x="476" y="290"/>
                </a:cxn>
                <a:cxn ang="0">
                  <a:pos x="501" y="335"/>
                </a:cxn>
                <a:cxn ang="0">
                  <a:pos x="521" y="379"/>
                </a:cxn>
                <a:cxn ang="0">
                  <a:pos x="536" y="424"/>
                </a:cxn>
                <a:cxn ang="0">
                  <a:pos x="544" y="467"/>
                </a:cxn>
                <a:cxn ang="0">
                  <a:pos x="543" y="508"/>
                </a:cxn>
                <a:cxn ang="0">
                  <a:pos x="540" y="528"/>
                </a:cxn>
                <a:cxn ang="0">
                  <a:pos x="530" y="564"/>
                </a:cxn>
                <a:cxn ang="0">
                  <a:pos x="516" y="593"/>
                </a:cxn>
                <a:cxn ang="0">
                  <a:pos x="500" y="615"/>
                </a:cxn>
                <a:cxn ang="0">
                  <a:pos x="482" y="632"/>
                </a:cxn>
                <a:cxn ang="0">
                  <a:pos x="463" y="643"/>
                </a:cxn>
                <a:cxn ang="0">
                  <a:pos x="443" y="649"/>
                </a:cxn>
                <a:cxn ang="0">
                  <a:pos x="422" y="650"/>
                </a:cxn>
                <a:cxn ang="0">
                  <a:pos x="399" y="647"/>
                </a:cxn>
                <a:cxn ang="0">
                  <a:pos x="378" y="641"/>
                </a:cxn>
                <a:cxn ang="0">
                  <a:pos x="357" y="630"/>
                </a:cxn>
                <a:cxn ang="0">
                  <a:pos x="338" y="617"/>
                </a:cxn>
                <a:cxn ang="0">
                  <a:pos x="319" y="601"/>
                </a:cxn>
                <a:cxn ang="0">
                  <a:pos x="302" y="584"/>
                </a:cxn>
                <a:cxn ang="0">
                  <a:pos x="287" y="565"/>
                </a:cxn>
                <a:cxn ang="0">
                  <a:pos x="274" y="545"/>
                </a:cxn>
                <a:cxn ang="0">
                  <a:pos x="265" y="524"/>
                </a:cxn>
                <a:cxn ang="0">
                  <a:pos x="264" y="530"/>
                </a:cxn>
                <a:cxn ang="0">
                  <a:pos x="255" y="558"/>
                </a:cxn>
                <a:cxn ang="0">
                  <a:pos x="244" y="582"/>
                </a:cxn>
                <a:cxn ang="0">
                  <a:pos x="226" y="609"/>
                </a:cxn>
                <a:cxn ang="0">
                  <a:pos x="200" y="632"/>
                </a:cxn>
                <a:cxn ang="0">
                  <a:pos x="184" y="642"/>
                </a:cxn>
                <a:cxn ang="0">
                  <a:pos x="165" y="649"/>
                </a:cxn>
                <a:cxn ang="0">
                  <a:pos x="145" y="654"/>
                </a:cxn>
                <a:cxn ang="0">
                  <a:pos x="122" y="658"/>
                </a:cxn>
                <a:cxn ang="0">
                  <a:pos x="95" y="657"/>
                </a:cxn>
                <a:cxn ang="0">
                  <a:pos x="83" y="654"/>
                </a:cxn>
                <a:cxn ang="0">
                  <a:pos x="58" y="646"/>
                </a:cxn>
                <a:cxn ang="0">
                  <a:pos x="38" y="631"/>
                </a:cxn>
                <a:cxn ang="0">
                  <a:pos x="22" y="611"/>
                </a:cxn>
                <a:cxn ang="0">
                  <a:pos x="11" y="586"/>
                </a:cxn>
                <a:cxn ang="0">
                  <a:pos x="3" y="555"/>
                </a:cxn>
                <a:cxn ang="0">
                  <a:pos x="0" y="519"/>
                </a:cxn>
                <a:cxn ang="0">
                  <a:pos x="2" y="479"/>
                </a:cxn>
                <a:cxn ang="0">
                  <a:pos x="9" y="435"/>
                </a:cxn>
                <a:cxn ang="0">
                  <a:pos x="19" y="386"/>
                </a:cxn>
                <a:cxn ang="0">
                  <a:pos x="36" y="336"/>
                </a:cxn>
                <a:cxn ang="0">
                  <a:pos x="57" y="281"/>
                </a:cxn>
                <a:cxn ang="0">
                  <a:pos x="85" y="222"/>
                </a:cxn>
                <a:cxn ang="0">
                  <a:pos x="118" y="162"/>
                </a:cxn>
                <a:cxn ang="0">
                  <a:pos x="156" y="98"/>
                </a:cxn>
                <a:cxn ang="0">
                  <a:pos x="199" y="34"/>
                </a:cxn>
                <a:cxn ang="0">
                  <a:pos x="224" y="0"/>
                </a:cxn>
              </a:cxnLst>
              <a:rect l="0" t="0" r="r" b="b"/>
              <a:pathLst>
                <a:path w="546" h="658">
                  <a:moveTo>
                    <a:pt x="224" y="0"/>
                  </a:moveTo>
                  <a:lnTo>
                    <a:pt x="224" y="0"/>
                  </a:lnTo>
                  <a:lnTo>
                    <a:pt x="240" y="15"/>
                  </a:lnTo>
                  <a:lnTo>
                    <a:pt x="281" y="53"/>
                  </a:lnTo>
                  <a:lnTo>
                    <a:pt x="307" y="80"/>
                  </a:lnTo>
                  <a:lnTo>
                    <a:pt x="337" y="112"/>
                  </a:lnTo>
                  <a:lnTo>
                    <a:pt x="369" y="147"/>
                  </a:lnTo>
                  <a:lnTo>
                    <a:pt x="402" y="185"/>
                  </a:lnTo>
                  <a:lnTo>
                    <a:pt x="432" y="227"/>
                  </a:lnTo>
                  <a:lnTo>
                    <a:pt x="448" y="247"/>
                  </a:lnTo>
                  <a:lnTo>
                    <a:pt x="462" y="269"/>
                  </a:lnTo>
                  <a:lnTo>
                    <a:pt x="476" y="290"/>
                  </a:lnTo>
                  <a:lnTo>
                    <a:pt x="489" y="312"/>
                  </a:lnTo>
                  <a:lnTo>
                    <a:pt x="501" y="335"/>
                  </a:lnTo>
                  <a:lnTo>
                    <a:pt x="512" y="357"/>
                  </a:lnTo>
                  <a:lnTo>
                    <a:pt x="521" y="379"/>
                  </a:lnTo>
                  <a:lnTo>
                    <a:pt x="530" y="401"/>
                  </a:lnTo>
                  <a:lnTo>
                    <a:pt x="536" y="424"/>
                  </a:lnTo>
                  <a:lnTo>
                    <a:pt x="541" y="445"/>
                  </a:lnTo>
                  <a:lnTo>
                    <a:pt x="544" y="467"/>
                  </a:lnTo>
                  <a:lnTo>
                    <a:pt x="546" y="487"/>
                  </a:lnTo>
                  <a:lnTo>
                    <a:pt x="543" y="508"/>
                  </a:lnTo>
                  <a:lnTo>
                    <a:pt x="540" y="528"/>
                  </a:lnTo>
                  <a:lnTo>
                    <a:pt x="540" y="528"/>
                  </a:lnTo>
                  <a:lnTo>
                    <a:pt x="535" y="546"/>
                  </a:lnTo>
                  <a:lnTo>
                    <a:pt x="530" y="564"/>
                  </a:lnTo>
                  <a:lnTo>
                    <a:pt x="523" y="579"/>
                  </a:lnTo>
                  <a:lnTo>
                    <a:pt x="516" y="593"/>
                  </a:lnTo>
                  <a:lnTo>
                    <a:pt x="508" y="605"/>
                  </a:lnTo>
                  <a:lnTo>
                    <a:pt x="500" y="615"/>
                  </a:lnTo>
                  <a:lnTo>
                    <a:pt x="492" y="625"/>
                  </a:lnTo>
                  <a:lnTo>
                    <a:pt x="482" y="632"/>
                  </a:lnTo>
                  <a:lnTo>
                    <a:pt x="472" y="639"/>
                  </a:lnTo>
                  <a:lnTo>
                    <a:pt x="463" y="643"/>
                  </a:lnTo>
                  <a:lnTo>
                    <a:pt x="452" y="646"/>
                  </a:lnTo>
                  <a:lnTo>
                    <a:pt x="443" y="649"/>
                  </a:lnTo>
                  <a:lnTo>
                    <a:pt x="432" y="650"/>
                  </a:lnTo>
                  <a:lnTo>
                    <a:pt x="422" y="650"/>
                  </a:lnTo>
                  <a:lnTo>
                    <a:pt x="411" y="649"/>
                  </a:lnTo>
                  <a:lnTo>
                    <a:pt x="399" y="647"/>
                  </a:lnTo>
                  <a:lnTo>
                    <a:pt x="389" y="644"/>
                  </a:lnTo>
                  <a:lnTo>
                    <a:pt x="378" y="641"/>
                  </a:lnTo>
                  <a:lnTo>
                    <a:pt x="368" y="635"/>
                  </a:lnTo>
                  <a:lnTo>
                    <a:pt x="357" y="630"/>
                  </a:lnTo>
                  <a:lnTo>
                    <a:pt x="348" y="624"/>
                  </a:lnTo>
                  <a:lnTo>
                    <a:pt x="338" y="617"/>
                  </a:lnTo>
                  <a:lnTo>
                    <a:pt x="328" y="610"/>
                  </a:lnTo>
                  <a:lnTo>
                    <a:pt x="319" y="601"/>
                  </a:lnTo>
                  <a:lnTo>
                    <a:pt x="310" y="593"/>
                  </a:lnTo>
                  <a:lnTo>
                    <a:pt x="302" y="584"/>
                  </a:lnTo>
                  <a:lnTo>
                    <a:pt x="295" y="575"/>
                  </a:lnTo>
                  <a:lnTo>
                    <a:pt x="287" y="565"/>
                  </a:lnTo>
                  <a:lnTo>
                    <a:pt x="281" y="555"/>
                  </a:lnTo>
                  <a:lnTo>
                    <a:pt x="274" y="545"/>
                  </a:lnTo>
                  <a:lnTo>
                    <a:pt x="269" y="535"/>
                  </a:lnTo>
                  <a:lnTo>
                    <a:pt x="265" y="524"/>
                  </a:lnTo>
                  <a:lnTo>
                    <a:pt x="265" y="524"/>
                  </a:lnTo>
                  <a:lnTo>
                    <a:pt x="264" y="530"/>
                  </a:lnTo>
                  <a:lnTo>
                    <a:pt x="260" y="546"/>
                  </a:lnTo>
                  <a:lnTo>
                    <a:pt x="255" y="558"/>
                  </a:lnTo>
                  <a:lnTo>
                    <a:pt x="250" y="570"/>
                  </a:lnTo>
                  <a:lnTo>
                    <a:pt x="244" y="582"/>
                  </a:lnTo>
                  <a:lnTo>
                    <a:pt x="235" y="595"/>
                  </a:lnTo>
                  <a:lnTo>
                    <a:pt x="226" y="609"/>
                  </a:lnTo>
                  <a:lnTo>
                    <a:pt x="214" y="621"/>
                  </a:lnTo>
                  <a:lnTo>
                    <a:pt x="200" y="632"/>
                  </a:lnTo>
                  <a:lnTo>
                    <a:pt x="192" y="637"/>
                  </a:lnTo>
                  <a:lnTo>
                    <a:pt x="184" y="642"/>
                  </a:lnTo>
                  <a:lnTo>
                    <a:pt x="175" y="646"/>
                  </a:lnTo>
                  <a:lnTo>
                    <a:pt x="165" y="649"/>
                  </a:lnTo>
                  <a:lnTo>
                    <a:pt x="156" y="652"/>
                  </a:lnTo>
                  <a:lnTo>
                    <a:pt x="145" y="654"/>
                  </a:lnTo>
                  <a:lnTo>
                    <a:pt x="134" y="657"/>
                  </a:lnTo>
                  <a:lnTo>
                    <a:pt x="122" y="658"/>
                  </a:lnTo>
                  <a:lnTo>
                    <a:pt x="109" y="658"/>
                  </a:lnTo>
                  <a:lnTo>
                    <a:pt x="95" y="657"/>
                  </a:lnTo>
                  <a:lnTo>
                    <a:pt x="95" y="657"/>
                  </a:lnTo>
                  <a:lnTo>
                    <a:pt x="83" y="654"/>
                  </a:lnTo>
                  <a:lnTo>
                    <a:pt x="70" y="651"/>
                  </a:lnTo>
                  <a:lnTo>
                    <a:pt x="58" y="646"/>
                  </a:lnTo>
                  <a:lnTo>
                    <a:pt x="48" y="640"/>
                  </a:lnTo>
                  <a:lnTo>
                    <a:pt x="38" y="631"/>
                  </a:lnTo>
                  <a:lnTo>
                    <a:pt x="30" y="622"/>
                  </a:lnTo>
                  <a:lnTo>
                    <a:pt x="22" y="611"/>
                  </a:lnTo>
                  <a:lnTo>
                    <a:pt x="16" y="598"/>
                  </a:lnTo>
                  <a:lnTo>
                    <a:pt x="11" y="586"/>
                  </a:lnTo>
                  <a:lnTo>
                    <a:pt x="7" y="571"/>
                  </a:lnTo>
                  <a:lnTo>
                    <a:pt x="3" y="555"/>
                  </a:lnTo>
                  <a:lnTo>
                    <a:pt x="1" y="537"/>
                  </a:lnTo>
                  <a:lnTo>
                    <a:pt x="0" y="519"/>
                  </a:lnTo>
                  <a:lnTo>
                    <a:pt x="0" y="500"/>
                  </a:lnTo>
                  <a:lnTo>
                    <a:pt x="2" y="479"/>
                  </a:lnTo>
                  <a:lnTo>
                    <a:pt x="4" y="457"/>
                  </a:lnTo>
                  <a:lnTo>
                    <a:pt x="9" y="435"/>
                  </a:lnTo>
                  <a:lnTo>
                    <a:pt x="13" y="411"/>
                  </a:lnTo>
                  <a:lnTo>
                    <a:pt x="19" y="386"/>
                  </a:lnTo>
                  <a:lnTo>
                    <a:pt x="27" y="361"/>
                  </a:lnTo>
                  <a:lnTo>
                    <a:pt x="36" y="336"/>
                  </a:lnTo>
                  <a:lnTo>
                    <a:pt x="46" y="308"/>
                  </a:lnTo>
                  <a:lnTo>
                    <a:pt x="57" y="281"/>
                  </a:lnTo>
                  <a:lnTo>
                    <a:pt x="70" y="252"/>
                  </a:lnTo>
                  <a:lnTo>
                    <a:pt x="85" y="222"/>
                  </a:lnTo>
                  <a:lnTo>
                    <a:pt x="101" y="193"/>
                  </a:lnTo>
                  <a:lnTo>
                    <a:pt x="118" y="162"/>
                  </a:lnTo>
                  <a:lnTo>
                    <a:pt x="136" y="130"/>
                  </a:lnTo>
                  <a:lnTo>
                    <a:pt x="156" y="98"/>
                  </a:lnTo>
                  <a:lnTo>
                    <a:pt x="177" y="67"/>
                  </a:lnTo>
                  <a:lnTo>
                    <a:pt x="199" y="34"/>
                  </a:lnTo>
                  <a:lnTo>
                    <a:pt x="224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97588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89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1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90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91"/>
            <p:cNvSpPr>
              <a:spLocks/>
            </p:cNvSpPr>
            <p:nvPr/>
          </p:nvSpPr>
          <p:spPr bwMode="auto">
            <a:xfrm>
              <a:off x="5064125" y="462121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92"/>
            <p:cNvSpPr>
              <a:spLocks/>
            </p:cNvSpPr>
            <p:nvPr/>
          </p:nvSpPr>
          <p:spPr bwMode="auto">
            <a:xfrm>
              <a:off x="4999038" y="462756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93"/>
            <p:cNvSpPr>
              <a:spLocks/>
            </p:cNvSpPr>
            <p:nvPr/>
          </p:nvSpPr>
          <p:spPr bwMode="auto">
            <a:xfrm>
              <a:off x="5038725" y="4564063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3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94"/>
            <p:cNvSpPr>
              <a:spLocks/>
            </p:cNvSpPr>
            <p:nvPr/>
          </p:nvSpPr>
          <p:spPr bwMode="auto">
            <a:xfrm>
              <a:off x="5118100" y="4576763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95"/>
            <p:cNvSpPr>
              <a:spLocks/>
            </p:cNvSpPr>
            <p:nvPr/>
          </p:nvSpPr>
          <p:spPr bwMode="auto">
            <a:xfrm>
              <a:off x="5130800" y="4651375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96"/>
            <p:cNvSpPr>
              <a:spLocks/>
            </p:cNvSpPr>
            <p:nvPr/>
          </p:nvSpPr>
          <p:spPr bwMode="auto">
            <a:xfrm>
              <a:off x="5046663" y="4687888"/>
              <a:ext cx="17463" cy="1746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0" y="8"/>
                </a:cxn>
                <a:cxn ang="0">
                  <a:pos x="9" y="9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lnTo>
                    <a:pt x="11" y="5"/>
                  </a:lnTo>
                  <a:lnTo>
                    <a:pt x="10" y="8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97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98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99"/>
            <p:cNvSpPr>
              <a:spLocks/>
            </p:cNvSpPr>
            <p:nvPr/>
          </p:nvSpPr>
          <p:spPr bwMode="auto">
            <a:xfrm>
              <a:off x="5300663" y="447040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9" y="2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00"/>
            <p:cNvSpPr>
              <a:spLocks/>
            </p:cNvSpPr>
            <p:nvPr/>
          </p:nvSpPr>
          <p:spPr bwMode="auto">
            <a:xfrm>
              <a:off x="5233988" y="447675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01"/>
            <p:cNvSpPr>
              <a:spLocks/>
            </p:cNvSpPr>
            <p:nvPr/>
          </p:nvSpPr>
          <p:spPr bwMode="auto">
            <a:xfrm>
              <a:off x="5275263" y="4413250"/>
              <a:ext cx="17463" cy="20638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3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02"/>
            <p:cNvSpPr>
              <a:spLocks/>
            </p:cNvSpPr>
            <p:nvPr/>
          </p:nvSpPr>
          <p:spPr bwMode="auto">
            <a:xfrm>
              <a:off x="5353050" y="4427538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03"/>
            <p:cNvSpPr>
              <a:spLocks/>
            </p:cNvSpPr>
            <p:nvPr/>
          </p:nvSpPr>
          <p:spPr bwMode="auto">
            <a:xfrm>
              <a:off x="5365750" y="450215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04"/>
            <p:cNvSpPr>
              <a:spLocks/>
            </p:cNvSpPr>
            <p:nvPr/>
          </p:nvSpPr>
          <p:spPr bwMode="auto">
            <a:xfrm>
              <a:off x="5281613" y="45354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05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3" y="30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06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07"/>
            <p:cNvSpPr>
              <a:spLocks/>
            </p:cNvSpPr>
            <p:nvPr/>
          </p:nvSpPr>
          <p:spPr bwMode="auto">
            <a:xfrm>
              <a:off x="5375275" y="418782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09"/>
            <p:cNvSpPr>
              <a:spLocks/>
            </p:cNvSpPr>
            <p:nvPr/>
          </p:nvSpPr>
          <p:spPr bwMode="auto">
            <a:xfrm>
              <a:off x="5310188" y="41941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10"/>
            <p:cNvSpPr>
              <a:spLocks/>
            </p:cNvSpPr>
            <p:nvPr/>
          </p:nvSpPr>
          <p:spPr bwMode="auto">
            <a:xfrm>
              <a:off x="5349875" y="4130675"/>
              <a:ext cx="19050" cy="20638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211"/>
            <p:cNvSpPr>
              <a:spLocks/>
            </p:cNvSpPr>
            <p:nvPr/>
          </p:nvSpPr>
          <p:spPr bwMode="auto">
            <a:xfrm>
              <a:off x="5427663" y="414496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212"/>
            <p:cNvSpPr>
              <a:spLocks/>
            </p:cNvSpPr>
            <p:nvPr/>
          </p:nvSpPr>
          <p:spPr bwMode="auto">
            <a:xfrm>
              <a:off x="5440363" y="4219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1"/>
                  </a:lnTo>
                  <a:lnTo>
                    <a:pt x="3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13"/>
            <p:cNvSpPr>
              <a:spLocks/>
            </p:cNvSpPr>
            <p:nvPr/>
          </p:nvSpPr>
          <p:spPr bwMode="auto">
            <a:xfrm>
              <a:off x="5357813" y="4252913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14"/>
            <p:cNvSpPr>
              <a:spLocks/>
            </p:cNvSpPr>
            <p:nvPr/>
          </p:nvSpPr>
          <p:spPr bwMode="auto">
            <a:xfrm>
              <a:off x="5703888" y="4633913"/>
              <a:ext cx="131763" cy="168275"/>
            </a:xfrm>
            <a:custGeom>
              <a:avLst/>
              <a:gdLst/>
              <a:ahLst/>
              <a:cxnLst>
                <a:cxn ang="0">
                  <a:pos x="83" y="8"/>
                </a:cxn>
                <a:cxn ang="0">
                  <a:pos x="83" y="8"/>
                </a:cxn>
                <a:cxn ang="0">
                  <a:pos x="77" y="9"/>
                </a:cxn>
                <a:cxn ang="0">
                  <a:pos x="72" y="11"/>
                </a:cxn>
                <a:cxn ang="0">
                  <a:pos x="65" y="16"/>
                </a:cxn>
                <a:cxn ang="0">
                  <a:pos x="59" y="21"/>
                </a:cxn>
                <a:cxn ang="0">
                  <a:pos x="59" y="21"/>
                </a:cxn>
                <a:cxn ang="0">
                  <a:pos x="58" y="15"/>
                </a:cxn>
                <a:cxn ang="0">
                  <a:pos x="55" y="10"/>
                </a:cxn>
                <a:cxn ang="0">
                  <a:pos x="53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29" y="2"/>
                </a:cxn>
                <a:cxn ang="0">
                  <a:pos x="26" y="4"/>
                </a:cxn>
                <a:cxn ang="0">
                  <a:pos x="23" y="7"/>
                </a:cxn>
                <a:cxn ang="0">
                  <a:pos x="21" y="10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5"/>
                </a:cxn>
                <a:cxn ang="0">
                  <a:pos x="24" y="31"/>
                </a:cxn>
                <a:cxn ang="0">
                  <a:pos x="30" y="37"/>
                </a:cxn>
                <a:cxn ang="0">
                  <a:pos x="30" y="37"/>
                </a:cxn>
                <a:cxn ang="0">
                  <a:pos x="23" y="37"/>
                </a:cxn>
                <a:cxn ang="0">
                  <a:pos x="17" y="39"/>
                </a:cxn>
                <a:cxn ang="0">
                  <a:pos x="11" y="41"/>
                </a:cxn>
                <a:cxn ang="0">
                  <a:pos x="7" y="44"/>
                </a:cxn>
                <a:cxn ang="0">
                  <a:pos x="4" y="47"/>
                </a:cxn>
                <a:cxn ang="0">
                  <a:pos x="2" y="52"/>
                </a:cxn>
                <a:cxn ang="0">
                  <a:pos x="1" y="55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5"/>
                </a:cxn>
                <a:cxn ang="0">
                  <a:pos x="5" y="69"/>
                </a:cxn>
                <a:cxn ang="0">
                  <a:pos x="9" y="71"/>
                </a:cxn>
                <a:cxn ang="0">
                  <a:pos x="13" y="72"/>
                </a:cxn>
                <a:cxn ang="0">
                  <a:pos x="19" y="72"/>
                </a:cxn>
                <a:cxn ang="0">
                  <a:pos x="25" y="72"/>
                </a:cxn>
                <a:cxn ang="0">
                  <a:pos x="32" y="70"/>
                </a:cxn>
                <a:cxn ang="0">
                  <a:pos x="32" y="70"/>
                </a:cxn>
                <a:cxn ang="0">
                  <a:pos x="29" y="75"/>
                </a:cxn>
                <a:cxn ang="0">
                  <a:pos x="27" y="81"/>
                </a:cxn>
                <a:cxn ang="0">
                  <a:pos x="26" y="87"/>
                </a:cxn>
                <a:cxn ang="0">
                  <a:pos x="25" y="91"/>
                </a:cxn>
                <a:cxn ang="0">
                  <a:pos x="25" y="95"/>
                </a:cxn>
                <a:cxn ang="0">
                  <a:pos x="26" y="99"/>
                </a:cxn>
                <a:cxn ang="0">
                  <a:pos x="29" y="106"/>
                </a:cxn>
                <a:cxn ang="0">
                  <a:pos x="29" y="106"/>
                </a:cxn>
                <a:cxn ang="0">
                  <a:pos x="40" y="95"/>
                </a:cxn>
                <a:cxn ang="0">
                  <a:pos x="49" y="85"/>
                </a:cxn>
                <a:cxn ang="0">
                  <a:pos x="57" y="73"/>
                </a:cxn>
                <a:cxn ang="0">
                  <a:pos x="64" y="60"/>
                </a:cxn>
                <a:cxn ang="0">
                  <a:pos x="71" y="49"/>
                </a:cxn>
                <a:cxn ang="0">
                  <a:pos x="75" y="36"/>
                </a:cxn>
                <a:cxn ang="0">
                  <a:pos x="79" y="22"/>
                </a:cxn>
                <a:cxn ang="0">
                  <a:pos x="83" y="8"/>
                </a:cxn>
                <a:cxn ang="0">
                  <a:pos x="83" y="8"/>
                </a:cxn>
              </a:cxnLst>
              <a:rect l="0" t="0" r="r" b="b"/>
              <a:pathLst>
                <a:path w="83" h="106">
                  <a:moveTo>
                    <a:pt x="83" y="8"/>
                  </a:moveTo>
                  <a:lnTo>
                    <a:pt x="83" y="8"/>
                  </a:lnTo>
                  <a:lnTo>
                    <a:pt x="77" y="9"/>
                  </a:lnTo>
                  <a:lnTo>
                    <a:pt x="72" y="11"/>
                  </a:lnTo>
                  <a:lnTo>
                    <a:pt x="65" y="16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58" y="15"/>
                  </a:lnTo>
                  <a:lnTo>
                    <a:pt x="55" y="10"/>
                  </a:lnTo>
                  <a:lnTo>
                    <a:pt x="53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9" y="2"/>
                  </a:lnTo>
                  <a:lnTo>
                    <a:pt x="26" y="4"/>
                  </a:lnTo>
                  <a:lnTo>
                    <a:pt x="23" y="7"/>
                  </a:lnTo>
                  <a:lnTo>
                    <a:pt x="21" y="10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5"/>
                  </a:lnTo>
                  <a:lnTo>
                    <a:pt x="24" y="31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23" y="37"/>
                  </a:lnTo>
                  <a:lnTo>
                    <a:pt x="17" y="39"/>
                  </a:lnTo>
                  <a:lnTo>
                    <a:pt x="11" y="41"/>
                  </a:lnTo>
                  <a:lnTo>
                    <a:pt x="7" y="44"/>
                  </a:lnTo>
                  <a:lnTo>
                    <a:pt x="4" y="47"/>
                  </a:lnTo>
                  <a:lnTo>
                    <a:pt x="2" y="52"/>
                  </a:lnTo>
                  <a:lnTo>
                    <a:pt x="1" y="55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5"/>
                  </a:lnTo>
                  <a:lnTo>
                    <a:pt x="5" y="69"/>
                  </a:lnTo>
                  <a:lnTo>
                    <a:pt x="9" y="71"/>
                  </a:lnTo>
                  <a:lnTo>
                    <a:pt x="13" y="72"/>
                  </a:lnTo>
                  <a:lnTo>
                    <a:pt x="19" y="72"/>
                  </a:lnTo>
                  <a:lnTo>
                    <a:pt x="25" y="72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29" y="75"/>
                  </a:lnTo>
                  <a:lnTo>
                    <a:pt x="27" y="81"/>
                  </a:lnTo>
                  <a:lnTo>
                    <a:pt x="26" y="87"/>
                  </a:lnTo>
                  <a:lnTo>
                    <a:pt x="25" y="91"/>
                  </a:lnTo>
                  <a:lnTo>
                    <a:pt x="25" y="95"/>
                  </a:lnTo>
                  <a:lnTo>
                    <a:pt x="26" y="99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40" y="95"/>
                  </a:lnTo>
                  <a:lnTo>
                    <a:pt x="49" y="85"/>
                  </a:lnTo>
                  <a:lnTo>
                    <a:pt x="57" y="73"/>
                  </a:lnTo>
                  <a:lnTo>
                    <a:pt x="64" y="60"/>
                  </a:lnTo>
                  <a:lnTo>
                    <a:pt x="71" y="49"/>
                  </a:lnTo>
                  <a:lnTo>
                    <a:pt x="75" y="36"/>
                  </a:lnTo>
                  <a:lnTo>
                    <a:pt x="79" y="22"/>
                  </a:lnTo>
                  <a:lnTo>
                    <a:pt x="83" y="8"/>
                  </a:lnTo>
                  <a:lnTo>
                    <a:pt x="83" y="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15"/>
            <p:cNvSpPr>
              <a:spLocks/>
            </p:cNvSpPr>
            <p:nvPr/>
          </p:nvSpPr>
          <p:spPr bwMode="auto">
            <a:xfrm>
              <a:off x="5800725" y="474821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16"/>
            <p:cNvSpPr>
              <a:spLocks/>
            </p:cNvSpPr>
            <p:nvPr/>
          </p:nvSpPr>
          <p:spPr bwMode="auto">
            <a:xfrm>
              <a:off x="5780088" y="4705350"/>
              <a:ext cx="19050" cy="19050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217"/>
            <p:cNvSpPr>
              <a:spLocks/>
            </p:cNvSpPr>
            <p:nvPr/>
          </p:nvSpPr>
          <p:spPr bwMode="auto">
            <a:xfrm>
              <a:off x="5713413" y="4713288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18"/>
            <p:cNvSpPr>
              <a:spLocks/>
            </p:cNvSpPr>
            <p:nvPr/>
          </p:nvSpPr>
          <p:spPr bwMode="auto">
            <a:xfrm>
              <a:off x="5754688" y="4648200"/>
              <a:ext cx="19050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lnTo>
                    <a:pt x="6" y="13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19"/>
            <p:cNvSpPr>
              <a:spLocks/>
            </p:cNvSpPr>
            <p:nvPr/>
          </p:nvSpPr>
          <p:spPr bwMode="auto">
            <a:xfrm>
              <a:off x="5761038" y="4772025"/>
              <a:ext cx="15875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10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20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21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222"/>
            <p:cNvSpPr>
              <a:spLocks/>
            </p:cNvSpPr>
            <p:nvPr/>
          </p:nvSpPr>
          <p:spPr bwMode="auto">
            <a:xfrm>
              <a:off x="5540375" y="464502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223"/>
            <p:cNvSpPr>
              <a:spLocks/>
            </p:cNvSpPr>
            <p:nvPr/>
          </p:nvSpPr>
          <p:spPr bwMode="auto">
            <a:xfrm>
              <a:off x="5475288" y="4649788"/>
              <a:ext cx="17463" cy="20638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3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224"/>
            <p:cNvSpPr>
              <a:spLocks/>
            </p:cNvSpPr>
            <p:nvPr/>
          </p:nvSpPr>
          <p:spPr bwMode="auto">
            <a:xfrm>
              <a:off x="5514975" y="458787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10" y="2"/>
                </a:cxn>
                <a:cxn ang="0">
                  <a:pos x="12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225"/>
            <p:cNvSpPr>
              <a:spLocks/>
            </p:cNvSpPr>
            <p:nvPr/>
          </p:nvSpPr>
          <p:spPr bwMode="auto">
            <a:xfrm>
              <a:off x="5592763" y="4600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226"/>
            <p:cNvSpPr>
              <a:spLocks/>
            </p:cNvSpPr>
            <p:nvPr/>
          </p:nvSpPr>
          <p:spPr bwMode="auto">
            <a:xfrm>
              <a:off x="5605463" y="46751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227"/>
            <p:cNvSpPr>
              <a:spLocks/>
            </p:cNvSpPr>
            <p:nvPr/>
          </p:nvSpPr>
          <p:spPr bwMode="auto">
            <a:xfrm>
              <a:off x="5521325" y="4711700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228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  <a:cxn ang="0">
                  <a:pos x="25" y="31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229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230"/>
            <p:cNvSpPr>
              <a:spLocks/>
            </p:cNvSpPr>
            <p:nvPr/>
          </p:nvSpPr>
          <p:spPr bwMode="auto">
            <a:xfrm>
              <a:off x="5595938" y="440531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231"/>
            <p:cNvSpPr>
              <a:spLocks/>
            </p:cNvSpPr>
            <p:nvPr/>
          </p:nvSpPr>
          <p:spPr bwMode="auto">
            <a:xfrm>
              <a:off x="5530850" y="4411663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7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7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32"/>
            <p:cNvSpPr>
              <a:spLocks/>
            </p:cNvSpPr>
            <p:nvPr/>
          </p:nvSpPr>
          <p:spPr bwMode="auto">
            <a:xfrm>
              <a:off x="5570538" y="4348163"/>
              <a:ext cx="20638" cy="17463"/>
            </a:xfrm>
            <a:custGeom>
              <a:avLst/>
              <a:gdLst/>
              <a:ahLst/>
              <a:cxnLst>
                <a:cxn ang="0">
                  <a:pos x="13" y="6"/>
                </a:cxn>
                <a:cxn ang="0">
                  <a:pos x="13" y="6"/>
                </a:cxn>
                <a:cxn ang="0">
                  <a:pos x="12" y="8"/>
                </a:cxn>
                <a:cxn ang="0">
                  <a:pos x="11" y="10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1" y="2"/>
                </a:cxn>
                <a:cxn ang="0">
                  <a:pos x="12" y="4"/>
                </a:cxn>
                <a:cxn ang="0">
                  <a:pos x="13" y="6"/>
                </a:cxn>
                <a:cxn ang="0">
                  <a:pos x="13" y="6"/>
                </a:cxn>
              </a:cxnLst>
              <a:rect l="0" t="0" r="r" b="b"/>
              <a:pathLst>
                <a:path w="13" h="11">
                  <a:moveTo>
                    <a:pt x="13" y="6"/>
                  </a:moveTo>
                  <a:lnTo>
                    <a:pt x="13" y="6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33"/>
            <p:cNvSpPr>
              <a:spLocks/>
            </p:cNvSpPr>
            <p:nvPr/>
          </p:nvSpPr>
          <p:spPr bwMode="auto">
            <a:xfrm>
              <a:off x="5649913" y="4360863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34"/>
            <p:cNvSpPr>
              <a:spLocks/>
            </p:cNvSpPr>
            <p:nvPr/>
          </p:nvSpPr>
          <p:spPr bwMode="auto">
            <a:xfrm>
              <a:off x="5662613" y="4435475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235"/>
            <p:cNvSpPr>
              <a:spLocks/>
            </p:cNvSpPr>
            <p:nvPr/>
          </p:nvSpPr>
          <p:spPr bwMode="auto">
            <a:xfrm>
              <a:off x="5576888" y="447040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36"/>
            <p:cNvSpPr>
              <a:spLocks/>
            </p:cNvSpPr>
            <p:nvPr/>
          </p:nvSpPr>
          <p:spPr bwMode="auto">
            <a:xfrm>
              <a:off x="5572125" y="4113213"/>
              <a:ext cx="100013" cy="120650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29" y="41"/>
                </a:cxn>
                <a:cxn ang="0">
                  <a:pos x="27" y="49"/>
                </a:cxn>
                <a:cxn ang="0">
                  <a:pos x="25" y="56"/>
                </a:cxn>
                <a:cxn ang="0">
                  <a:pos x="25" y="62"/>
                </a:cxn>
                <a:cxn ang="0">
                  <a:pos x="28" y="66"/>
                </a:cxn>
                <a:cxn ang="0">
                  <a:pos x="31" y="70"/>
                </a:cxn>
                <a:cxn ang="0">
                  <a:pos x="34" y="74"/>
                </a:cxn>
                <a:cxn ang="0">
                  <a:pos x="37" y="76"/>
                </a:cxn>
                <a:cxn ang="0">
                  <a:pos x="41" y="76"/>
                </a:cxn>
                <a:cxn ang="0">
                  <a:pos x="46" y="76"/>
                </a:cxn>
                <a:cxn ang="0">
                  <a:pos x="50" y="74"/>
                </a:cxn>
                <a:cxn ang="0">
                  <a:pos x="54" y="70"/>
                </a:cxn>
                <a:cxn ang="0">
                  <a:pos x="57" y="66"/>
                </a:cxn>
                <a:cxn ang="0">
                  <a:pos x="59" y="61"/>
                </a:cxn>
                <a:cxn ang="0">
                  <a:pos x="61" y="54"/>
                </a:cxn>
                <a:cxn ang="0">
                  <a:pos x="63" y="45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6" y="3"/>
                </a:cxn>
                <a:cxn ang="0">
                  <a:pos x="11" y="5"/>
                </a:cxn>
                <a:cxn ang="0">
                  <a:pos x="6" y="8"/>
                </a:cxn>
                <a:cxn ang="0">
                  <a:pos x="3" y="11"/>
                </a:cxn>
                <a:cxn ang="0">
                  <a:pos x="1" y="14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1" y="26"/>
                </a:cxn>
                <a:cxn ang="0">
                  <a:pos x="3" y="29"/>
                </a:cxn>
                <a:cxn ang="0">
                  <a:pos x="5" y="32"/>
                </a:cxn>
                <a:cxn ang="0">
                  <a:pos x="9" y="34"/>
                </a:cxn>
                <a:cxn ang="0">
                  <a:pos x="14" y="36"/>
                </a:cxn>
                <a:cxn ang="0">
                  <a:pos x="19" y="36"/>
                </a:cxn>
                <a:cxn ang="0">
                  <a:pos x="25" y="34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3" h="76">
                  <a:moveTo>
                    <a:pt x="32" y="32"/>
                  </a:moveTo>
                  <a:lnTo>
                    <a:pt x="32" y="32"/>
                  </a:lnTo>
                  <a:lnTo>
                    <a:pt x="29" y="41"/>
                  </a:lnTo>
                  <a:lnTo>
                    <a:pt x="27" y="49"/>
                  </a:lnTo>
                  <a:lnTo>
                    <a:pt x="25" y="56"/>
                  </a:lnTo>
                  <a:lnTo>
                    <a:pt x="25" y="62"/>
                  </a:lnTo>
                  <a:lnTo>
                    <a:pt x="28" y="66"/>
                  </a:lnTo>
                  <a:lnTo>
                    <a:pt x="31" y="70"/>
                  </a:lnTo>
                  <a:lnTo>
                    <a:pt x="34" y="74"/>
                  </a:lnTo>
                  <a:lnTo>
                    <a:pt x="37" y="76"/>
                  </a:lnTo>
                  <a:lnTo>
                    <a:pt x="41" y="76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4" y="70"/>
                  </a:lnTo>
                  <a:lnTo>
                    <a:pt x="57" y="66"/>
                  </a:lnTo>
                  <a:lnTo>
                    <a:pt x="59" y="61"/>
                  </a:lnTo>
                  <a:lnTo>
                    <a:pt x="61" y="54"/>
                  </a:lnTo>
                  <a:lnTo>
                    <a:pt x="63" y="45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6" y="3"/>
                  </a:lnTo>
                  <a:lnTo>
                    <a:pt x="11" y="5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" y="26"/>
                  </a:lnTo>
                  <a:lnTo>
                    <a:pt x="3" y="29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4" y="36"/>
                  </a:lnTo>
                  <a:lnTo>
                    <a:pt x="19" y="36"/>
                  </a:lnTo>
                  <a:lnTo>
                    <a:pt x="25" y="34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37"/>
            <p:cNvSpPr>
              <a:spLocks/>
            </p:cNvSpPr>
            <p:nvPr/>
          </p:nvSpPr>
          <p:spPr bwMode="auto">
            <a:xfrm>
              <a:off x="5605463" y="4094163"/>
              <a:ext cx="14288" cy="19050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9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6"/>
                </a:cxn>
                <a:cxn ang="0">
                  <a:pos x="3" y="6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lnTo>
                    <a:pt x="9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238"/>
            <p:cNvSpPr>
              <a:spLocks/>
            </p:cNvSpPr>
            <p:nvPr/>
          </p:nvSpPr>
          <p:spPr bwMode="auto">
            <a:xfrm>
              <a:off x="5667375" y="4167188"/>
              <a:ext cx="1588" cy="476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239"/>
            <p:cNvSpPr>
              <a:spLocks/>
            </p:cNvSpPr>
            <p:nvPr/>
          </p:nvSpPr>
          <p:spPr bwMode="auto">
            <a:xfrm>
              <a:off x="5588000" y="4148138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0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0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240"/>
            <p:cNvSpPr>
              <a:spLocks/>
            </p:cNvSpPr>
            <p:nvPr/>
          </p:nvSpPr>
          <p:spPr bwMode="auto">
            <a:xfrm>
              <a:off x="5634038" y="4206875"/>
              <a:ext cx="19050" cy="1746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41"/>
            <p:cNvSpPr>
              <a:spLocks/>
            </p:cNvSpPr>
            <p:nvPr/>
          </p:nvSpPr>
          <p:spPr bwMode="auto">
            <a:xfrm>
              <a:off x="5480050" y="3965575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42"/>
            <p:cNvSpPr>
              <a:spLocks/>
            </p:cNvSpPr>
            <p:nvPr/>
          </p:nvSpPr>
          <p:spPr bwMode="auto">
            <a:xfrm>
              <a:off x="5383213" y="3890963"/>
              <a:ext cx="138113" cy="141288"/>
            </a:xfrm>
            <a:custGeom>
              <a:avLst/>
              <a:gdLst/>
              <a:ahLst/>
              <a:cxnLst>
                <a:cxn ang="0">
                  <a:pos x="87" y="66"/>
                </a:cxn>
                <a:cxn ang="0">
                  <a:pos x="87" y="66"/>
                </a:cxn>
                <a:cxn ang="0">
                  <a:pos x="54" y="33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5" y="6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3" y="13"/>
                </a:cxn>
                <a:cxn ang="0">
                  <a:pos x="16" y="15"/>
                </a:cxn>
                <a:cxn ang="0">
                  <a:pos x="11" y="17"/>
                </a:cxn>
                <a:cxn ang="0">
                  <a:pos x="7" y="20"/>
                </a:cxn>
                <a:cxn ang="0">
                  <a:pos x="4" y="23"/>
                </a:cxn>
                <a:cxn ang="0">
                  <a:pos x="2" y="27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2" y="39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6"/>
                </a:cxn>
                <a:cxn ang="0">
                  <a:pos x="14" y="47"/>
                </a:cxn>
                <a:cxn ang="0">
                  <a:pos x="20" y="48"/>
                </a:cxn>
                <a:cxn ang="0">
                  <a:pos x="26" y="47"/>
                </a:cxn>
                <a:cxn ang="0">
                  <a:pos x="32" y="45"/>
                </a:cxn>
                <a:cxn ang="0">
                  <a:pos x="32" y="45"/>
                </a:cxn>
                <a:cxn ang="0">
                  <a:pos x="28" y="54"/>
                </a:cxn>
                <a:cxn ang="0">
                  <a:pos x="26" y="62"/>
                </a:cxn>
                <a:cxn ang="0">
                  <a:pos x="26" y="70"/>
                </a:cxn>
                <a:cxn ang="0">
                  <a:pos x="27" y="76"/>
                </a:cxn>
                <a:cxn ang="0">
                  <a:pos x="29" y="80"/>
                </a:cxn>
                <a:cxn ang="0">
                  <a:pos x="32" y="84"/>
                </a:cxn>
                <a:cxn ang="0">
                  <a:pos x="35" y="87"/>
                </a:cxn>
                <a:cxn ang="0">
                  <a:pos x="40" y="89"/>
                </a:cxn>
                <a:cxn ang="0">
                  <a:pos x="44" y="89"/>
                </a:cxn>
                <a:cxn ang="0">
                  <a:pos x="48" y="87"/>
                </a:cxn>
                <a:cxn ang="0">
                  <a:pos x="52" y="84"/>
                </a:cxn>
                <a:cxn ang="0">
                  <a:pos x="57" y="80"/>
                </a:cxn>
                <a:cxn ang="0">
                  <a:pos x="60" y="75"/>
                </a:cxn>
                <a:cxn ang="0">
                  <a:pos x="62" y="67"/>
                </a:cxn>
                <a:cxn ang="0">
                  <a:pos x="63" y="59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1" y="47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9" y="56"/>
                </a:cxn>
                <a:cxn ang="0">
                  <a:pos x="76" y="61"/>
                </a:cxn>
                <a:cxn ang="0">
                  <a:pos x="82" y="64"/>
                </a:cxn>
                <a:cxn ang="0">
                  <a:pos x="87" y="66"/>
                </a:cxn>
                <a:cxn ang="0">
                  <a:pos x="87" y="66"/>
                </a:cxn>
              </a:cxnLst>
              <a:rect l="0" t="0" r="r" b="b"/>
              <a:pathLst>
                <a:path w="87" h="89">
                  <a:moveTo>
                    <a:pt x="87" y="66"/>
                  </a:moveTo>
                  <a:lnTo>
                    <a:pt x="87" y="66"/>
                  </a:lnTo>
                  <a:lnTo>
                    <a:pt x="54" y="33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3" y="13"/>
                  </a:lnTo>
                  <a:lnTo>
                    <a:pt x="16" y="15"/>
                  </a:lnTo>
                  <a:lnTo>
                    <a:pt x="11" y="17"/>
                  </a:lnTo>
                  <a:lnTo>
                    <a:pt x="7" y="20"/>
                  </a:lnTo>
                  <a:lnTo>
                    <a:pt x="4" y="23"/>
                  </a:lnTo>
                  <a:lnTo>
                    <a:pt x="2" y="27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2" y="39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6"/>
                  </a:lnTo>
                  <a:lnTo>
                    <a:pt x="14" y="47"/>
                  </a:lnTo>
                  <a:lnTo>
                    <a:pt x="20" y="48"/>
                  </a:lnTo>
                  <a:lnTo>
                    <a:pt x="26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54"/>
                  </a:lnTo>
                  <a:lnTo>
                    <a:pt x="26" y="62"/>
                  </a:lnTo>
                  <a:lnTo>
                    <a:pt x="26" y="70"/>
                  </a:lnTo>
                  <a:lnTo>
                    <a:pt x="27" y="76"/>
                  </a:lnTo>
                  <a:lnTo>
                    <a:pt x="29" y="80"/>
                  </a:lnTo>
                  <a:lnTo>
                    <a:pt x="32" y="84"/>
                  </a:lnTo>
                  <a:lnTo>
                    <a:pt x="35" y="87"/>
                  </a:lnTo>
                  <a:lnTo>
                    <a:pt x="40" y="89"/>
                  </a:lnTo>
                  <a:lnTo>
                    <a:pt x="44" y="89"/>
                  </a:lnTo>
                  <a:lnTo>
                    <a:pt x="48" y="87"/>
                  </a:lnTo>
                  <a:lnTo>
                    <a:pt x="52" y="84"/>
                  </a:lnTo>
                  <a:lnTo>
                    <a:pt x="57" y="80"/>
                  </a:lnTo>
                  <a:lnTo>
                    <a:pt x="60" y="75"/>
                  </a:lnTo>
                  <a:lnTo>
                    <a:pt x="62" y="67"/>
                  </a:lnTo>
                  <a:lnTo>
                    <a:pt x="63" y="59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1" y="47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9" y="56"/>
                  </a:lnTo>
                  <a:lnTo>
                    <a:pt x="76" y="61"/>
                  </a:lnTo>
                  <a:lnTo>
                    <a:pt x="82" y="64"/>
                  </a:lnTo>
                  <a:lnTo>
                    <a:pt x="87" y="66"/>
                  </a:lnTo>
                  <a:lnTo>
                    <a:pt x="87" y="6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243"/>
            <p:cNvSpPr>
              <a:spLocks/>
            </p:cNvSpPr>
            <p:nvPr/>
          </p:nvSpPr>
          <p:spPr bwMode="auto">
            <a:xfrm>
              <a:off x="5464175" y="3940175"/>
              <a:ext cx="17463" cy="174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0"/>
                </a:cxn>
                <a:cxn ang="0">
                  <a:pos x="11" y="9"/>
                </a:cxn>
                <a:cxn ang="0">
                  <a:pos x="11" y="9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0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9"/>
                  </a:lnTo>
                  <a:lnTo>
                    <a:pt x="3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244"/>
            <p:cNvSpPr>
              <a:spLocks/>
            </p:cNvSpPr>
            <p:nvPr/>
          </p:nvSpPr>
          <p:spPr bwMode="auto">
            <a:xfrm>
              <a:off x="5399088" y="3944938"/>
              <a:ext cx="19050" cy="190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7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7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45"/>
            <p:cNvSpPr>
              <a:spLocks/>
            </p:cNvSpPr>
            <p:nvPr/>
          </p:nvSpPr>
          <p:spPr bwMode="auto">
            <a:xfrm>
              <a:off x="5446713" y="4005263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1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246"/>
            <p:cNvSpPr>
              <a:spLocks/>
            </p:cNvSpPr>
            <p:nvPr/>
          </p:nvSpPr>
          <p:spPr bwMode="auto">
            <a:xfrm>
              <a:off x="5218113" y="4003675"/>
              <a:ext cx="1588" cy="31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1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47"/>
            <p:cNvSpPr>
              <a:spLocks/>
            </p:cNvSpPr>
            <p:nvPr/>
          </p:nvSpPr>
          <p:spPr bwMode="auto">
            <a:xfrm>
              <a:off x="5165725" y="3905250"/>
              <a:ext cx="125413" cy="163513"/>
            </a:xfrm>
            <a:custGeom>
              <a:avLst/>
              <a:gdLst/>
              <a:ahLst/>
              <a:cxnLst>
                <a:cxn ang="0">
                  <a:pos x="56" y="38"/>
                </a:cxn>
                <a:cxn ang="0">
                  <a:pos x="56" y="38"/>
                </a:cxn>
                <a:cxn ang="0">
                  <a:pos x="61" y="37"/>
                </a:cxn>
                <a:cxn ang="0">
                  <a:pos x="67" y="36"/>
                </a:cxn>
                <a:cxn ang="0">
                  <a:pos x="71" y="34"/>
                </a:cxn>
                <a:cxn ang="0">
                  <a:pos x="74" y="32"/>
                </a:cxn>
                <a:cxn ang="0">
                  <a:pos x="76" y="29"/>
                </a:cxn>
                <a:cxn ang="0">
                  <a:pos x="77" y="26"/>
                </a:cxn>
                <a:cxn ang="0">
                  <a:pos x="78" y="24"/>
                </a:cxn>
                <a:cxn ang="0">
                  <a:pos x="79" y="20"/>
                </a:cxn>
                <a:cxn ang="0">
                  <a:pos x="77" y="14"/>
                </a:cxn>
                <a:cxn ang="0">
                  <a:pos x="74" y="8"/>
                </a:cxn>
                <a:cxn ang="0">
                  <a:pos x="69" y="3"/>
                </a:cxn>
                <a:cxn ang="0">
                  <a:pos x="62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99"/>
                </a:cxn>
                <a:cxn ang="0">
                  <a:pos x="4" y="101"/>
                </a:cxn>
                <a:cxn ang="0">
                  <a:pos x="10" y="103"/>
                </a:cxn>
                <a:cxn ang="0">
                  <a:pos x="16" y="103"/>
                </a:cxn>
                <a:cxn ang="0">
                  <a:pos x="19" y="102"/>
                </a:cxn>
                <a:cxn ang="0">
                  <a:pos x="22" y="101"/>
                </a:cxn>
                <a:cxn ang="0">
                  <a:pos x="25" y="98"/>
                </a:cxn>
                <a:cxn ang="0">
                  <a:pos x="27" y="96"/>
                </a:cxn>
                <a:cxn ang="0">
                  <a:pos x="29" y="91"/>
                </a:cxn>
                <a:cxn ang="0">
                  <a:pos x="32" y="87"/>
                </a:cxn>
                <a:cxn ang="0">
                  <a:pos x="33" y="83"/>
                </a:cxn>
                <a:cxn ang="0">
                  <a:pos x="34" y="77"/>
                </a:cxn>
                <a:cxn ang="0">
                  <a:pos x="34" y="70"/>
                </a:cxn>
                <a:cxn ang="0">
                  <a:pos x="34" y="64"/>
                </a:cxn>
                <a:cxn ang="0">
                  <a:pos x="33" y="63"/>
                </a:cxn>
                <a:cxn ang="0">
                  <a:pos x="33" y="63"/>
                </a:cxn>
                <a:cxn ang="0">
                  <a:pos x="33" y="62"/>
                </a:cxn>
                <a:cxn ang="0">
                  <a:pos x="34" y="63"/>
                </a:cxn>
                <a:cxn ang="0">
                  <a:pos x="34" y="64"/>
                </a:cxn>
                <a:cxn ang="0">
                  <a:pos x="34" y="64"/>
                </a:cxn>
                <a:cxn ang="0">
                  <a:pos x="41" y="71"/>
                </a:cxn>
                <a:cxn ang="0">
                  <a:pos x="50" y="78"/>
                </a:cxn>
                <a:cxn ang="0">
                  <a:pos x="56" y="81"/>
                </a:cxn>
                <a:cxn ang="0">
                  <a:pos x="62" y="82"/>
                </a:cxn>
                <a:cxn ang="0">
                  <a:pos x="68" y="82"/>
                </a:cxn>
                <a:cxn ang="0">
                  <a:pos x="72" y="80"/>
                </a:cxn>
                <a:cxn ang="0">
                  <a:pos x="75" y="77"/>
                </a:cxn>
                <a:cxn ang="0">
                  <a:pos x="78" y="72"/>
                </a:cxn>
                <a:cxn ang="0">
                  <a:pos x="79" y="67"/>
                </a:cxn>
                <a:cxn ang="0">
                  <a:pos x="79" y="62"/>
                </a:cxn>
                <a:cxn ang="0">
                  <a:pos x="79" y="56"/>
                </a:cxn>
                <a:cxn ang="0">
                  <a:pos x="77" y="51"/>
                </a:cxn>
                <a:cxn ang="0">
                  <a:pos x="74" y="47"/>
                </a:cxn>
                <a:cxn ang="0">
                  <a:pos x="69" y="43"/>
                </a:cxn>
                <a:cxn ang="0">
                  <a:pos x="63" y="40"/>
                </a:cxn>
                <a:cxn ang="0">
                  <a:pos x="56" y="38"/>
                </a:cxn>
                <a:cxn ang="0">
                  <a:pos x="56" y="38"/>
                </a:cxn>
              </a:cxnLst>
              <a:rect l="0" t="0" r="r" b="b"/>
              <a:pathLst>
                <a:path w="79" h="103">
                  <a:moveTo>
                    <a:pt x="56" y="38"/>
                  </a:moveTo>
                  <a:lnTo>
                    <a:pt x="56" y="38"/>
                  </a:lnTo>
                  <a:lnTo>
                    <a:pt x="61" y="37"/>
                  </a:lnTo>
                  <a:lnTo>
                    <a:pt x="67" y="36"/>
                  </a:lnTo>
                  <a:lnTo>
                    <a:pt x="71" y="34"/>
                  </a:lnTo>
                  <a:lnTo>
                    <a:pt x="74" y="32"/>
                  </a:lnTo>
                  <a:lnTo>
                    <a:pt x="76" y="29"/>
                  </a:lnTo>
                  <a:lnTo>
                    <a:pt x="77" y="26"/>
                  </a:lnTo>
                  <a:lnTo>
                    <a:pt x="78" y="24"/>
                  </a:lnTo>
                  <a:lnTo>
                    <a:pt x="79" y="20"/>
                  </a:lnTo>
                  <a:lnTo>
                    <a:pt x="77" y="14"/>
                  </a:lnTo>
                  <a:lnTo>
                    <a:pt x="74" y="8"/>
                  </a:lnTo>
                  <a:lnTo>
                    <a:pt x="69" y="3"/>
                  </a:lnTo>
                  <a:lnTo>
                    <a:pt x="62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10" y="103"/>
                  </a:lnTo>
                  <a:lnTo>
                    <a:pt x="16" y="103"/>
                  </a:lnTo>
                  <a:lnTo>
                    <a:pt x="19" y="102"/>
                  </a:lnTo>
                  <a:lnTo>
                    <a:pt x="22" y="101"/>
                  </a:lnTo>
                  <a:lnTo>
                    <a:pt x="25" y="98"/>
                  </a:lnTo>
                  <a:lnTo>
                    <a:pt x="27" y="96"/>
                  </a:lnTo>
                  <a:lnTo>
                    <a:pt x="29" y="91"/>
                  </a:lnTo>
                  <a:lnTo>
                    <a:pt x="32" y="87"/>
                  </a:lnTo>
                  <a:lnTo>
                    <a:pt x="33" y="83"/>
                  </a:lnTo>
                  <a:lnTo>
                    <a:pt x="34" y="77"/>
                  </a:lnTo>
                  <a:lnTo>
                    <a:pt x="34" y="70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2"/>
                  </a:lnTo>
                  <a:lnTo>
                    <a:pt x="34" y="63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41" y="71"/>
                  </a:lnTo>
                  <a:lnTo>
                    <a:pt x="50" y="78"/>
                  </a:lnTo>
                  <a:lnTo>
                    <a:pt x="56" y="81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2" y="80"/>
                  </a:lnTo>
                  <a:lnTo>
                    <a:pt x="75" y="77"/>
                  </a:lnTo>
                  <a:lnTo>
                    <a:pt x="78" y="72"/>
                  </a:lnTo>
                  <a:lnTo>
                    <a:pt x="79" y="67"/>
                  </a:lnTo>
                  <a:lnTo>
                    <a:pt x="79" y="62"/>
                  </a:lnTo>
                  <a:lnTo>
                    <a:pt x="79" y="56"/>
                  </a:lnTo>
                  <a:lnTo>
                    <a:pt x="77" y="51"/>
                  </a:lnTo>
                  <a:lnTo>
                    <a:pt x="74" y="47"/>
                  </a:lnTo>
                  <a:lnTo>
                    <a:pt x="69" y="43"/>
                  </a:lnTo>
                  <a:lnTo>
                    <a:pt x="63" y="40"/>
                  </a:lnTo>
                  <a:lnTo>
                    <a:pt x="56" y="38"/>
                  </a:lnTo>
                  <a:lnTo>
                    <a:pt x="56" y="3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248"/>
            <p:cNvSpPr>
              <a:spLocks/>
            </p:cNvSpPr>
            <p:nvPr/>
          </p:nvSpPr>
          <p:spPr bwMode="auto">
            <a:xfrm>
              <a:off x="5249863" y="3919538"/>
              <a:ext cx="6350" cy="79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49"/>
            <p:cNvSpPr>
              <a:spLocks/>
            </p:cNvSpPr>
            <p:nvPr/>
          </p:nvSpPr>
          <p:spPr bwMode="auto">
            <a:xfrm>
              <a:off x="5249863" y="3917950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250"/>
            <p:cNvSpPr>
              <a:spLocks/>
            </p:cNvSpPr>
            <p:nvPr/>
          </p:nvSpPr>
          <p:spPr bwMode="auto">
            <a:xfrm>
              <a:off x="5262563" y="3992563"/>
              <a:ext cx="19050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251"/>
            <p:cNvSpPr>
              <a:spLocks/>
            </p:cNvSpPr>
            <p:nvPr/>
          </p:nvSpPr>
          <p:spPr bwMode="auto">
            <a:xfrm>
              <a:off x="5176838" y="4029075"/>
              <a:ext cx="6350" cy="111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0" y="5"/>
                  </a:lnTo>
                  <a:lnTo>
                    <a:pt x="0" y="7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252"/>
            <p:cNvSpPr>
              <a:spLocks/>
            </p:cNvSpPr>
            <p:nvPr/>
          </p:nvSpPr>
          <p:spPr bwMode="auto">
            <a:xfrm>
              <a:off x="5176838" y="4029075"/>
              <a:ext cx="1905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1"/>
                </a:cxn>
                <a:cxn ang="0">
                  <a:pos x="11" y="9"/>
                </a:cxn>
                <a:cxn ang="0">
                  <a:pos x="12" y="8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3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253"/>
            <p:cNvSpPr>
              <a:spLocks/>
            </p:cNvSpPr>
            <p:nvPr/>
          </p:nvSpPr>
          <p:spPr bwMode="auto">
            <a:xfrm>
              <a:off x="5335588" y="4818063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54"/>
            <p:cNvSpPr>
              <a:spLocks/>
            </p:cNvSpPr>
            <p:nvPr/>
          </p:nvSpPr>
          <p:spPr bwMode="auto">
            <a:xfrm>
              <a:off x="5237163" y="4703763"/>
              <a:ext cx="136525" cy="114300"/>
            </a:xfrm>
            <a:custGeom>
              <a:avLst/>
              <a:gdLst/>
              <a:ahLst/>
              <a:cxnLst>
                <a:cxn ang="0">
                  <a:pos x="86" y="9"/>
                </a:cxn>
                <a:cxn ang="0">
                  <a:pos x="86" y="9"/>
                </a:cxn>
                <a:cxn ang="0">
                  <a:pos x="80" y="10"/>
                </a:cxn>
                <a:cxn ang="0">
                  <a:pos x="73" y="12"/>
                </a:cxn>
                <a:cxn ang="0">
                  <a:pos x="67" y="15"/>
                </a:cxn>
                <a:cxn ang="0">
                  <a:pos x="60" y="21"/>
                </a:cxn>
                <a:cxn ang="0">
                  <a:pos x="60" y="21"/>
                </a:cxn>
                <a:cxn ang="0">
                  <a:pos x="59" y="15"/>
                </a:cxn>
                <a:cxn ang="0">
                  <a:pos x="55" y="11"/>
                </a:cxn>
                <a:cxn ang="0">
                  <a:pos x="52" y="7"/>
                </a:cxn>
                <a:cxn ang="0">
                  <a:pos x="49" y="5"/>
                </a:cxn>
                <a:cxn ang="0">
                  <a:pos x="45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3" y="1"/>
                </a:cxn>
                <a:cxn ang="0">
                  <a:pos x="29" y="2"/>
                </a:cxn>
                <a:cxn ang="0">
                  <a:pos x="26" y="5"/>
                </a:cxn>
                <a:cxn ang="0">
                  <a:pos x="24" y="8"/>
                </a:cxn>
                <a:cxn ang="0">
                  <a:pos x="22" y="11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6"/>
                </a:cxn>
                <a:cxn ang="0">
                  <a:pos x="25" y="31"/>
                </a:cxn>
                <a:cxn ang="0">
                  <a:pos x="31" y="37"/>
                </a:cxn>
                <a:cxn ang="0">
                  <a:pos x="31" y="37"/>
                </a:cxn>
                <a:cxn ang="0">
                  <a:pos x="24" y="37"/>
                </a:cxn>
                <a:cxn ang="0">
                  <a:pos x="17" y="40"/>
                </a:cxn>
                <a:cxn ang="0">
                  <a:pos x="13" y="42"/>
                </a:cxn>
                <a:cxn ang="0">
                  <a:pos x="9" y="44"/>
                </a:cxn>
                <a:cxn ang="0">
                  <a:pos x="6" y="47"/>
                </a:cxn>
                <a:cxn ang="0">
                  <a:pos x="2" y="50"/>
                </a:cxn>
                <a:cxn ang="0">
                  <a:pos x="1" y="53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1" y="64"/>
                </a:cxn>
                <a:cxn ang="0">
                  <a:pos x="4" y="67"/>
                </a:cxn>
                <a:cxn ang="0">
                  <a:pos x="7" y="69"/>
                </a:cxn>
                <a:cxn ang="0">
                  <a:pos x="10" y="71"/>
                </a:cxn>
                <a:cxn ang="0">
                  <a:pos x="14" y="72"/>
                </a:cxn>
                <a:cxn ang="0">
                  <a:pos x="18" y="72"/>
                </a:cxn>
                <a:cxn ang="0">
                  <a:pos x="24" y="72"/>
                </a:cxn>
                <a:cxn ang="0">
                  <a:pos x="24" y="72"/>
                </a:cxn>
                <a:cxn ang="0">
                  <a:pos x="34" y="66"/>
                </a:cxn>
                <a:cxn ang="0">
                  <a:pos x="44" y="60"/>
                </a:cxn>
                <a:cxn ang="0">
                  <a:pos x="52" y="52"/>
                </a:cxn>
                <a:cxn ang="0">
                  <a:pos x="61" y="45"/>
                </a:cxn>
                <a:cxn ang="0">
                  <a:pos x="68" y="36"/>
                </a:cxn>
                <a:cxn ang="0">
                  <a:pos x="74" y="28"/>
                </a:cxn>
                <a:cxn ang="0">
                  <a:pos x="81" y="19"/>
                </a:cxn>
                <a:cxn ang="0">
                  <a:pos x="86" y="9"/>
                </a:cxn>
                <a:cxn ang="0">
                  <a:pos x="86" y="9"/>
                </a:cxn>
              </a:cxnLst>
              <a:rect l="0" t="0" r="r" b="b"/>
              <a:pathLst>
                <a:path w="86" h="72">
                  <a:moveTo>
                    <a:pt x="86" y="9"/>
                  </a:moveTo>
                  <a:lnTo>
                    <a:pt x="86" y="9"/>
                  </a:lnTo>
                  <a:lnTo>
                    <a:pt x="80" y="10"/>
                  </a:lnTo>
                  <a:lnTo>
                    <a:pt x="73" y="12"/>
                  </a:lnTo>
                  <a:lnTo>
                    <a:pt x="67" y="15"/>
                  </a:lnTo>
                  <a:lnTo>
                    <a:pt x="60" y="21"/>
                  </a:lnTo>
                  <a:lnTo>
                    <a:pt x="60" y="21"/>
                  </a:lnTo>
                  <a:lnTo>
                    <a:pt x="59" y="15"/>
                  </a:lnTo>
                  <a:lnTo>
                    <a:pt x="55" y="11"/>
                  </a:lnTo>
                  <a:lnTo>
                    <a:pt x="52" y="7"/>
                  </a:lnTo>
                  <a:lnTo>
                    <a:pt x="49" y="5"/>
                  </a:lnTo>
                  <a:lnTo>
                    <a:pt x="45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3" y="1"/>
                  </a:lnTo>
                  <a:lnTo>
                    <a:pt x="29" y="2"/>
                  </a:lnTo>
                  <a:lnTo>
                    <a:pt x="26" y="5"/>
                  </a:lnTo>
                  <a:lnTo>
                    <a:pt x="24" y="8"/>
                  </a:lnTo>
                  <a:lnTo>
                    <a:pt x="22" y="11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6"/>
                  </a:lnTo>
                  <a:lnTo>
                    <a:pt x="25" y="31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24" y="37"/>
                  </a:lnTo>
                  <a:lnTo>
                    <a:pt x="17" y="40"/>
                  </a:lnTo>
                  <a:lnTo>
                    <a:pt x="13" y="42"/>
                  </a:lnTo>
                  <a:lnTo>
                    <a:pt x="9" y="44"/>
                  </a:lnTo>
                  <a:lnTo>
                    <a:pt x="6" y="47"/>
                  </a:lnTo>
                  <a:lnTo>
                    <a:pt x="2" y="50"/>
                  </a:lnTo>
                  <a:lnTo>
                    <a:pt x="1" y="53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1" y="64"/>
                  </a:lnTo>
                  <a:lnTo>
                    <a:pt x="4" y="67"/>
                  </a:lnTo>
                  <a:lnTo>
                    <a:pt x="7" y="69"/>
                  </a:lnTo>
                  <a:lnTo>
                    <a:pt x="10" y="71"/>
                  </a:lnTo>
                  <a:lnTo>
                    <a:pt x="14" y="72"/>
                  </a:lnTo>
                  <a:lnTo>
                    <a:pt x="18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34" y="66"/>
                  </a:lnTo>
                  <a:lnTo>
                    <a:pt x="44" y="60"/>
                  </a:lnTo>
                  <a:lnTo>
                    <a:pt x="52" y="52"/>
                  </a:lnTo>
                  <a:lnTo>
                    <a:pt x="61" y="45"/>
                  </a:lnTo>
                  <a:lnTo>
                    <a:pt x="68" y="36"/>
                  </a:lnTo>
                  <a:lnTo>
                    <a:pt x="74" y="28"/>
                  </a:lnTo>
                  <a:lnTo>
                    <a:pt x="81" y="19"/>
                  </a:lnTo>
                  <a:lnTo>
                    <a:pt x="86" y="9"/>
                  </a:lnTo>
                  <a:lnTo>
                    <a:pt x="86" y="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255"/>
            <p:cNvSpPr>
              <a:spLocks/>
            </p:cNvSpPr>
            <p:nvPr/>
          </p:nvSpPr>
          <p:spPr bwMode="auto">
            <a:xfrm>
              <a:off x="5313363" y="4776788"/>
              <a:ext cx="15875" cy="1428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9"/>
                  </a:lnTo>
                  <a:lnTo>
                    <a:pt x="1" y="9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256"/>
            <p:cNvSpPr>
              <a:spLocks/>
            </p:cNvSpPr>
            <p:nvPr/>
          </p:nvSpPr>
          <p:spPr bwMode="auto">
            <a:xfrm>
              <a:off x="5248275" y="4783138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9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257"/>
            <p:cNvSpPr>
              <a:spLocks/>
            </p:cNvSpPr>
            <p:nvPr/>
          </p:nvSpPr>
          <p:spPr bwMode="auto">
            <a:xfrm>
              <a:off x="5287963" y="4719638"/>
              <a:ext cx="20638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9" y="11"/>
                </a:cxn>
                <a:cxn ang="0">
                  <a:pos x="11" y="10"/>
                </a:cxn>
                <a:cxn ang="0">
                  <a:pos x="12" y="8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3" h="13">
                  <a:moveTo>
                    <a:pt x="6" y="13"/>
                  </a:moveTo>
                  <a:lnTo>
                    <a:pt x="6" y="13"/>
                  </a:lnTo>
                  <a:lnTo>
                    <a:pt x="9" y="11"/>
                  </a:lnTo>
                  <a:lnTo>
                    <a:pt x="11" y="10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258"/>
            <p:cNvSpPr>
              <a:spLocks/>
            </p:cNvSpPr>
            <p:nvPr/>
          </p:nvSpPr>
          <p:spPr bwMode="auto">
            <a:xfrm>
              <a:off x="5011738" y="4262438"/>
              <a:ext cx="120650" cy="165100"/>
            </a:xfrm>
            <a:custGeom>
              <a:avLst/>
              <a:gdLst/>
              <a:ahLst/>
              <a:cxnLst>
                <a:cxn ang="0">
                  <a:pos x="52" y="39"/>
                </a:cxn>
                <a:cxn ang="0">
                  <a:pos x="52" y="39"/>
                </a:cxn>
                <a:cxn ang="0">
                  <a:pos x="60" y="38"/>
                </a:cxn>
                <a:cxn ang="0">
                  <a:pos x="66" y="35"/>
                </a:cxn>
                <a:cxn ang="0">
                  <a:pos x="70" y="32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75" y="20"/>
                </a:cxn>
                <a:cxn ang="0">
                  <a:pos x="73" y="15"/>
                </a:cxn>
                <a:cxn ang="0">
                  <a:pos x="72" y="11"/>
                </a:cxn>
                <a:cxn ang="0">
                  <a:pos x="69" y="7"/>
                </a:cxn>
                <a:cxn ang="0">
                  <a:pos x="65" y="4"/>
                </a:cxn>
                <a:cxn ang="0">
                  <a:pos x="61" y="2"/>
                </a:cxn>
                <a:cxn ang="0">
                  <a:pos x="57" y="0"/>
                </a:cxn>
                <a:cxn ang="0">
                  <a:pos x="50" y="0"/>
                </a:cxn>
                <a:cxn ang="0">
                  <a:pos x="45" y="1"/>
                </a:cxn>
                <a:cxn ang="0">
                  <a:pos x="39" y="3"/>
                </a:cxn>
                <a:cxn ang="0">
                  <a:pos x="32" y="7"/>
                </a:cxn>
                <a:cxn ang="0">
                  <a:pos x="32" y="7"/>
                </a:cxn>
                <a:cxn ang="0">
                  <a:pos x="14" y="53"/>
                </a:cxn>
                <a:cxn ang="0">
                  <a:pos x="7" y="76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5" y="103"/>
                </a:cxn>
                <a:cxn ang="0">
                  <a:pos x="10" y="104"/>
                </a:cxn>
                <a:cxn ang="0">
                  <a:pos x="15" y="103"/>
                </a:cxn>
                <a:cxn ang="0">
                  <a:pos x="21" y="99"/>
                </a:cxn>
                <a:cxn ang="0">
                  <a:pos x="25" y="93"/>
                </a:cxn>
                <a:cxn ang="0">
                  <a:pos x="28" y="86"/>
                </a:cxn>
                <a:cxn ang="0">
                  <a:pos x="30" y="76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8" y="62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37" y="72"/>
                </a:cxn>
                <a:cxn ang="0">
                  <a:pos x="45" y="78"/>
                </a:cxn>
                <a:cxn ang="0">
                  <a:pos x="52" y="81"/>
                </a:cxn>
                <a:cxn ang="0">
                  <a:pos x="59" y="82"/>
                </a:cxn>
                <a:cxn ang="0">
                  <a:pos x="64" y="81"/>
                </a:cxn>
                <a:cxn ang="0">
                  <a:pos x="68" y="79"/>
                </a:cxn>
                <a:cxn ang="0">
                  <a:pos x="71" y="76"/>
                </a:cxn>
                <a:cxn ang="0">
                  <a:pos x="73" y="72"/>
                </a:cxn>
                <a:cxn ang="0">
                  <a:pos x="76" y="68"/>
                </a:cxn>
                <a:cxn ang="0">
                  <a:pos x="76" y="62"/>
                </a:cxn>
                <a:cxn ang="0">
                  <a:pos x="75" y="57"/>
                </a:cxn>
                <a:cxn ang="0">
                  <a:pos x="73" y="52"/>
                </a:cxn>
                <a:cxn ang="0">
                  <a:pos x="69" y="47"/>
                </a:cxn>
                <a:cxn ang="0">
                  <a:pos x="65" y="43"/>
                </a:cxn>
                <a:cxn ang="0">
                  <a:pos x="59" y="41"/>
                </a:cxn>
                <a:cxn ang="0">
                  <a:pos x="52" y="39"/>
                </a:cxn>
                <a:cxn ang="0">
                  <a:pos x="52" y="39"/>
                </a:cxn>
              </a:cxnLst>
              <a:rect l="0" t="0" r="r" b="b"/>
              <a:pathLst>
                <a:path w="76" h="104">
                  <a:moveTo>
                    <a:pt x="52" y="39"/>
                  </a:moveTo>
                  <a:lnTo>
                    <a:pt x="52" y="39"/>
                  </a:lnTo>
                  <a:lnTo>
                    <a:pt x="60" y="38"/>
                  </a:lnTo>
                  <a:lnTo>
                    <a:pt x="66" y="35"/>
                  </a:lnTo>
                  <a:lnTo>
                    <a:pt x="70" y="32"/>
                  </a:lnTo>
                  <a:lnTo>
                    <a:pt x="73" y="28"/>
                  </a:lnTo>
                  <a:lnTo>
                    <a:pt x="75" y="24"/>
                  </a:lnTo>
                  <a:lnTo>
                    <a:pt x="75" y="20"/>
                  </a:lnTo>
                  <a:lnTo>
                    <a:pt x="73" y="15"/>
                  </a:lnTo>
                  <a:lnTo>
                    <a:pt x="72" y="11"/>
                  </a:lnTo>
                  <a:lnTo>
                    <a:pt x="69" y="7"/>
                  </a:lnTo>
                  <a:lnTo>
                    <a:pt x="65" y="4"/>
                  </a:lnTo>
                  <a:lnTo>
                    <a:pt x="61" y="2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5" y="1"/>
                  </a:lnTo>
                  <a:lnTo>
                    <a:pt x="39" y="3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14" y="53"/>
                  </a:lnTo>
                  <a:lnTo>
                    <a:pt x="7" y="76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5" y="103"/>
                  </a:lnTo>
                  <a:lnTo>
                    <a:pt x="10" y="104"/>
                  </a:lnTo>
                  <a:lnTo>
                    <a:pt x="15" y="103"/>
                  </a:lnTo>
                  <a:lnTo>
                    <a:pt x="21" y="99"/>
                  </a:lnTo>
                  <a:lnTo>
                    <a:pt x="25" y="93"/>
                  </a:lnTo>
                  <a:lnTo>
                    <a:pt x="28" y="86"/>
                  </a:lnTo>
                  <a:lnTo>
                    <a:pt x="30" y="76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8" y="62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7" y="72"/>
                  </a:lnTo>
                  <a:lnTo>
                    <a:pt x="45" y="78"/>
                  </a:lnTo>
                  <a:lnTo>
                    <a:pt x="52" y="81"/>
                  </a:lnTo>
                  <a:lnTo>
                    <a:pt x="59" y="82"/>
                  </a:lnTo>
                  <a:lnTo>
                    <a:pt x="64" y="81"/>
                  </a:lnTo>
                  <a:lnTo>
                    <a:pt x="68" y="79"/>
                  </a:lnTo>
                  <a:lnTo>
                    <a:pt x="71" y="76"/>
                  </a:lnTo>
                  <a:lnTo>
                    <a:pt x="73" y="72"/>
                  </a:lnTo>
                  <a:lnTo>
                    <a:pt x="76" y="68"/>
                  </a:lnTo>
                  <a:lnTo>
                    <a:pt x="76" y="62"/>
                  </a:lnTo>
                  <a:lnTo>
                    <a:pt x="75" y="57"/>
                  </a:lnTo>
                  <a:lnTo>
                    <a:pt x="73" y="52"/>
                  </a:lnTo>
                  <a:lnTo>
                    <a:pt x="69" y="47"/>
                  </a:lnTo>
                  <a:lnTo>
                    <a:pt x="65" y="43"/>
                  </a:lnTo>
                  <a:lnTo>
                    <a:pt x="59" y="41"/>
                  </a:lnTo>
                  <a:lnTo>
                    <a:pt x="52" y="39"/>
                  </a:lnTo>
                  <a:lnTo>
                    <a:pt x="52" y="3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259"/>
            <p:cNvSpPr>
              <a:spLocks/>
            </p:cNvSpPr>
            <p:nvPr/>
          </p:nvSpPr>
          <p:spPr bwMode="auto">
            <a:xfrm>
              <a:off x="5056188" y="436086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260"/>
            <p:cNvSpPr>
              <a:spLocks/>
            </p:cNvSpPr>
            <p:nvPr/>
          </p:nvSpPr>
          <p:spPr bwMode="auto">
            <a:xfrm>
              <a:off x="5035550" y="4319588"/>
              <a:ext cx="9525" cy="158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261"/>
            <p:cNvSpPr>
              <a:spLocks/>
            </p:cNvSpPr>
            <p:nvPr/>
          </p:nvSpPr>
          <p:spPr bwMode="auto">
            <a:xfrm>
              <a:off x="5037138" y="4319588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262"/>
            <p:cNvSpPr>
              <a:spLocks/>
            </p:cNvSpPr>
            <p:nvPr/>
          </p:nvSpPr>
          <p:spPr bwMode="auto">
            <a:xfrm>
              <a:off x="5089525" y="427513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263"/>
            <p:cNvSpPr>
              <a:spLocks/>
            </p:cNvSpPr>
            <p:nvPr/>
          </p:nvSpPr>
          <p:spPr bwMode="auto">
            <a:xfrm>
              <a:off x="5102225" y="4351338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264"/>
            <p:cNvSpPr>
              <a:spLocks/>
            </p:cNvSpPr>
            <p:nvPr/>
          </p:nvSpPr>
          <p:spPr bwMode="auto">
            <a:xfrm>
              <a:off x="5018088" y="4387850"/>
              <a:ext cx="3175" cy="1111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265"/>
            <p:cNvSpPr>
              <a:spLocks/>
            </p:cNvSpPr>
            <p:nvPr/>
          </p:nvSpPr>
          <p:spPr bwMode="auto">
            <a:xfrm>
              <a:off x="5018088" y="4386263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9" y="10"/>
                </a:cxn>
                <a:cxn ang="0">
                  <a:pos x="11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56"/>
          <p:cNvGrpSpPr/>
          <p:nvPr userDrawn="1"/>
        </p:nvGrpSpPr>
        <p:grpSpPr>
          <a:xfrm rot="19618880">
            <a:off x="318862" y="377961"/>
            <a:ext cx="730780" cy="717216"/>
            <a:chOff x="3944938" y="5821363"/>
            <a:chExt cx="892175" cy="849313"/>
          </a:xfrm>
        </p:grpSpPr>
        <p:sp>
          <p:nvSpPr>
            <p:cNvPr id="458" name="Freeform 312"/>
            <p:cNvSpPr>
              <a:spLocks/>
            </p:cNvSpPr>
            <p:nvPr/>
          </p:nvSpPr>
          <p:spPr bwMode="auto">
            <a:xfrm>
              <a:off x="3944938" y="5821363"/>
              <a:ext cx="892175" cy="849313"/>
            </a:xfrm>
            <a:custGeom>
              <a:avLst/>
              <a:gdLst/>
              <a:ahLst/>
              <a:cxnLst>
                <a:cxn ang="0">
                  <a:pos x="236" y="535"/>
                </a:cxn>
                <a:cxn ang="0">
                  <a:pos x="207" y="508"/>
                </a:cxn>
                <a:cxn ang="0">
                  <a:pos x="163" y="463"/>
                </a:cxn>
                <a:cxn ang="0">
                  <a:pos x="112" y="404"/>
                </a:cxn>
                <a:cxn ang="0">
                  <a:pos x="74" y="353"/>
                </a:cxn>
                <a:cxn ang="0">
                  <a:pos x="51" y="316"/>
                </a:cxn>
                <a:cxn ang="0">
                  <a:pos x="30" y="279"/>
                </a:cxn>
                <a:cxn ang="0">
                  <a:pos x="14" y="240"/>
                </a:cxn>
                <a:cxn ang="0">
                  <a:pos x="3" y="202"/>
                </a:cxn>
                <a:cxn ang="0">
                  <a:pos x="0" y="165"/>
                </a:cxn>
                <a:cxn ang="0">
                  <a:pos x="3" y="128"/>
                </a:cxn>
                <a:cxn ang="0">
                  <a:pos x="16" y="94"/>
                </a:cxn>
                <a:cxn ang="0">
                  <a:pos x="25" y="77"/>
                </a:cxn>
                <a:cxn ang="0">
                  <a:pos x="37" y="62"/>
                </a:cxn>
                <a:cxn ang="0">
                  <a:pos x="60" y="37"/>
                </a:cxn>
                <a:cxn ang="0">
                  <a:pos x="84" y="19"/>
                </a:cxn>
                <a:cxn ang="0">
                  <a:pos x="107" y="7"/>
                </a:cxn>
                <a:cxn ang="0">
                  <a:pos x="129" y="1"/>
                </a:cxn>
                <a:cxn ang="0">
                  <a:pos x="151" y="0"/>
                </a:cxn>
                <a:cxn ang="0">
                  <a:pos x="174" y="4"/>
                </a:cxn>
                <a:cxn ang="0">
                  <a:pos x="194" y="11"/>
                </a:cxn>
                <a:cxn ang="0">
                  <a:pos x="214" y="23"/>
                </a:cxn>
                <a:cxn ang="0">
                  <a:pos x="232" y="38"/>
                </a:cxn>
                <a:cxn ang="0">
                  <a:pos x="248" y="56"/>
                </a:cxn>
                <a:cxn ang="0">
                  <a:pos x="263" y="76"/>
                </a:cxn>
                <a:cxn ang="0">
                  <a:pos x="274" y="98"/>
                </a:cxn>
                <a:cxn ang="0">
                  <a:pos x="285" y="120"/>
                </a:cxn>
                <a:cxn ang="0">
                  <a:pos x="291" y="144"/>
                </a:cxn>
                <a:cxn ang="0">
                  <a:pos x="295" y="168"/>
                </a:cxn>
                <a:cxn ang="0">
                  <a:pos x="297" y="180"/>
                </a:cxn>
                <a:cxn ang="0">
                  <a:pos x="309" y="151"/>
                </a:cxn>
                <a:cxn ang="0">
                  <a:pos x="324" y="123"/>
                </a:cxn>
                <a:cxn ang="0">
                  <a:pos x="345" y="94"/>
                </a:cxn>
                <a:cxn ang="0">
                  <a:pos x="373" y="67"/>
                </a:cxn>
                <a:cxn ang="0">
                  <a:pos x="388" y="58"/>
                </a:cxn>
                <a:cxn ang="0">
                  <a:pos x="406" y="50"/>
                </a:cxn>
                <a:cxn ang="0">
                  <a:pos x="424" y="46"/>
                </a:cxn>
                <a:cxn ang="0">
                  <a:pos x="444" y="47"/>
                </a:cxn>
                <a:cxn ang="0">
                  <a:pos x="465" y="52"/>
                </a:cxn>
                <a:cxn ang="0">
                  <a:pos x="488" y="63"/>
                </a:cxn>
                <a:cxn ang="0">
                  <a:pos x="499" y="71"/>
                </a:cxn>
                <a:cxn ang="0">
                  <a:pos x="519" y="86"/>
                </a:cxn>
                <a:cxn ang="0">
                  <a:pos x="536" y="104"/>
                </a:cxn>
                <a:cxn ang="0">
                  <a:pos x="549" y="125"/>
                </a:cxn>
                <a:cxn ang="0">
                  <a:pos x="558" y="147"/>
                </a:cxn>
                <a:cxn ang="0">
                  <a:pos x="562" y="172"/>
                </a:cxn>
                <a:cxn ang="0">
                  <a:pos x="561" y="198"/>
                </a:cxn>
                <a:cxn ang="0">
                  <a:pos x="555" y="226"/>
                </a:cxn>
                <a:cxn ang="0">
                  <a:pos x="543" y="256"/>
                </a:cxn>
                <a:cxn ang="0">
                  <a:pos x="525" y="288"/>
                </a:cxn>
                <a:cxn ang="0">
                  <a:pos x="501" y="322"/>
                </a:cxn>
                <a:cxn ang="0">
                  <a:pos x="470" y="358"/>
                </a:cxn>
                <a:cxn ang="0">
                  <a:pos x="432" y="394"/>
                </a:cxn>
                <a:cxn ang="0">
                  <a:pos x="385" y="433"/>
                </a:cxn>
                <a:cxn ang="0">
                  <a:pos x="333" y="472"/>
                </a:cxn>
                <a:cxn ang="0">
                  <a:pos x="271" y="514"/>
                </a:cxn>
                <a:cxn ang="0">
                  <a:pos x="236" y="535"/>
                </a:cxn>
              </a:cxnLst>
              <a:rect l="0" t="0" r="r" b="b"/>
              <a:pathLst>
                <a:path w="562" h="535">
                  <a:moveTo>
                    <a:pt x="236" y="535"/>
                  </a:moveTo>
                  <a:lnTo>
                    <a:pt x="236" y="535"/>
                  </a:lnTo>
                  <a:lnTo>
                    <a:pt x="222" y="523"/>
                  </a:lnTo>
                  <a:lnTo>
                    <a:pt x="207" y="508"/>
                  </a:lnTo>
                  <a:lnTo>
                    <a:pt x="186" y="488"/>
                  </a:lnTo>
                  <a:lnTo>
                    <a:pt x="163" y="463"/>
                  </a:lnTo>
                  <a:lnTo>
                    <a:pt x="139" y="436"/>
                  </a:lnTo>
                  <a:lnTo>
                    <a:pt x="112" y="404"/>
                  </a:lnTo>
                  <a:lnTo>
                    <a:pt x="86" y="370"/>
                  </a:lnTo>
                  <a:lnTo>
                    <a:pt x="74" y="353"/>
                  </a:lnTo>
                  <a:lnTo>
                    <a:pt x="61" y="335"/>
                  </a:lnTo>
                  <a:lnTo>
                    <a:pt x="51" y="316"/>
                  </a:lnTo>
                  <a:lnTo>
                    <a:pt x="40" y="297"/>
                  </a:lnTo>
                  <a:lnTo>
                    <a:pt x="30" y="279"/>
                  </a:lnTo>
                  <a:lnTo>
                    <a:pt x="21" y="260"/>
                  </a:lnTo>
                  <a:lnTo>
                    <a:pt x="14" y="240"/>
                  </a:lnTo>
                  <a:lnTo>
                    <a:pt x="8" y="221"/>
                  </a:lnTo>
                  <a:lnTo>
                    <a:pt x="3" y="202"/>
                  </a:lnTo>
                  <a:lnTo>
                    <a:pt x="1" y="183"/>
                  </a:lnTo>
                  <a:lnTo>
                    <a:pt x="0" y="165"/>
                  </a:lnTo>
                  <a:lnTo>
                    <a:pt x="0" y="146"/>
                  </a:lnTo>
                  <a:lnTo>
                    <a:pt x="3" y="128"/>
                  </a:lnTo>
                  <a:lnTo>
                    <a:pt x="8" y="111"/>
                  </a:lnTo>
                  <a:lnTo>
                    <a:pt x="16" y="94"/>
                  </a:lnTo>
                  <a:lnTo>
                    <a:pt x="20" y="85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7" y="62"/>
                  </a:lnTo>
                  <a:lnTo>
                    <a:pt x="49" y="48"/>
                  </a:lnTo>
                  <a:lnTo>
                    <a:pt x="60" y="37"/>
                  </a:lnTo>
                  <a:lnTo>
                    <a:pt x="72" y="27"/>
                  </a:lnTo>
                  <a:lnTo>
                    <a:pt x="84" y="19"/>
                  </a:lnTo>
                  <a:lnTo>
                    <a:pt x="95" y="12"/>
                  </a:lnTo>
                  <a:lnTo>
                    <a:pt x="107" y="7"/>
                  </a:lnTo>
                  <a:lnTo>
                    <a:pt x="118" y="3"/>
                  </a:lnTo>
                  <a:lnTo>
                    <a:pt x="129" y="1"/>
                  </a:lnTo>
                  <a:lnTo>
                    <a:pt x="141" y="0"/>
                  </a:lnTo>
                  <a:lnTo>
                    <a:pt x="151" y="0"/>
                  </a:lnTo>
                  <a:lnTo>
                    <a:pt x="163" y="1"/>
                  </a:lnTo>
                  <a:lnTo>
                    <a:pt x="174" y="4"/>
                  </a:lnTo>
                  <a:lnTo>
                    <a:pt x="184" y="7"/>
                  </a:lnTo>
                  <a:lnTo>
                    <a:pt x="194" y="11"/>
                  </a:lnTo>
                  <a:lnTo>
                    <a:pt x="204" y="16"/>
                  </a:lnTo>
                  <a:lnTo>
                    <a:pt x="214" y="23"/>
                  </a:lnTo>
                  <a:lnTo>
                    <a:pt x="222" y="30"/>
                  </a:lnTo>
                  <a:lnTo>
                    <a:pt x="232" y="38"/>
                  </a:lnTo>
                  <a:lnTo>
                    <a:pt x="240" y="47"/>
                  </a:lnTo>
                  <a:lnTo>
                    <a:pt x="248" y="56"/>
                  </a:lnTo>
                  <a:lnTo>
                    <a:pt x="255" y="65"/>
                  </a:lnTo>
                  <a:lnTo>
                    <a:pt x="263" y="76"/>
                  </a:lnTo>
                  <a:lnTo>
                    <a:pt x="269" y="86"/>
                  </a:lnTo>
                  <a:lnTo>
                    <a:pt x="274" y="98"/>
                  </a:lnTo>
                  <a:lnTo>
                    <a:pt x="280" y="109"/>
                  </a:lnTo>
                  <a:lnTo>
                    <a:pt x="285" y="120"/>
                  </a:lnTo>
                  <a:lnTo>
                    <a:pt x="288" y="132"/>
                  </a:lnTo>
                  <a:lnTo>
                    <a:pt x="291" y="144"/>
                  </a:lnTo>
                  <a:lnTo>
                    <a:pt x="294" y="156"/>
                  </a:lnTo>
                  <a:lnTo>
                    <a:pt x="295" y="168"/>
                  </a:lnTo>
                  <a:lnTo>
                    <a:pt x="297" y="180"/>
                  </a:lnTo>
                  <a:lnTo>
                    <a:pt x="297" y="180"/>
                  </a:lnTo>
                  <a:lnTo>
                    <a:pt x="300" y="172"/>
                  </a:lnTo>
                  <a:lnTo>
                    <a:pt x="309" y="151"/>
                  </a:lnTo>
                  <a:lnTo>
                    <a:pt x="316" y="138"/>
                  </a:lnTo>
                  <a:lnTo>
                    <a:pt x="324" y="123"/>
                  </a:lnTo>
                  <a:lnTo>
                    <a:pt x="335" y="109"/>
                  </a:lnTo>
                  <a:lnTo>
                    <a:pt x="345" y="94"/>
                  </a:lnTo>
                  <a:lnTo>
                    <a:pt x="358" y="80"/>
                  </a:lnTo>
                  <a:lnTo>
                    <a:pt x="373" y="67"/>
                  </a:lnTo>
                  <a:lnTo>
                    <a:pt x="380" y="62"/>
                  </a:lnTo>
                  <a:lnTo>
                    <a:pt x="388" y="58"/>
                  </a:lnTo>
                  <a:lnTo>
                    <a:pt x="396" y="54"/>
                  </a:lnTo>
                  <a:lnTo>
                    <a:pt x="406" y="50"/>
                  </a:lnTo>
                  <a:lnTo>
                    <a:pt x="414" y="48"/>
                  </a:lnTo>
                  <a:lnTo>
                    <a:pt x="424" y="46"/>
                  </a:lnTo>
                  <a:lnTo>
                    <a:pt x="433" y="46"/>
                  </a:lnTo>
                  <a:lnTo>
                    <a:pt x="444" y="47"/>
                  </a:lnTo>
                  <a:lnTo>
                    <a:pt x="454" y="49"/>
                  </a:lnTo>
                  <a:lnTo>
                    <a:pt x="465" y="52"/>
                  </a:lnTo>
                  <a:lnTo>
                    <a:pt x="477" y="57"/>
                  </a:lnTo>
                  <a:lnTo>
                    <a:pt x="488" y="63"/>
                  </a:lnTo>
                  <a:lnTo>
                    <a:pt x="488" y="63"/>
                  </a:lnTo>
                  <a:lnTo>
                    <a:pt x="499" y="71"/>
                  </a:lnTo>
                  <a:lnTo>
                    <a:pt x="509" y="78"/>
                  </a:lnTo>
                  <a:lnTo>
                    <a:pt x="519" y="86"/>
                  </a:lnTo>
                  <a:lnTo>
                    <a:pt x="528" y="95"/>
                  </a:lnTo>
                  <a:lnTo>
                    <a:pt x="536" y="104"/>
                  </a:lnTo>
                  <a:lnTo>
                    <a:pt x="543" y="115"/>
                  </a:lnTo>
                  <a:lnTo>
                    <a:pt x="549" y="125"/>
                  </a:lnTo>
                  <a:lnTo>
                    <a:pt x="554" y="136"/>
                  </a:lnTo>
                  <a:lnTo>
                    <a:pt x="558" y="147"/>
                  </a:lnTo>
                  <a:lnTo>
                    <a:pt x="560" y="159"/>
                  </a:lnTo>
                  <a:lnTo>
                    <a:pt x="562" y="172"/>
                  </a:lnTo>
                  <a:lnTo>
                    <a:pt x="562" y="185"/>
                  </a:lnTo>
                  <a:lnTo>
                    <a:pt x="561" y="198"/>
                  </a:lnTo>
                  <a:lnTo>
                    <a:pt x="558" y="211"/>
                  </a:lnTo>
                  <a:lnTo>
                    <a:pt x="555" y="226"/>
                  </a:lnTo>
                  <a:lnTo>
                    <a:pt x="550" y="241"/>
                  </a:lnTo>
                  <a:lnTo>
                    <a:pt x="543" y="256"/>
                  </a:lnTo>
                  <a:lnTo>
                    <a:pt x="535" y="272"/>
                  </a:lnTo>
                  <a:lnTo>
                    <a:pt x="525" y="288"/>
                  </a:lnTo>
                  <a:lnTo>
                    <a:pt x="514" y="305"/>
                  </a:lnTo>
                  <a:lnTo>
                    <a:pt x="501" y="322"/>
                  </a:lnTo>
                  <a:lnTo>
                    <a:pt x="486" y="340"/>
                  </a:lnTo>
                  <a:lnTo>
                    <a:pt x="470" y="358"/>
                  </a:lnTo>
                  <a:lnTo>
                    <a:pt x="451" y="376"/>
                  </a:lnTo>
                  <a:lnTo>
                    <a:pt x="432" y="394"/>
                  </a:lnTo>
                  <a:lnTo>
                    <a:pt x="410" y="413"/>
                  </a:lnTo>
                  <a:lnTo>
                    <a:pt x="385" y="433"/>
                  </a:lnTo>
                  <a:lnTo>
                    <a:pt x="360" y="452"/>
                  </a:lnTo>
                  <a:lnTo>
                    <a:pt x="333" y="472"/>
                  </a:lnTo>
                  <a:lnTo>
                    <a:pt x="303" y="493"/>
                  </a:lnTo>
                  <a:lnTo>
                    <a:pt x="271" y="514"/>
                  </a:lnTo>
                  <a:lnTo>
                    <a:pt x="236" y="535"/>
                  </a:lnTo>
                  <a:lnTo>
                    <a:pt x="236" y="535"/>
                  </a:lnTo>
                  <a:close/>
                </a:path>
              </a:pathLst>
            </a:custGeom>
            <a:solidFill>
              <a:srgbClr val="FF8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340"/>
            <p:cNvGrpSpPr/>
            <p:nvPr/>
          </p:nvGrpSpPr>
          <p:grpSpPr>
            <a:xfrm>
              <a:off x="3978275" y="5867400"/>
              <a:ext cx="828675" cy="741363"/>
              <a:chOff x="3978275" y="5867400"/>
              <a:chExt cx="828675" cy="741363"/>
            </a:xfrm>
          </p:grpSpPr>
          <p:sp>
            <p:nvSpPr>
              <p:cNvPr id="460" name="Freeform 313"/>
              <p:cNvSpPr>
                <a:spLocks/>
              </p:cNvSpPr>
              <p:nvPr/>
            </p:nvSpPr>
            <p:spPr bwMode="auto">
              <a:xfrm>
                <a:off x="3978275" y="5867400"/>
                <a:ext cx="828675" cy="741363"/>
              </a:xfrm>
              <a:custGeom>
                <a:avLst/>
                <a:gdLst/>
                <a:ahLst/>
                <a:cxnLst>
                  <a:cxn ang="0">
                    <a:pos x="218" y="467"/>
                  </a:cxn>
                  <a:cxn ang="0">
                    <a:pos x="172" y="427"/>
                  </a:cxn>
                  <a:cxn ang="0">
                    <a:pos x="127" y="384"/>
                  </a:cxn>
                  <a:cxn ang="0">
                    <a:pos x="80" y="327"/>
                  </a:cxn>
                  <a:cxn ang="0">
                    <a:pos x="56" y="297"/>
                  </a:cxn>
                  <a:cxn ang="0">
                    <a:pos x="36" y="265"/>
                  </a:cxn>
                  <a:cxn ang="0">
                    <a:pos x="20" y="231"/>
                  </a:cxn>
                  <a:cxn ang="0">
                    <a:pos x="8" y="197"/>
                  </a:cxn>
                  <a:cxn ang="0">
                    <a:pos x="1" y="163"/>
                  </a:cxn>
                  <a:cxn ang="0">
                    <a:pos x="1" y="130"/>
                  </a:cxn>
                  <a:cxn ang="0">
                    <a:pos x="9" y="98"/>
                  </a:cxn>
                  <a:cxn ang="0">
                    <a:pos x="26" y="67"/>
                  </a:cxn>
                  <a:cxn ang="0">
                    <a:pos x="36" y="53"/>
                  </a:cxn>
                  <a:cxn ang="0">
                    <a:pos x="57" y="30"/>
                  </a:cxn>
                  <a:cxn ang="0">
                    <a:pos x="79" y="14"/>
                  </a:cxn>
                  <a:cxn ang="0">
                    <a:pos x="100" y="4"/>
                  </a:cxn>
                  <a:cxn ang="0">
                    <a:pos x="120" y="0"/>
                  </a:cxn>
                  <a:cxn ang="0">
                    <a:pos x="140" y="2"/>
                  </a:cxn>
                  <a:cxn ang="0">
                    <a:pos x="159" y="9"/>
                  </a:cxn>
                  <a:cxn ang="0">
                    <a:pos x="178" y="18"/>
                  </a:cxn>
                  <a:cxn ang="0">
                    <a:pos x="195" y="32"/>
                  </a:cxn>
                  <a:cxn ang="0">
                    <a:pos x="211" y="49"/>
                  </a:cxn>
                  <a:cxn ang="0">
                    <a:pos x="232" y="79"/>
                  </a:cxn>
                  <a:cxn ang="0">
                    <a:pos x="253" y="123"/>
                  </a:cxn>
                  <a:cxn ang="0">
                    <a:pos x="266" y="169"/>
                  </a:cxn>
                  <a:cxn ang="0">
                    <a:pos x="268" y="192"/>
                  </a:cxn>
                  <a:cxn ang="0">
                    <a:pos x="271" y="183"/>
                  </a:cxn>
                  <a:cxn ang="0">
                    <a:pos x="287" y="146"/>
                  </a:cxn>
                  <a:cxn ang="0">
                    <a:pos x="305" y="115"/>
                  </a:cxn>
                  <a:cxn ang="0">
                    <a:pos x="328" y="84"/>
                  </a:cxn>
                  <a:cxn ang="0">
                    <a:pos x="350" y="64"/>
                  </a:cxn>
                  <a:cxn ang="0">
                    <a:pos x="366" y="54"/>
                  </a:cxn>
                  <a:cxn ang="0">
                    <a:pos x="382" y="47"/>
                  </a:cxn>
                  <a:cxn ang="0">
                    <a:pos x="400" y="44"/>
                  </a:cxn>
                  <a:cxn ang="0">
                    <a:pos x="421" y="46"/>
                  </a:cxn>
                  <a:cxn ang="0">
                    <a:pos x="441" y="52"/>
                  </a:cxn>
                  <a:cxn ang="0">
                    <a:pos x="452" y="58"/>
                  </a:cxn>
                  <a:cxn ang="0">
                    <a:pos x="472" y="72"/>
                  </a:cxn>
                  <a:cxn ang="0">
                    <a:pos x="490" y="87"/>
                  </a:cxn>
                  <a:cxn ang="0">
                    <a:pos x="504" y="103"/>
                  </a:cxn>
                  <a:cxn ang="0">
                    <a:pos x="514" y="121"/>
                  </a:cxn>
                  <a:cxn ang="0">
                    <a:pos x="520" y="140"/>
                  </a:cxn>
                  <a:cxn ang="0">
                    <a:pos x="522" y="161"/>
                  </a:cxn>
                  <a:cxn ang="0">
                    <a:pos x="519" y="184"/>
                  </a:cxn>
                  <a:cxn ang="0">
                    <a:pos x="511" y="208"/>
                  </a:cxn>
                  <a:cxn ang="0">
                    <a:pos x="497" y="234"/>
                  </a:cxn>
                  <a:cxn ang="0">
                    <a:pos x="477" y="262"/>
                  </a:cxn>
                  <a:cxn ang="0">
                    <a:pos x="451" y="291"/>
                  </a:cxn>
                  <a:cxn ang="0">
                    <a:pos x="418" y="323"/>
                  </a:cxn>
                  <a:cxn ang="0">
                    <a:pos x="380" y="356"/>
                  </a:cxn>
                  <a:cxn ang="0">
                    <a:pos x="334" y="391"/>
                  </a:cxn>
                  <a:cxn ang="0">
                    <a:pos x="280" y="428"/>
                  </a:cxn>
                  <a:cxn ang="0">
                    <a:pos x="218" y="467"/>
                  </a:cxn>
                </a:cxnLst>
                <a:rect l="0" t="0" r="r" b="b"/>
                <a:pathLst>
                  <a:path w="522" h="467">
                    <a:moveTo>
                      <a:pt x="218" y="467"/>
                    </a:moveTo>
                    <a:lnTo>
                      <a:pt x="218" y="467"/>
                    </a:lnTo>
                    <a:lnTo>
                      <a:pt x="205" y="457"/>
                    </a:lnTo>
                    <a:lnTo>
                      <a:pt x="172" y="427"/>
                    </a:lnTo>
                    <a:lnTo>
                      <a:pt x="151" y="407"/>
                    </a:lnTo>
                    <a:lnTo>
                      <a:pt x="127" y="384"/>
                    </a:lnTo>
                    <a:lnTo>
                      <a:pt x="103" y="356"/>
                    </a:lnTo>
                    <a:lnTo>
                      <a:pt x="80" y="327"/>
                    </a:lnTo>
                    <a:lnTo>
                      <a:pt x="68" y="313"/>
                    </a:lnTo>
                    <a:lnTo>
                      <a:pt x="56" y="297"/>
                    </a:lnTo>
                    <a:lnTo>
                      <a:pt x="47" y="281"/>
                    </a:lnTo>
                    <a:lnTo>
                      <a:pt x="36" y="265"/>
                    </a:lnTo>
                    <a:lnTo>
                      <a:pt x="28" y="248"/>
                    </a:lnTo>
                    <a:lnTo>
                      <a:pt x="20" y="231"/>
                    </a:lnTo>
                    <a:lnTo>
                      <a:pt x="13" y="214"/>
                    </a:lnTo>
                    <a:lnTo>
                      <a:pt x="8" y="197"/>
                    </a:lnTo>
                    <a:lnTo>
                      <a:pt x="3" y="180"/>
                    </a:lnTo>
                    <a:lnTo>
                      <a:pt x="1" y="163"/>
                    </a:lnTo>
                    <a:lnTo>
                      <a:pt x="0" y="147"/>
                    </a:lnTo>
                    <a:lnTo>
                      <a:pt x="1" y="130"/>
                    </a:lnTo>
                    <a:lnTo>
                      <a:pt x="3" y="115"/>
                    </a:lnTo>
                    <a:lnTo>
                      <a:pt x="9" y="98"/>
                    </a:lnTo>
                    <a:lnTo>
                      <a:pt x="16" y="83"/>
                    </a:lnTo>
                    <a:lnTo>
                      <a:pt x="26" y="67"/>
                    </a:lnTo>
                    <a:lnTo>
                      <a:pt x="26" y="67"/>
                    </a:lnTo>
                    <a:lnTo>
                      <a:pt x="36" y="53"/>
                    </a:lnTo>
                    <a:lnTo>
                      <a:pt x="47" y="40"/>
                    </a:lnTo>
                    <a:lnTo>
                      <a:pt x="57" y="30"/>
                    </a:lnTo>
                    <a:lnTo>
                      <a:pt x="68" y="21"/>
                    </a:lnTo>
                    <a:lnTo>
                      <a:pt x="79" y="14"/>
                    </a:lnTo>
                    <a:lnTo>
                      <a:pt x="89" y="9"/>
                    </a:lnTo>
                    <a:lnTo>
                      <a:pt x="100" y="4"/>
                    </a:lnTo>
                    <a:lnTo>
                      <a:pt x="109" y="2"/>
                    </a:lnTo>
                    <a:lnTo>
                      <a:pt x="120" y="0"/>
                    </a:lnTo>
                    <a:lnTo>
                      <a:pt x="130" y="1"/>
                    </a:lnTo>
                    <a:lnTo>
                      <a:pt x="140" y="2"/>
                    </a:lnTo>
                    <a:lnTo>
                      <a:pt x="150" y="4"/>
                    </a:lnTo>
                    <a:lnTo>
                      <a:pt x="159" y="9"/>
                    </a:lnTo>
                    <a:lnTo>
                      <a:pt x="169" y="13"/>
                    </a:lnTo>
                    <a:lnTo>
                      <a:pt x="178" y="18"/>
                    </a:lnTo>
                    <a:lnTo>
                      <a:pt x="187" y="25"/>
                    </a:lnTo>
                    <a:lnTo>
                      <a:pt x="195" y="32"/>
                    </a:lnTo>
                    <a:lnTo>
                      <a:pt x="204" y="40"/>
                    </a:lnTo>
                    <a:lnTo>
                      <a:pt x="211" y="49"/>
                    </a:lnTo>
                    <a:lnTo>
                      <a:pt x="218" y="58"/>
                    </a:lnTo>
                    <a:lnTo>
                      <a:pt x="232" y="79"/>
                    </a:lnTo>
                    <a:lnTo>
                      <a:pt x="244" y="100"/>
                    </a:lnTo>
                    <a:lnTo>
                      <a:pt x="253" y="123"/>
                    </a:lnTo>
                    <a:lnTo>
                      <a:pt x="261" y="146"/>
                    </a:lnTo>
                    <a:lnTo>
                      <a:pt x="266" y="169"/>
                    </a:lnTo>
                    <a:lnTo>
                      <a:pt x="267" y="180"/>
                    </a:lnTo>
                    <a:lnTo>
                      <a:pt x="268" y="192"/>
                    </a:lnTo>
                    <a:lnTo>
                      <a:pt x="268" y="192"/>
                    </a:lnTo>
                    <a:lnTo>
                      <a:pt x="271" y="183"/>
                    </a:lnTo>
                    <a:lnTo>
                      <a:pt x="281" y="161"/>
                    </a:lnTo>
                    <a:lnTo>
                      <a:pt x="287" y="146"/>
                    </a:lnTo>
                    <a:lnTo>
                      <a:pt x="296" y="132"/>
                    </a:lnTo>
                    <a:lnTo>
                      <a:pt x="305" y="115"/>
                    </a:lnTo>
                    <a:lnTo>
                      <a:pt x="316" y="99"/>
                    </a:lnTo>
                    <a:lnTo>
                      <a:pt x="328" y="84"/>
                    </a:lnTo>
                    <a:lnTo>
                      <a:pt x="342" y="70"/>
                    </a:lnTo>
                    <a:lnTo>
                      <a:pt x="350" y="64"/>
                    </a:lnTo>
                    <a:lnTo>
                      <a:pt x="357" y="58"/>
                    </a:lnTo>
                    <a:lnTo>
                      <a:pt x="366" y="54"/>
                    </a:lnTo>
                    <a:lnTo>
                      <a:pt x="374" y="50"/>
                    </a:lnTo>
                    <a:lnTo>
                      <a:pt x="382" y="47"/>
                    </a:lnTo>
                    <a:lnTo>
                      <a:pt x="392" y="45"/>
                    </a:lnTo>
                    <a:lnTo>
                      <a:pt x="400" y="44"/>
                    </a:lnTo>
                    <a:lnTo>
                      <a:pt x="411" y="44"/>
                    </a:lnTo>
                    <a:lnTo>
                      <a:pt x="421" y="46"/>
                    </a:lnTo>
                    <a:lnTo>
                      <a:pt x="431" y="48"/>
                    </a:lnTo>
                    <a:lnTo>
                      <a:pt x="441" y="52"/>
                    </a:lnTo>
                    <a:lnTo>
                      <a:pt x="452" y="58"/>
                    </a:lnTo>
                    <a:lnTo>
                      <a:pt x="452" y="58"/>
                    </a:lnTo>
                    <a:lnTo>
                      <a:pt x="463" y="65"/>
                    </a:lnTo>
                    <a:lnTo>
                      <a:pt x="472" y="72"/>
                    </a:lnTo>
                    <a:lnTo>
                      <a:pt x="482" y="79"/>
                    </a:lnTo>
                    <a:lnTo>
                      <a:pt x="490" y="87"/>
                    </a:lnTo>
                    <a:lnTo>
                      <a:pt x="498" y="94"/>
                    </a:lnTo>
                    <a:lnTo>
                      <a:pt x="504" y="103"/>
                    </a:lnTo>
                    <a:lnTo>
                      <a:pt x="510" y="112"/>
                    </a:lnTo>
                    <a:lnTo>
                      <a:pt x="514" y="121"/>
                    </a:lnTo>
                    <a:lnTo>
                      <a:pt x="518" y="130"/>
                    </a:lnTo>
                    <a:lnTo>
                      <a:pt x="520" y="140"/>
                    </a:lnTo>
                    <a:lnTo>
                      <a:pt x="522" y="151"/>
                    </a:lnTo>
                    <a:lnTo>
                      <a:pt x="522" y="161"/>
                    </a:lnTo>
                    <a:lnTo>
                      <a:pt x="521" y="173"/>
                    </a:lnTo>
                    <a:lnTo>
                      <a:pt x="519" y="184"/>
                    </a:lnTo>
                    <a:lnTo>
                      <a:pt x="515" y="196"/>
                    </a:lnTo>
                    <a:lnTo>
                      <a:pt x="511" y="208"/>
                    </a:lnTo>
                    <a:lnTo>
                      <a:pt x="504" y="222"/>
                    </a:lnTo>
                    <a:lnTo>
                      <a:pt x="497" y="234"/>
                    </a:lnTo>
                    <a:lnTo>
                      <a:pt x="487" y="248"/>
                    </a:lnTo>
                    <a:lnTo>
                      <a:pt x="477" y="262"/>
                    </a:lnTo>
                    <a:lnTo>
                      <a:pt x="465" y="277"/>
                    </a:lnTo>
                    <a:lnTo>
                      <a:pt x="451" y="291"/>
                    </a:lnTo>
                    <a:lnTo>
                      <a:pt x="436" y="307"/>
                    </a:lnTo>
                    <a:lnTo>
                      <a:pt x="418" y="323"/>
                    </a:lnTo>
                    <a:lnTo>
                      <a:pt x="400" y="339"/>
                    </a:lnTo>
                    <a:lnTo>
                      <a:pt x="380" y="356"/>
                    </a:lnTo>
                    <a:lnTo>
                      <a:pt x="357" y="373"/>
                    </a:lnTo>
                    <a:lnTo>
                      <a:pt x="334" y="391"/>
                    </a:lnTo>
                    <a:lnTo>
                      <a:pt x="307" y="409"/>
                    </a:lnTo>
                    <a:lnTo>
                      <a:pt x="280" y="428"/>
                    </a:lnTo>
                    <a:lnTo>
                      <a:pt x="250" y="447"/>
                    </a:lnTo>
                    <a:lnTo>
                      <a:pt x="218" y="467"/>
                    </a:lnTo>
                    <a:lnTo>
                      <a:pt x="218" y="467"/>
                    </a:lnTo>
                    <a:close/>
                  </a:path>
                </a:pathLst>
              </a:custGeom>
              <a:solidFill>
                <a:srgbClr val="FFC72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314"/>
              <p:cNvSpPr>
                <a:spLocks/>
              </p:cNvSpPr>
              <p:nvPr/>
            </p:nvSpPr>
            <p:spPr bwMode="auto">
              <a:xfrm>
                <a:off x="4002088" y="5934075"/>
                <a:ext cx="750888" cy="638175"/>
              </a:xfrm>
              <a:custGeom>
                <a:avLst/>
                <a:gdLst/>
                <a:ahLst/>
                <a:cxnLst>
                  <a:cxn ang="0">
                    <a:pos x="200" y="402"/>
                  </a:cxn>
                  <a:cxn ang="0">
                    <a:pos x="164" y="364"/>
                  </a:cxn>
                  <a:cxn ang="0">
                    <a:pos x="108" y="298"/>
                  </a:cxn>
                  <a:cxn ang="0">
                    <a:pos x="68" y="246"/>
                  </a:cxn>
                  <a:cxn ang="0">
                    <a:pos x="33" y="191"/>
                  </a:cxn>
                  <a:cxn ang="0">
                    <a:pos x="13" y="151"/>
                  </a:cxn>
                  <a:cxn ang="0">
                    <a:pos x="4" y="126"/>
                  </a:cxn>
                  <a:cxn ang="0">
                    <a:pos x="0" y="102"/>
                  </a:cxn>
                  <a:cxn ang="0">
                    <a:pos x="1" y="82"/>
                  </a:cxn>
                  <a:cxn ang="0">
                    <a:pos x="4" y="73"/>
                  </a:cxn>
                  <a:cxn ang="0">
                    <a:pos x="13" y="56"/>
                  </a:cxn>
                  <a:cxn ang="0">
                    <a:pos x="23" y="40"/>
                  </a:cxn>
                  <a:cxn ang="0">
                    <a:pos x="37" y="26"/>
                  </a:cxn>
                  <a:cxn ang="0">
                    <a:pos x="52" y="15"/>
                  </a:cxn>
                  <a:cxn ang="0">
                    <a:pos x="68" y="7"/>
                  </a:cxn>
                  <a:cxn ang="0">
                    <a:pos x="85" y="2"/>
                  </a:cxn>
                  <a:cxn ang="0">
                    <a:pos x="103" y="0"/>
                  </a:cxn>
                  <a:cxn ang="0">
                    <a:pos x="122" y="1"/>
                  </a:cxn>
                  <a:cxn ang="0">
                    <a:pos x="140" y="6"/>
                  </a:cxn>
                  <a:cxn ang="0">
                    <a:pos x="158" y="15"/>
                  </a:cxn>
                  <a:cxn ang="0">
                    <a:pos x="176" y="30"/>
                  </a:cxn>
                  <a:cxn ang="0">
                    <a:pos x="192" y="49"/>
                  </a:cxn>
                  <a:cxn ang="0">
                    <a:pos x="208" y="74"/>
                  </a:cxn>
                  <a:cxn ang="0">
                    <a:pos x="221" y="103"/>
                  </a:cxn>
                  <a:cxn ang="0">
                    <a:pos x="232" y="139"/>
                  </a:cxn>
                  <a:cxn ang="0">
                    <a:pos x="241" y="182"/>
                  </a:cxn>
                  <a:cxn ang="0">
                    <a:pos x="254" y="157"/>
                  </a:cxn>
                  <a:cxn ang="0">
                    <a:pos x="287" y="104"/>
                  </a:cxn>
                  <a:cxn ang="0">
                    <a:pos x="308" y="76"/>
                  </a:cxn>
                  <a:cxn ang="0">
                    <a:pos x="331" y="50"/>
                  </a:cxn>
                  <a:cxn ang="0">
                    <a:pos x="356" y="33"/>
                  </a:cxn>
                  <a:cxn ang="0">
                    <a:pos x="369" y="29"/>
                  </a:cxn>
                  <a:cxn ang="0">
                    <a:pos x="381" y="28"/>
                  </a:cxn>
                  <a:cxn ang="0">
                    <a:pos x="394" y="30"/>
                  </a:cxn>
                  <a:cxn ang="0">
                    <a:pos x="417" y="39"/>
                  </a:cxn>
                  <a:cxn ang="0">
                    <a:pos x="432" y="47"/>
                  </a:cxn>
                  <a:cxn ang="0">
                    <a:pos x="447" y="59"/>
                  </a:cxn>
                  <a:cxn ang="0">
                    <a:pos x="459" y="74"/>
                  </a:cxn>
                  <a:cxn ang="0">
                    <a:pos x="468" y="92"/>
                  </a:cxn>
                  <a:cxn ang="0">
                    <a:pos x="473" y="112"/>
                  </a:cxn>
                  <a:cxn ang="0">
                    <a:pos x="473" y="136"/>
                  </a:cxn>
                  <a:cxn ang="0">
                    <a:pos x="467" y="162"/>
                  </a:cxn>
                  <a:cxn ang="0">
                    <a:pos x="453" y="191"/>
                  </a:cxn>
                  <a:cxn ang="0">
                    <a:pos x="431" y="223"/>
                  </a:cxn>
                  <a:cxn ang="0">
                    <a:pos x="399" y="258"/>
                  </a:cxn>
                  <a:cxn ang="0">
                    <a:pos x="357" y="295"/>
                  </a:cxn>
                  <a:cxn ang="0">
                    <a:pos x="304" y="335"/>
                  </a:cxn>
                  <a:cxn ang="0">
                    <a:pos x="238" y="379"/>
                  </a:cxn>
                  <a:cxn ang="0">
                    <a:pos x="200" y="402"/>
                  </a:cxn>
                </a:cxnLst>
                <a:rect l="0" t="0" r="r" b="b"/>
                <a:pathLst>
                  <a:path w="473" h="402">
                    <a:moveTo>
                      <a:pt x="200" y="402"/>
                    </a:moveTo>
                    <a:lnTo>
                      <a:pt x="200" y="402"/>
                    </a:lnTo>
                    <a:lnTo>
                      <a:pt x="190" y="391"/>
                    </a:lnTo>
                    <a:lnTo>
                      <a:pt x="164" y="364"/>
                    </a:lnTo>
                    <a:lnTo>
                      <a:pt x="128" y="323"/>
                    </a:lnTo>
                    <a:lnTo>
                      <a:pt x="108" y="298"/>
                    </a:lnTo>
                    <a:lnTo>
                      <a:pt x="88" y="273"/>
                    </a:lnTo>
                    <a:lnTo>
                      <a:pt x="68" y="246"/>
                    </a:lnTo>
                    <a:lnTo>
                      <a:pt x="49" y="219"/>
                    </a:lnTo>
                    <a:lnTo>
                      <a:pt x="33" y="191"/>
                    </a:lnTo>
                    <a:lnTo>
                      <a:pt x="18" y="164"/>
                    </a:lnTo>
                    <a:lnTo>
                      <a:pt x="13" y="151"/>
                    </a:lnTo>
                    <a:lnTo>
                      <a:pt x="7" y="138"/>
                    </a:lnTo>
                    <a:lnTo>
                      <a:pt x="4" y="126"/>
                    </a:lnTo>
                    <a:lnTo>
                      <a:pt x="1" y="114"/>
                    </a:lnTo>
                    <a:lnTo>
                      <a:pt x="0" y="102"/>
                    </a:lnTo>
                    <a:lnTo>
                      <a:pt x="0" y="92"/>
                    </a:lnTo>
                    <a:lnTo>
                      <a:pt x="1" y="82"/>
                    </a:lnTo>
                    <a:lnTo>
                      <a:pt x="4" y="73"/>
                    </a:lnTo>
                    <a:lnTo>
                      <a:pt x="4" y="73"/>
                    </a:lnTo>
                    <a:lnTo>
                      <a:pt x="9" y="64"/>
                    </a:lnTo>
                    <a:lnTo>
                      <a:pt x="13" y="56"/>
                    </a:lnTo>
                    <a:lnTo>
                      <a:pt x="18" y="47"/>
                    </a:lnTo>
                    <a:lnTo>
                      <a:pt x="23" y="40"/>
                    </a:lnTo>
                    <a:lnTo>
                      <a:pt x="30" y="33"/>
                    </a:lnTo>
                    <a:lnTo>
                      <a:pt x="37" y="26"/>
                    </a:lnTo>
                    <a:lnTo>
                      <a:pt x="45" y="21"/>
                    </a:lnTo>
                    <a:lnTo>
                      <a:pt x="52" y="15"/>
                    </a:lnTo>
                    <a:lnTo>
                      <a:pt x="59" y="11"/>
                    </a:lnTo>
                    <a:lnTo>
                      <a:pt x="68" y="7"/>
                    </a:lnTo>
                    <a:lnTo>
                      <a:pt x="76" y="4"/>
                    </a:lnTo>
                    <a:lnTo>
                      <a:pt x="85" y="2"/>
                    </a:lnTo>
                    <a:lnTo>
                      <a:pt x="94" y="0"/>
                    </a:lnTo>
                    <a:lnTo>
                      <a:pt x="103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3"/>
                    </a:lnTo>
                    <a:lnTo>
                      <a:pt x="140" y="6"/>
                    </a:lnTo>
                    <a:lnTo>
                      <a:pt x="149" y="10"/>
                    </a:lnTo>
                    <a:lnTo>
                      <a:pt x="158" y="15"/>
                    </a:lnTo>
                    <a:lnTo>
                      <a:pt x="167" y="22"/>
                    </a:lnTo>
                    <a:lnTo>
                      <a:pt x="176" y="30"/>
                    </a:lnTo>
                    <a:lnTo>
                      <a:pt x="184" y="39"/>
                    </a:lnTo>
                    <a:lnTo>
                      <a:pt x="192" y="49"/>
                    </a:lnTo>
                    <a:lnTo>
                      <a:pt x="200" y="61"/>
                    </a:lnTo>
                    <a:lnTo>
                      <a:pt x="208" y="74"/>
                    </a:lnTo>
                    <a:lnTo>
                      <a:pt x="214" y="88"/>
                    </a:lnTo>
                    <a:lnTo>
                      <a:pt x="221" y="103"/>
                    </a:lnTo>
                    <a:lnTo>
                      <a:pt x="227" y="121"/>
                    </a:lnTo>
                    <a:lnTo>
                      <a:pt x="232" y="139"/>
                    </a:lnTo>
                    <a:lnTo>
                      <a:pt x="237" y="160"/>
                    </a:lnTo>
                    <a:lnTo>
                      <a:pt x="241" y="182"/>
                    </a:lnTo>
                    <a:lnTo>
                      <a:pt x="241" y="182"/>
                    </a:lnTo>
                    <a:lnTo>
                      <a:pt x="254" y="157"/>
                    </a:lnTo>
                    <a:lnTo>
                      <a:pt x="268" y="133"/>
                    </a:lnTo>
                    <a:lnTo>
                      <a:pt x="287" y="104"/>
                    </a:lnTo>
                    <a:lnTo>
                      <a:pt x="297" y="90"/>
                    </a:lnTo>
                    <a:lnTo>
                      <a:pt x="308" y="76"/>
                    </a:lnTo>
                    <a:lnTo>
                      <a:pt x="320" y="62"/>
                    </a:lnTo>
                    <a:lnTo>
                      <a:pt x="331" y="50"/>
                    </a:lnTo>
                    <a:lnTo>
                      <a:pt x="343" y="41"/>
                    </a:lnTo>
                    <a:lnTo>
                      <a:pt x="356" y="33"/>
                    </a:lnTo>
                    <a:lnTo>
                      <a:pt x="362" y="31"/>
                    </a:lnTo>
                    <a:lnTo>
                      <a:pt x="369" y="29"/>
                    </a:lnTo>
                    <a:lnTo>
                      <a:pt x="375" y="28"/>
                    </a:lnTo>
                    <a:lnTo>
                      <a:pt x="381" y="28"/>
                    </a:lnTo>
                    <a:lnTo>
                      <a:pt x="381" y="28"/>
                    </a:lnTo>
                    <a:lnTo>
                      <a:pt x="394" y="30"/>
                    </a:lnTo>
                    <a:lnTo>
                      <a:pt x="409" y="34"/>
                    </a:lnTo>
                    <a:lnTo>
                      <a:pt x="417" y="39"/>
                    </a:lnTo>
                    <a:lnTo>
                      <a:pt x="425" y="43"/>
                    </a:lnTo>
                    <a:lnTo>
                      <a:pt x="432" y="47"/>
                    </a:lnTo>
                    <a:lnTo>
                      <a:pt x="439" y="54"/>
                    </a:lnTo>
                    <a:lnTo>
                      <a:pt x="447" y="59"/>
                    </a:lnTo>
                    <a:lnTo>
                      <a:pt x="453" y="66"/>
                    </a:lnTo>
                    <a:lnTo>
                      <a:pt x="459" y="74"/>
                    </a:lnTo>
                    <a:lnTo>
                      <a:pt x="464" y="82"/>
                    </a:lnTo>
                    <a:lnTo>
                      <a:pt x="468" y="92"/>
                    </a:lnTo>
                    <a:lnTo>
                      <a:pt x="471" y="101"/>
                    </a:lnTo>
                    <a:lnTo>
                      <a:pt x="473" y="112"/>
                    </a:lnTo>
                    <a:lnTo>
                      <a:pt x="473" y="123"/>
                    </a:lnTo>
                    <a:lnTo>
                      <a:pt x="473" y="136"/>
                    </a:lnTo>
                    <a:lnTo>
                      <a:pt x="470" y="149"/>
                    </a:lnTo>
                    <a:lnTo>
                      <a:pt x="467" y="162"/>
                    </a:lnTo>
                    <a:lnTo>
                      <a:pt x="461" y="176"/>
                    </a:lnTo>
                    <a:lnTo>
                      <a:pt x="453" y="191"/>
                    </a:lnTo>
                    <a:lnTo>
                      <a:pt x="443" y="206"/>
                    </a:lnTo>
                    <a:lnTo>
                      <a:pt x="431" y="223"/>
                    </a:lnTo>
                    <a:lnTo>
                      <a:pt x="416" y="240"/>
                    </a:lnTo>
                    <a:lnTo>
                      <a:pt x="399" y="258"/>
                    </a:lnTo>
                    <a:lnTo>
                      <a:pt x="379" y="276"/>
                    </a:lnTo>
                    <a:lnTo>
                      <a:pt x="357" y="295"/>
                    </a:lnTo>
                    <a:lnTo>
                      <a:pt x="333" y="315"/>
                    </a:lnTo>
                    <a:lnTo>
                      <a:pt x="304" y="335"/>
                    </a:lnTo>
                    <a:lnTo>
                      <a:pt x="272" y="356"/>
                    </a:lnTo>
                    <a:lnTo>
                      <a:pt x="238" y="379"/>
                    </a:lnTo>
                    <a:lnTo>
                      <a:pt x="200" y="402"/>
                    </a:lnTo>
                    <a:lnTo>
                      <a:pt x="200" y="402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315"/>
              <p:cNvSpPr>
                <a:spLocks/>
              </p:cNvSpPr>
              <p:nvPr/>
            </p:nvSpPr>
            <p:spPr bwMode="auto">
              <a:xfrm>
                <a:off x="4037013" y="6021388"/>
                <a:ext cx="652463" cy="512763"/>
              </a:xfrm>
              <a:custGeom>
                <a:avLst/>
                <a:gdLst/>
                <a:ahLst/>
                <a:cxnLst>
                  <a:cxn ang="0">
                    <a:pos x="181" y="323"/>
                  </a:cxn>
                  <a:cxn ang="0">
                    <a:pos x="147" y="286"/>
                  </a:cxn>
                  <a:cxn ang="0">
                    <a:pos x="97" y="224"/>
                  </a:cxn>
                  <a:cxn ang="0">
                    <a:pos x="60" y="175"/>
                  </a:cxn>
                  <a:cxn ang="0">
                    <a:pos x="28" y="127"/>
                  </a:cxn>
                  <a:cxn ang="0">
                    <a:pos x="11" y="93"/>
                  </a:cxn>
                  <a:cxn ang="0">
                    <a:pos x="3" y="73"/>
                  </a:cxn>
                  <a:cxn ang="0">
                    <a:pos x="0" y="56"/>
                  </a:cxn>
                  <a:cxn ang="0">
                    <a:pos x="2" y="41"/>
                  </a:cxn>
                  <a:cxn ang="0">
                    <a:pos x="6" y="36"/>
                  </a:cxn>
                  <a:cxn ang="0">
                    <a:pos x="25" y="17"/>
                  </a:cxn>
                  <a:cxn ang="0">
                    <a:pos x="48" y="5"/>
                  </a:cxn>
                  <a:cxn ang="0">
                    <a:pos x="69" y="1"/>
                  </a:cxn>
                  <a:cxn ang="0">
                    <a:pos x="83" y="2"/>
                  </a:cxn>
                  <a:cxn ang="0">
                    <a:pos x="99" y="5"/>
                  </a:cxn>
                  <a:cxn ang="0">
                    <a:pos x="114" y="11"/>
                  </a:cxn>
                  <a:cxn ang="0">
                    <a:pos x="129" y="21"/>
                  </a:cxn>
                  <a:cxn ang="0">
                    <a:pos x="144" y="33"/>
                  </a:cxn>
                  <a:cxn ang="0">
                    <a:pos x="159" y="50"/>
                  </a:cxn>
                  <a:cxn ang="0">
                    <a:pos x="174" y="71"/>
                  </a:cxn>
                  <a:cxn ang="0">
                    <a:pos x="188" y="96"/>
                  </a:cxn>
                  <a:cxn ang="0">
                    <a:pos x="201" y="125"/>
                  </a:cxn>
                  <a:cxn ang="0">
                    <a:pos x="214" y="158"/>
                  </a:cxn>
                  <a:cxn ang="0">
                    <a:pos x="219" y="178"/>
                  </a:cxn>
                  <a:cxn ang="0">
                    <a:pos x="246" y="118"/>
                  </a:cxn>
                  <a:cxn ang="0">
                    <a:pos x="275" y="67"/>
                  </a:cxn>
                  <a:cxn ang="0">
                    <a:pos x="297" y="36"/>
                  </a:cxn>
                  <a:cxn ang="0">
                    <a:pos x="320" y="11"/>
                  </a:cxn>
                  <a:cxn ang="0">
                    <a:pos x="332" y="4"/>
                  </a:cxn>
                  <a:cxn ang="0">
                    <a:pos x="344" y="0"/>
                  </a:cxn>
                  <a:cxn ang="0">
                    <a:pos x="356" y="0"/>
                  </a:cxn>
                  <a:cxn ang="0">
                    <a:pos x="361" y="1"/>
                  </a:cxn>
                  <a:cxn ang="0">
                    <a:pos x="373" y="6"/>
                  </a:cxn>
                  <a:cxn ang="0">
                    <a:pos x="385" y="14"/>
                  </a:cxn>
                  <a:cxn ang="0">
                    <a:pos x="394" y="24"/>
                  </a:cxn>
                  <a:cxn ang="0">
                    <a:pos x="403" y="38"/>
                  </a:cxn>
                  <a:cxn ang="0">
                    <a:pos x="408" y="53"/>
                  </a:cxn>
                  <a:cxn ang="0">
                    <a:pos x="411" y="71"/>
                  </a:cxn>
                  <a:cxn ang="0">
                    <a:pos x="410" y="90"/>
                  </a:cxn>
                  <a:cxn ang="0">
                    <a:pos x="406" y="111"/>
                  </a:cxn>
                  <a:cxn ang="0">
                    <a:pos x="396" y="134"/>
                  </a:cxn>
                  <a:cxn ang="0">
                    <a:pos x="381" y="159"/>
                  </a:cxn>
                  <a:cxn ang="0">
                    <a:pos x="361" y="186"/>
                  </a:cxn>
                  <a:cxn ang="0">
                    <a:pos x="334" y="215"/>
                  </a:cxn>
                  <a:cxn ang="0">
                    <a:pos x="300" y="244"/>
                  </a:cxn>
                  <a:cxn ang="0">
                    <a:pos x="259" y="275"/>
                  </a:cxn>
                  <a:cxn ang="0">
                    <a:pos x="209" y="307"/>
                  </a:cxn>
                  <a:cxn ang="0">
                    <a:pos x="181" y="323"/>
                  </a:cxn>
                </a:cxnLst>
                <a:rect l="0" t="0" r="r" b="b"/>
                <a:pathLst>
                  <a:path w="411" h="323">
                    <a:moveTo>
                      <a:pt x="181" y="323"/>
                    </a:moveTo>
                    <a:lnTo>
                      <a:pt x="181" y="323"/>
                    </a:lnTo>
                    <a:lnTo>
                      <a:pt x="172" y="313"/>
                    </a:lnTo>
                    <a:lnTo>
                      <a:pt x="147" y="286"/>
                    </a:lnTo>
                    <a:lnTo>
                      <a:pt x="115" y="246"/>
                    </a:lnTo>
                    <a:lnTo>
                      <a:pt x="97" y="224"/>
                    </a:lnTo>
                    <a:lnTo>
                      <a:pt x="78" y="200"/>
                    </a:lnTo>
                    <a:lnTo>
                      <a:pt x="60" y="175"/>
                    </a:lnTo>
                    <a:lnTo>
                      <a:pt x="43" y="151"/>
                    </a:lnTo>
                    <a:lnTo>
                      <a:pt x="28" y="127"/>
                    </a:lnTo>
                    <a:lnTo>
                      <a:pt x="16" y="104"/>
                    </a:lnTo>
                    <a:lnTo>
                      <a:pt x="11" y="93"/>
                    </a:lnTo>
                    <a:lnTo>
                      <a:pt x="7" y="82"/>
                    </a:lnTo>
                    <a:lnTo>
                      <a:pt x="3" y="73"/>
                    </a:lnTo>
                    <a:lnTo>
                      <a:pt x="1" y="64"/>
                    </a:lnTo>
                    <a:lnTo>
                      <a:pt x="0" y="56"/>
                    </a:lnTo>
                    <a:lnTo>
                      <a:pt x="1" y="47"/>
                    </a:lnTo>
                    <a:lnTo>
                      <a:pt x="2" y="41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14" y="25"/>
                    </a:lnTo>
                    <a:lnTo>
                      <a:pt x="25" y="17"/>
                    </a:lnTo>
                    <a:lnTo>
                      <a:pt x="36" y="10"/>
                    </a:lnTo>
                    <a:lnTo>
                      <a:pt x="48" y="5"/>
                    </a:lnTo>
                    <a:lnTo>
                      <a:pt x="62" y="2"/>
                    </a:lnTo>
                    <a:lnTo>
                      <a:pt x="69" y="1"/>
                    </a:lnTo>
                    <a:lnTo>
                      <a:pt x="77" y="1"/>
                    </a:lnTo>
                    <a:lnTo>
                      <a:pt x="83" y="2"/>
                    </a:lnTo>
                    <a:lnTo>
                      <a:pt x="91" y="3"/>
                    </a:lnTo>
                    <a:lnTo>
                      <a:pt x="99" y="5"/>
                    </a:lnTo>
                    <a:lnTo>
                      <a:pt x="106" y="7"/>
                    </a:lnTo>
                    <a:lnTo>
                      <a:pt x="114" y="11"/>
                    </a:lnTo>
                    <a:lnTo>
                      <a:pt x="121" y="15"/>
                    </a:lnTo>
                    <a:lnTo>
                      <a:pt x="129" y="21"/>
                    </a:lnTo>
                    <a:lnTo>
                      <a:pt x="137" y="26"/>
                    </a:lnTo>
                    <a:lnTo>
                      <a:pt x="144" y="33"/>
                    </a:lnTo>
                    <a:lnTo>
                      <a:pt x="152" y="41"/>
                    </a:lnTo>
                    <a:lnTo>
                      <a:pt x="159" y="50"/>
                    </a:lnTo>
                    <a:lnTo>
                      <a:pt x="167" y="60"/>
                    </a:lnTo>
                    <a:lnTo>
                      <a:pt x="174" y="71"/>
                    </a:lnTo>
                    <a:lnTo>
                      <a:pt x="181" y="82"/>
                    </a:lnTo>
                    <a:lnTo>
                      <a:pt x="188" y="96"/>
                    </a:lnTo>
                    <a:lnTo>
                      <a:pt x="195" y="110"/>
                    </a:lnTo>
                    <a:lnTo>
                      <a:pt x="201" y="125"/>
                    </a:lnTo>
                    <a:lnTo>
                      <a:pt x="208" y="141"/>
                    </a:lnTo>
                    <a:lnTo>
                      <a:pt x="214" y="158"/>
                    </a:lnTo>
                    <a:lnTo>
                      <a:pt x="219" y="178"/>
                    </a:lnTo>
                    <a:lnTo>
                      <a:pt x="219" y="178"/>
                    </a:lnTo>
                    <a:lnTo>
                      <a:pt x="232" y="148"/>
                    </a:lnTo>
                    <a:lnTo>
                      <a:pt x="246" y="118"/>
                    </a:lnTo>
                    <a:lnTo>
                      <a:pt x="264" y="84"/>
                    </a:lnTo>
                    <a:lnTo>
                      <a:pt x="275" y="67"/>
                    </a:lnTo>
                    <a:lnTo>
                      <a:pt x="285" y="50"/>
                    </a:lnTo>
                    <a:lnTo>
                      <a:pt x="297" y="36"/>
                    </a:lnTo>
                    <a:lnTo>
                      <a:pt x="308" y="23"/>
                    </a:lnTo>
                    <a:lnTo>
                      <a:pt x="320" y="11"/>
                    </a:lnTo>
                    <a:lnTo>
                      <a:pt x="326" y="7"/>
                    </a:lnTo>
                    <a:lnTo>
                      <a:pt x="332" y="4"/>
                    </a:lnTo>
                    <a:lnTo>
                      <a:pt x="338" y="2"/>
                    </a:lnTo>
                    <a:lnTo>
                      <a:pt x="344" y="0"/>
                    </a:lnTo>
                    <a:lnTo>
                      <a:pt x="350" y="0"/>
                    </a:lnTo>
                    <a:lnTo>
                      <a:pt x="356" y="0"/>
                    </a:lnTo>
                    <a:lnTo>
                      <a:pt x="356" y="0"/>
                    </a:lnTo>
                    <a:lnTo>
                      <a:pt x="361" y="1"/>
                    </a:lnTo>
                    <a:lnTo>
                      <a:pt x="368" y="4"/>
                    </a:lnTo>
                    <a:lnTo>
                      <a:pt x="373" y="6"/>
                    </a:lnTo>
                    <a:lnTo>
                      <a:pt x="379" y="10"/>
                    </a:lnTo>
                    <a:lnTo>
                      <a:pt x="385" y="14"/>
                    </a:lnTo>
                    <a:lnTo>
                      <a:pt x="389" y="19"/>
                    </a:lnTo>
                    <a:lnTo>
                      <a:pt x="394" y="24"/>
                    </a:lnTo>
                    <a:lnTo>
                      <a:pt x="398" y="30"/>
                    </a:lnTo>
                    <a:lnTo>
                      <a:pt x="403" y="38"/>
                    </a:lnTo>
                    <a:lnTo>
                      <a:pt x="406" y="45"/>
                    </a:lnTo>
                    <a:lnTo>
                      <a:pt x="408" y="53"/>
                    </a:lnTo>
                    <a:lnTo>
                      <a:pt x="410" y="61"/>
                    </a:lnTo>
                    <a:lnTo>
                      <a:pt x="411" y="71"/>
                    </a:lnTo>
                    <a:lnTo>
                      <a:pt x="411" y="80"/>
                    </a:lnTo>
                    <a:lnTo>
                      <a:pt x="410" y="90"/>
                    </a:lnTo>
                    <a:lnTo>
                      <a:pt x="408" y="100"/>
                    </a:lnTo>
                    <a:lnTo>
                      <a:pt x="406" y="111"/>
                    </a:lnTo>
                    <a:lnTo>
                      <a:pt x="402" y="122"/>
                    </a:lnTo>
                    <a:lnTo>
                      <a:pt x="396" y="134"/>
                    </a:lnTo>
                    <a:lnTo>
                      <a:pt x="389" y="147"/>
                    </a:lnTo>
                    <a:lnTo>
                      <a:pt x="381" y="159"/>
                    </a:lnTo>
                    <a:lnTo>
                      <a:pt x="372" y="173"/>
                    </a:lnTo>
                    <a:lnTo>
                      <a:pt x="361" y="186"/>
                    </a:lnTo>
                    <a:lnTo>
                      <a:pt x="349" y="200"/>
                    </a:lnTo>
                    <a:lnTo>
                      <a:pt x="334" y="215"/>
                    </a:lnTo>
                    <a:lnTo>
                      <a:pt x="318" y="229"/>
                    </a:lnTo>
                    <a:lnTo>
                      <a:pt x="300" y="244"/>
                    </a:lnTo>
                    <a:lnTo>
                      <a:pt x="280" y="259"/>
                    </a:lnTo>
                    <a:lnTo>
                      <a:pt x="259" y="275"/>
                    </a:lnTo>
                    <a:lnTo>
                      <a:pt x="234" y="291"/>
                    </a:lnTo>
                    <a:lnTo>
                      <a:pt x="209" y="307"/>
                    </a:lnTo>
                    <a:lnTo>
                      <a:pt x="181" y="323"/>
                    </a:lnTo>
                    <a:lnTo>
                      <a:pt x="181" y="323"/>
                    </a:lnTo>
                    <a:close/>
                  </a:path>
                </a:pathLst>
              </a:custGeom>
              <a:solidFill>
                <a:srgbClr val="FFC72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316"/>
              <p:cNvSpPr>
                <a:spLocks/>
              </p:cNvSpPr>
              <p:nvPr/>
            </p:nvSpPr>
            <p:spPr bwMode="auto">
              <a:xfrm>
                <a:off x="4095750" y="6080125"/>
                <a:ext cx="544513" cy="420688"/>
              </a:xfrm>
              <a:custGeom>
                <a:avLst/>
                <a:gdLst/>
                <a:ahLst/>
                <a:cxnLst>
                  <a:cxn ang="0">
                    <a:pos x="150" y="265"/>
                  </a:cxn>
                  <a:cxn ang="0">
                    <a:pos x="99" y="214"/>
                  </a:cxn>
                  <a:cxn ang="0">
                    <a:pos x="55" y="163"/>
                  </a:cxn>
                  <a:cxn ang="0">
                    <a:pos x="29" y="126"/>
                  </a:cxn>
                  <a:cxn ang="0">
                    <a:pos x="10" y="90"/>
                  </a:cxn>
                  <a:cxn ang="0">
                    <a:pos x="1" y="64"/>
                  </a:cxn>
                  <a:cxn ang="0">
                    <a:pos x="0" y="49"/>
                  </a:cxn>
                  <a:cxn ang="0">
                    <a:pos x="1" y="43"/>
                  </a:cxn>
                  <a:cxn ang="0">
                    <a:pos x="8" y="25"/>
                  </a:cxn>
                  <a:cxn ang="0">
                    <a:pos x="14" y="16"/>
                  </a:cxn>
                  <a:cxn ang="0">
                    <a:pos x="23" y="8"/>
                  </a:cxn>
                  <a:cxn ang="0">
                    <a:pos x="32" y="4"/>
                  </a:cxn>
                  <a:cxn ang="0">
                    <a:pos x="43" y="2"/>
                  </a:cxn>
                  <a:cxn ang="0">
                    <a:pos x="53" y="3"/>
                  </a:cxn>
                  <a:cxn ang="0">
                    <a:pos x="66" y="6"/>
                  </a:cxn>
                  <a:cxn ang="0">
                    <a:pos x="86" y="17"/>
                  </a:cxn>
                  <a:cxn ang="0">
                    <a:pos x="114" y="42"/>
                  </a:cxn>
                  <a:cxn ang="0">
                    <a:pos x="141" y="82"/>
                  </a:cxn>
                  <a:cxn ang="0">
                    <a:pos x="168" y="136"/>
                  </a:cxn>
                  <a:cxn ang="0">
                    <a:pos x="179" y="170"/>
                  </a:cxn>
                  <a:cxn ang="0">
                    <a:pos x="206" y="111"/>
                  </a:cxn>
                  <a:cxn ang="0">
                    <a:pos x="224" y="77"/>
                  </a:cxn>
                  <a:cxn ang="0">
                    <a:pos x="245" y="44"/>
                  </a:cxn>
                  <a:cxn ang="0">
                    <a:pos x="268" y="18"/>
                  </a:cxn>
                  <a:cxn ang="0">
                    <a:pos x="286" y="4"/>
                  </a:cxn>
                  <a:cxn ang="0">
                    <a:pos x="298" y="0"/>
                  </a:cxn>
                  <a:cxn ang="0">
                    <a:pos x="310" y="0"/>
                  </a:cxn>
                  <a:cxn ang="0">
                    <a:pos x="316" y="1"/>
                  </a:cxn>
                  <a:cxn ang="0">
                    <a:pos x="326" y="7"/>
                  </a:cxn>
                  <a:cxn ang="0">
                    <a:pos x="335" y="16"/>
                  </a:cxn>
                  <a:cxn ang="0">
                    <a:pos x="340" y="27"/>
                  </a:cxn>
                  <a:cxn ang="0">
                    <a:pos x="343" y="40"/>
                  </a:cxn>
                  <a:cxn ang="0">
                    <a:pos x="343" y="56"/>
                  </a:cxn>
                  <a:cxn ang="0">
                    <a:pos x="341" y="73"/>
                  </a:cxn>
                  <a:cxn ang="0">
                    <a:pos x="329" y="110"/>
                  </a:cxn>
                  <a:cxn ang="0">
                    <a:pos x="303" y="150"/>
                  </a:cxn>
                  <a:cxn ang="0">
                    <a:pos x="277" y="181"/>
                  </a:cxn>
                  <a:cxn ang="0">
                    <a:pos x="254" y="201"/>
                  </a:cxn>
                  <a:cxn ang="0">
                    <a:pos x="229" y="221"/>
                  </a:cxn>
                  <a:cxn ang="0">
                    <a:pos x="199" y="239"/>
                  </a:cxn>
                  <a:cxn ang="0">
                    <a:pos x="168" y="257"/>
                  </a:cxn>
                  <a:cxn ang="0">
                    <a:pos x="150" y="265"/>
                  </a:cxn>
                </a:cxnLst>
                <a:rect l="0" t="0" r="r" b="b"/>
                <a:pathLst>
                  <a:path w="343" h="265">
                    <a:moveTo>
                      <a:pt x="150" y="265"/>
                    </a:moveTo>
                    <a:lnTo>
                      <a:pt x="150" y="265"/>
                    </a:lnTo>
                    <a:lnTo>
                      <a:pt x="124" y="240"/>
                    </a:lnTo>
                    <a:lnTo>
                      <a:pt x="99" y="214"/>
                    </a:lnTo>
                    <a:lnTo>
                      <a:pt x="70" y="181"/>
                    </a:lnTo>
                    <a:lnTo>
                      <a:pt x="55" y="163"/>
                    </a:lnTo>
                    <a:lnTo>
                      <a:pt x="42" y="145"/>
                    </a:lnTo>
                    <a:lnTo>
                      <a:pt x="29" y="126"/>
                    </a:lnTo>
                    <a:lnTo>
                      <a:pt x="18" y="108"/>
                    </a:lnTo>
                    <a:lnTo>
                      <a:pt x="10" y="90"/>
                    </a:lnTo>
                    <a:lnTo>
                      <a:pt x="4" y="73"/>
                    </a:lnTo>
                    <a:lnTo>
                      <a:pt x="1" y="64"/>
                    </a:lnTo>
                    <a:lnTo>
                      <a:pt x="0" y="57"/>
                    </a:lnTo>
                    <a:lnTo>
                      <a:pt x="0" y="49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6" y="30"/>
                    </a:lnTo>
                    <a:lnTo>
                      <a:pt x="8" y="25"/>
                    </a:lnTo>
                    <a:lnTo>
                      <a:pt x="11" y="20"/>
                    </a:lnTo>
                    <a:lnTo>
                      <a:pt x="14" y="16"/>
                    </a:lnTo>
                    <a:lnTo>
                      <a:pt x="18" y="11"/>
                    </a:lnTo>
                    <a:lnTo>
                      <a:pt x="23" y="8"/>
                    </a:lnTo>
                    <a:lnTo>
                      <a:pt x="27" y="6"/>
                    </a:lnTo>
                    <a:lnTo>
                      <a:pt x="32" y="4"/>
                    </a:lnTo>
                    <a:lnTo>
                      <a:pt x="36" y="3"/>
                    </a:lnTo>
                    <a:lnTo>
                      <a:pt x="43" y="2"/>
                    </a:lnTo>
                    <a:lnTo>
                      <a:pt x="48" y="2"/>
                    </a:lnTo>
                    <a:lnTo>
                      <a:pt x="53" y="3"/>
                    </a:lnTo>
                    <a:lnTo>
                      <a:pt x="60" y="4"/>
                    </a:lnTo>
                    <a:lnTo>
                      <a:pt x="66" y="6"/>
                    </a:lnTo>
                    <a:lnTo>
                      <a:pt x="72" y="8"/>
                    </a:lnTo>
                    <a:lnTo>
                      <a:pt x="86" y="17"/>
                    </a:lnTo>
                    <a:lnTo>
                      <a:pt x="100" y="28"/>
                    </a:lnTo>
                    <a:lnTo>
                      <a:pt x="114" y="42"/>
                    </a:lnTo>
                    <a:lnTo>
                      <a:pt x="127" y="60"/>
                    </a:lnTo>
                    <a:lnTo>
                      <a:pt x="141" y="82"/>
                    </a:lnTo>
                    <a:lnTo>
                      <a:pt x="155" y="108"/>
                    </a:lnTo>
                    <a:lnTo>
                      <a:pt x="168" y="136"/>
                    </a:lnTo>
                    <a:lnTo>
                      <a:pt x="179" y="170"/>
                    </a:lnTo>
                    <a:lnTo>
                      <a:pt x="179" y="170"/>
                    </a:lnTo>
                    <a:lnTo>
                      <a:pt x="192" y="141"/>
                    </a:lnTo>
                    <a:lnTo>
                      <a:pt x="206" y="111"/>
                    </a:lnTo>
                    <a:lnTo>
                      <a:pt x="215" y="94"/>
                    </a:lnTo>
                    <a:lnTo>
                      <a:pt x="224" y="77"/>
                    </a:lnTo>
                    <a:lnTo>
                      <a:pt x="234" y="60"/>
                    </a:lnTo>
                    <a:lnTo>
                      <a:pt x="245" y="44"/>
                    </a:lnTo>
                    <a:lnTo>
                      <a:pt x="257" y="30"/>
                    </a:lnTo>
                    <a:lnTo>
                      <a:pt x="268" y="18"/>
                    </a:lnTo>
                    <a:lnTo>
                      <a:pt x="280" y="8"/>
                    </a:lnTo>
                    <a:lnTo>
                      <a:pt x="286" y="4"/>
                    </a:lnTo>
                    <a:lnTo>
                      <a:pt x="292" y="2"/>
                    </a:lnTo>
                    <a:lnTo>
                      <a:pt x="298" y="0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6" y="1"/>
                    </a:lnTo>
                    <a:lnTo>
                      <a:pt x="316" y="1"/>
                    </a:lnTo>
                    <a:lnTo>
                      <a:pt x="321" y="4"/>
                    </a:lnTo>
                    <a:lnTo>
                      <a:pt x="326" y="7"/>
                    </a:lnTo>
                    <a:lnTo>
                      <a:pt x="331" y="11"/>
                    </a:lnTo>
                    <a:lnTo>
                      <a:pt x="335" y="16"/>
                    </a:lnTo>
                    <a:lnTo>
                      <a:pt x="337" y="21"/>
                    </a:lnTo>
                    <a:lnTo>
                      <a:pt x="340" y="27"/>
                    </a:lnTo>
                    <a:lnTo>
                      <a:pt x="342" y="34"/>
                    </a:lnTo>
                    <a:lnTo>
                      <a:pt x="343" y="40"/>
                    </a:lnTo>
                    <a:lnTo>
                      <a:pt x="343" y="47"/>
                    </a:lnTo>
                    <a:lnTo>
                      <a:pt x="343" y="56"/>
                    </a:lnTo>
                    <a:lnTo>
                      <a:pt x="343" y="64"/>
                    </a:lnTo>
                    <a:lnTo>
                      <a:pt x="341" y="73"/>
                    </a:lnTo>
                    <a:lnTo>
                      <a:pt x="336" y="91"/>
                    </a:lnTo>
                    <a:lnTo>
                      <a:pt x="329" y="110"/>
                    </a:lnTo>
                    <a:lnTo>
                      <a:pt x="317" y="130"/>
                    </a:lnTo>
                    <a:lnTo>
                      <a:pt x="303" y="150"/>
                    </a:lnTo>
                    <a:lnTo>
                      <a:pt x="286" y="170"/>
                    </a:lnTo>
                    <a:lnTo>
                      <a:pt x="277" y="181"/>
                    </a:lnTo>
                    <a:lnTo>
                      <a:pt x="266" y="191"/>
                    </a:lnTo>
                    <a:lnTo>
                      <a:pt x="254" y="201"/>
                    </a:lnTo>
                    <a:lnTo>
                      <a:pt x="242" y="210"/>
                    </a:lnTo>
                    <a:lnTo>
                      <a:pt x="229" y="221"/>
                    </a:lnTo>
                    <a:lnTo>
                      <a:pt x="215" y="231"/>
                    </a:lnTo>
                    <a:lnTo>
                      <a:pt x="199" y="239"/>
                    </a:lnTo>
                    <a:lnTo>
                      <a:pt x="185" y="249"/>
                    </a:lnTo>
                    <a:lnTo>
                      <a:pt x="168" y="257"/>
                    </a:lnTo>
                    <a:lnTo>
                      <a:pt x="150" y="265"/>
                    </a:lnTo>
                    <a:lnTo>
                      <a:pt x="150" y="265"/>
                    </a:lnTo>
                    <a:close/>
                  </a:path>
                </a:pathLst>
              </a:custGeom>
              <a:solidFill>
                <a:srgbClr val="FF86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7"/>
          <p:cNvGrpSpPr/>
          <p:nvPr userDrawn="1"/>
        </p:nvGrpSpPr>
        <p:grpSpPr>
          <a:xfrm rot="6260821">
            <a:off x="5158835" y="5636803"/>
            <a:ext cx="397968" cy="340638"/>
            <a:chOff x="992188" y="1649413"/>
            <a:chExt cx="1017588" cy="906463"/>
          </a:xfrm>
        </p:grpSpPr>
        <p:sp>
          <p:nvSpPr>
            <p:cNvPr id="9" name="Freeform 266"/>
            <p:cNvSpPr>
              <a:spLocks/>
            </p:cNvSpPr>
            <p:nvPr/>
          </p:nvSpPr>
          <p:spPr bwMode="auto">
            <a:xfrm>
              <a:off x="992188" y="1649413"/>
              <a:ext cx="1017588" cy="906463"/>
            </a:xfrm>
            <a:custGeom>
              <a:avLst/>
              <a:gdLst/>
              <a:ahLst/>
              <a:cxnLst>
                <a:cxn ang="0">
                  <a:pos x="641" y="562"/>
                </a:cxn>
                <a:cxn ang="0">
                  <a:pos x="564" y="569"/>
                </a:cxn>
                <a:cxn ang="0">
                  <a:pos x="482" y="571"/>
                </a:cxn>
                <a:cxn ang="0">
                  <a:pos x="385" y="569"/>
                </a:cxn>
                <a:cxn ang="0">
                  <a:pos x="308" y="561"/>
                </a:cxn>
                <a:cxn ang="0">
                  <a:pos x="257" y="554"/>
                </a:cxn>
                <a:cxn ang="0">
                  <a:pos x="207" y="542"/>
                </a:cxn>
                <a:cxn ang="0">
                  <a:pos x="160" y="527"/>
                </a:cxn>
                <a:cxn ang="0">
                  <a:pos x="118" y="508"/>
                </a:cxn>
                <a:cxn ang="0">
                  <a:pos x="81" y="485"/>
                </a:cxn>
                <a:cxn ang="0">
                  <a:pos x="50" y="457"/>
                </a:cxn>
                <a:cxn ang="0">
                  <a:pos x="38" y="441"/>
                </a:cxn>
                <a:cxn ang="0">
                  <a:pos x="19" y="409"/>
                </a:cxn>
                <a:cxn ang="0">
                  <a:pos x="6" y="379"/>
                </a:cxn>
                <a:cxn ang="0">
                  <a:pos x="1" y="353"/>
                </a:cxn>
                <a:cxn ang="0">
                  <a:pos x="1" y="328"/>
                </a:cxn>
                <a:cxn ang="0">
                  <a:pos x="5" y="306"/>
                </a:cxn>
                <a:cxn ang="0">
                  <a:pos x="14" y="287"/>
                </a:cxn>
                <a:cxn ang="0">
                  <a:pos x="28" y="271"/>
                </a:cxn>
                <a:cxn ang="0">
                  <a:pos x="44" y="257"/>
                </a:cxn>
                <a:cxn ang="0">
                  <a:pos x="64" y="246"/>
                </a:cxn>
                <a:cxn ang="0">
                  <a:pos x="85" y="237"/>
                </a:cxn>
                <a:cxn ang="0">
                  <a:pos x="109" y="231"/>
                </a:cxn>
                <a:cxn ang="0">
                  <a:pos x="133" y="228"/>
                </a:cxn>
                <a:cxn ang="0">
                  <a:pos x="157" y="227"/>
                </a:cxn>
                <a:cxn ang="0">
                  <a:pos x="181" y="229"/>
                </a:cxn>
                <a:cxn ang="0">
                  <a:pos x="204" y="233"/>
                </a:cxn>
                <a:cxn ang="0">
                  <a:pos x="226" y="239"/>
                </a:cxn>
                <a:cxn ang="0">
                  <a:pos x="222" y="235"/>
                </a:cxn>
                <a:cxn ang="0">
                  <a:pos x="208" y="210"/>
                </a:cxn>
                <a:cxn ang="0">
                  <a:pos x="198" y="184"/>
                </a:cxn>
                <a:cxn ang="0">
                  <a:pos x="190" y="154"/>
                </a:cxn>
                <a:cxn ang="0">
                  <a:pos x="190" y="120"/>
                </a:cxn>
                <a:cxn ang="0">
                  <a:pos x="193" y="101"/>
                </a:cxn>
                <a:cxn ang="0">
                  <a:pos x="201" y="83"/>
                </a:cxn>
                <a:cxn ang="0">
                  <a:pos x="210" y="64"/>
                </a:cxn>
                <a:cxn ang="0">
                  <a:pos x="224" y="44"/>
                </a:cxn>
                <a:cxn ang="0">
                  <a:pos x="242" y="25"/>
                </a:cxn>
                <a:cxn ang="0">
                  <a:pos x="253" y="17"/>
                </a:cxn>
                <a:cxn ang="0">
                  <a:pos x="275" y="5"/>
                </a:cxn>
                <a:cxn ang="0">
                  <a:pos x="299" y="0"/>
                </a:cxn>
                <a:cxn ang="0">
                  <a:pos x="325" y="2"/>
                </a:cxn>
                <a:cxn ang="0">
                  <a:pos x="352" y="11"/>
                </a:cxn>
                <a:cxn ang="0">
                  <a:pos x="380" y="26"/>
                </a:cxn>
                <a:cxn ang="0">
                  <a:pos x="408" y="48"/>
                </a:cxn>
                <a:cxn ang="0">
                  <a:pos x="437" y="76"/>
                </a:cxn>
                <a:cxn ang="0">
                  <a:pos x="464" y="110"/>
                </a:cxn>
                <a:cxn ang="0">
                  <a:pos x="493" y="150"/>
                </a:cxn>
                <a:cxn ang="0">
                  <a:pos x="519" y="198"/>
                </a:cxn>
                <a:cxn ang="0">
                  <a:pos x="546" y="251"/>
                </a:cxn>
                <a:cxn ang="0">
                  <a:pos x="570" y="309"/>
                </a:cxn>
                <a:cxn ang="0">
                  <a:pos x="594" y="375"/>
                </a:cxn>
                <a:cxn ang="0">
                  <a:pos x="614" y="446"/>
                </a:cxn>
                <a:cxn ang="0">
                  <a:pos x="633" y="522"/>
                </a:cxn>
                <a:cxn ang="0">
                  <a:pos x="641" y="562"/>
                </a:cxn>
              </a:cxnLst>
              <a:rect l="0" t="0" r="r" b="b"/>
              <a:pathLst>
                <a:path w="641" h="571">
                  <a:moveTo>
                    <a:pt x="641" y="562"/>
                  </a:moveTo>
                  <a:lnTo>
                    <a:pt x="641" y="562"/>
                  </a:lnTo>
                  <a:lnTo>
                    <a:pt x="620" y="564"/>
                  </a:lnTo>
                  <a:lnTo>
                    <a:pt x="564" y="569"/>
                  </a:lnTo>
                  <a:lnTo>
                    <a:pt x="526" y="570"/>
                  </a:lnTo>
                  <a:lnTo>
                    <a:pt x="482" y="571"/>
                  </a:lnTo>
                  <a:lnTo>
                    <a:pt x="435" y="571"/>
                  </a:lnTo>
                  <a:lnTo>
                    <a:pt x="385" y="569"/>
                  </a:lnTo>
                  <a:lnTo>
                    <a:pt x="334" y="564"/>
                  </a:lnTo>
                  <a:lnTo>
                    <a:pt x="308" y="561"/>
                  </a:lnTo>
                  <a:lnTo>
                    <a:pt x="282" y="558"/>
                  </a:lnTo>
                  <a:lnTo>
                    <a:pt x="257" y="554"/>
                  </a:lnTo>
                  <a:lnTo>
                    <a:pt x="231" y="549"/>
                  </a:lnTo>
                  <a:lnTo>
                    <a:pt x="207" y="542"/>
                  </a:lnTo>
                  <a:lnTo>
                    <a:pt x="184" y="535"/>
                  </a:lnTo>
                  <a:lnTo>
                    <a:pt x="160" y="527"/>
                  </a:lnTo>
                  <a:lnTo>
                    <a:pt x="138" y="519"/>
                  </a:lnTo>
                  <a:lnTo>
                    <a:pt x="118" y="508"/>
                  </a:lnTo>
                  <a:lnTo>
                    <a:pt x="99" y="498"/>
                  </a:lnTo>
                  <a:lnTo>
                    <a:pt x="81" y="485"/>
                  </a:lnTo>
                  <a:lnTo>
                    <a:pt x="64" y="472"/>
                  </a:lnTo>
                  <a:lnTo>
                    <a:pt x="50" y="457"/>
                  </a:lnTo>
                  <a:lnTo>
                    <a:pt x="38" y="441"/>
                  </a:lnTo>
                  <a:lnTo>
                    <a:pt x="38" y="441"/>
                  </a:lnTo>
                  <a:lnTo>
                    <a:pt x="27" y="425"/>
                  </a:lnTo>
                  <a:lnTo>
                    <a:pt x="19" y="409"/>
                  </a:lnTo>
                  <a:lnTo>
                    <a:pt x="11" y="394"/>
                  </a:lnTo>
                  <a:lnTo>
                    <a:pt x="6" y="379"/>
                  </a:lnTo>
                  <a:lnTo>
                    <a:pt x="3" y="365"/>
                  </a:lnTo>
                  <a:lnTo>
                    <a:pt x="1" y="353"/>
                  </a:lnTo>
                  <a:lnTo>
                    <a:pt x="0" y="340"/>
                  </a:lnTo>
                  <a:lnTo>
                    <a:pt x="1" y="328"/>
                  </a:lnTo>
                  <a:lnTo>
                    <a:pt x="2" y="317"/>
                  </a:lnTo>
                  <a:lnTo>
                    <a:pt x="5" y="306"/>
                  </a:lnTo>
                  <a:lnTo>
                    <a:pt x="9" y="297"/>
                  </a:lnTo>
                  <a:lnTo>
                    <a:pt x="14" y="287"/>
                  </a:lnTo>
                  <a:lnTo>
                    <a:pt x="21" y="278"/>
                  </a:lnTo>
                  <a:lnTo>
                    <a:pt x="28" y="271"/>
                  </a:lnTo>
                  <a:lnTo>
                    <a:pt x="36" y="264"/>
                  </a:lnTo>
                  <a:lnTo>
                    <a:pt x="44" y="257"/>
                  </a:lnTo>
                  <a:lnTo>
                    <a:pt x="54" y="251"/>
                  </a:lnTo>
                  <a:lnTo>
                    <a:pt x="64" y="246"/>
                  </a:lnTo>
                  <a:lnTo>
                    <a:pt x="75" y="241"/>
                  </a:lnTo>
                  <a:lnTo>
                    <a:pt x="85" y="237"/>
                  </a:lnTo>
                  <a:lnTo>
                    <a:pt x="97" y="234"/>
                  </a:lnTo>
                  <a:lnTo>
                    <a:pt x="109" y="231"/>
                  </a:lnTo>
                  <a:lnTo>
                    <a:pt x="120" y="229"/>
                  </a:lnTo>
                  <a:lnTo>
                    <a:pt x="133" y="228"/>
                  </a:lnTo>
                  <a:lnTo>
                    <a:pt x="145" y="227"/>
                  </a:lnTo>
                  <a:lnTo>
                    <a:pt x="157" y="227"/>
                  </a:lnTo>
                  <a:lnTo>
                    <a:pt x="169" y="228"/>
                  </a:lnTo>
                  <a:lnTo>
                    <a:pt x="181" y="229"/>
                  </a:lnTo>
                  <a:lnTo>
                    <a:pt x="192" y="231"/>
                  </a:lnTo>
                  <a:lnTo>
                    <a:pt x="204" y="233"/>
                  </a:lnTo>
                  <a:lnTo>
                    <a:pt x="216" y="236"/>
                  </a:lnTo>
                  <a:lnTo>
                    <a:pt x="226" y="239"/>
                  </a:lnTo>
                  <a:lnTo>
                    <a:pt x="226" y="239"/>
                  </a:lnTo>
                  <a:lnTo>
                    <a:pt x="222" y="235"/>
                  </a:lnTo>
                  <a:lnTo>
                    <a:pt x="213" y="220"/>
                  </a:lnTo>
                  <a:lnTo>
                    <a:pt x="208" y="210"/>
                  </a:lnTo>
                  <a:lnTo>
                    <a:pt x="203" y="198"/>
                  </a:lnTo>
                  <a:lnTo>
                    <a:pt x="198" y="184"/>
                  </a:lnTo>
                  <a:lnTo>
                    <a:pt x="193" y="169"/>
                  </a:lnTo>
                  <a:lnTo>
                    <a:pt x="190" y="154"/>
                  </a:lnTo>
                  <a:lnTo>
                    <a:pt x="189" y="137"/>
                  </a:lnTo>
                  <a:lnTo>
                    <a:pt x="190" y="120"/>
                  </a:lnTo>
                  <a:lnTo>
                    <a:pt x="191" y="110"/>
                  </a:lnTo>
                  <a:lnTo>
                    <a:pt x="193" y="101"/>
                  </a:lnTo>
                  <a:lnTo>
                    <a:pt x="196" y="91"/>
                  </a:lnTo>
                  <a:lnTo>
                    <a:pt x="201" y="83"/>
                  </a:lnTo>
                  <a:lnTo>
                    <a:pt x="205" y="73"/>
                  </a:lnTo>
                  <a:lnTo>
                    <a:pt x="210" y="64"/>
                  </a:lnTo>
                  <a:lnTo>
                    <a:pt x="217" y="54"/>
                  </a:lnTo>
                  <a:lnTo>
                    <a:pt x="224" y="44"/>
                  </a:lnTo>
                  <a:lnTo>
                    <a:pt x="232" y="35"/>
                  </a:lnTo>
                  <a:lnTo>
                    <a:pt x="242" y="25"/>
                  </a:lnTo>
                  <a:lnTo>
                    <a:pt x="242" y="25"/>
                  </a:lnTo>
                  <a:lnTo>
                    <a:pt x="253" y="17"/>
                  </a:lnTo>
                  <a:lnTo>
                    <a:pt x="263" y="11"/>
                  </a:lnTo>
                  <a:lnTo>
                    <a:pt x="275" y="5"/>
                  </a:lnTo>
                  <a:lnTo>
                    <a:pt x="286" y="2"/>
                  </a:lnTo>
                  <a:lnTo>
                    <a:pt x="299" y="0"/>
                  </a:lnTo>
                  <a:lnTo>
                    <a:pt x="312" y="1"/>
                  </a:lnTo>
                  <a:lnTo>
                    <a:pt x="325" y="2"/>
                  </a:lnTo>
                  <a:lnTo>
                    <a:pt x="338" y="5"/>
                  </a:lnTo>
                  <a:lnTo>
                    <a:pt x="352" y="11"/>
                  </a:lnTo>
                  <a:lnTo>
                    <a:pt x="366" y="18"/>
                  </a:lnTo>
                  <a:lnTo>
                    <a:pt x="380" y="26"/>
                  </a:lnTo>
                  <a:lnTo>
                    <a:pt x="393" y="36"/>
                  </a:lnTo>
                  <a:lnTo>
                    <a:pt x="408" y="48"/>
                  </a:lnTo>
                  <a:lnTo>
                    <a:pt x="422" y="61"/>
                  </a:lnTo>
                  <a:lnTo>
                    <a:pt x="437" y="76"/>
                  </a:lnTo>
                  <a:lnTo>
                    <a:pt x="451" y="92"/>
                  </a:lnTo>
                  <a:lnTo>
                    <a:pt x="464" y="110"/>
                  </a:lnTo>
                  <a:lnTo>
                    <a:pt x="479" y="130"/>
                  </a:lnTo>
                  <a:lnTo>
                    <a:pt x="493" y="150"/>
                  </a:lnTo>
                  <a:lnTo>
                    <a:pt x="507" y="174"/>
                  </a:lnTo>
                  <a:lnTo>
                    <a:pt x="519" y="198"/>
                  </a:lnTo>
                  <a:lnTo>
                    <a:pt x="533" y="223"/>
                  </a:lnTo>
                  <a:lnTo>
                    <a:pt x="546" y="251"/>
                  </a:lnTo>
                  <a:lnTo>
                    <a:pt x="559" y="280"/>
                  </a:lnTo>
                  <a:lnTo>
                    <a:pt x="570" y="309"/>
                  </a:lnTo>
                  <a:lnTo>
                    <a:pt x="582" y="341"/>
                  </a:lnTo>
                  <a:lnTo>
                    <a:pt x="594" y="375"/>
                  </a:lnTo>
                  <a:lnTo>
                    <a:pt x="604" y="409"/>
                  </a:lnTo>
                  <a:lnTo>
                    <a:pt x="614" y="446"/>
                  </a:lnTo>
                  <a:lnTo>
                    <a:pt x="623" y="483"/>
                  </a:lnTo>
                  <a:lnTo>
                    <a:pt x="633" y="522"/>
                  </a:lnTo>
                  <a:lnTo>
                    <a:pt x="641" y="562"/>
                  </a:lnTo>
                  <a:lnTo>
                    <a:pt x="641" y="562"/>
                  </a:lnTo>
                  <a:close/>
                </a:path>
              </a:pathLst>
            </a:custGeom>
            <a:solidFill>
              <a:srgbClr val="83D2C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67"/>
            <p:cNvSpPr>
              <a:spLocks/>
            </p:cNvSpPr>
            <p:nvPr/>
          </p:nvSpPr>
          <p:spPr bwMode="auto">
            <a:xfrm>
              <a:off x="1025525" y="2120900"/>
              <a:ext cx="57150" cy="53975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0" y="29"/>
                </a:cxn>
                <a:cxn ang="0">
                  <a:pos x="27" y="31"/>
                </a:cxn>
                <a:cxn ang="0">
                  <a:pos x="24" y="33"/>
                </a:cxn>
                <a:cxn ang="0">
                  <a:pos x="21" y="34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5" y="34"/>
                </a:cxn>
                <a:cxn ang="0">
                  <a:pos x="10" y="33"/>
                </a:cxn>
                <a:cxn ang="0">
                  <a:pos x="8" y="31"/>
                </a:cxn>
                <a:cxn ang="0">
                  <a:pos x="5" y="29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3"/>
                </a:cxn>
                <a:cxn ang="0">
                  <a:pos x="1" y="10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3"/>
                </a:cxn>
                <a:cxn ang="0">
                  <a:pos x="30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5" y="13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4">
                  <a:moveTo>
                    <a:pt x="36" y="18"/>
                  </a:moveTo>
                  <a:lnTo>
                    <a:pt x="36" y="18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0" y="29"/>
                  </a:lnTo>
                  <a:lnTo>
                    <a:pt x="27" y="31"/>
                  </a:lnTo>
                  <a:lnTo>
                    <a:pt x="24" y="33"/>
                  </a:lnTo>
                  <a:lnTo>
                    <a:pt x="21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5" y="34"/>
                  </a:lnTo>
                  <a:lnTo>
                    <a:pt x="10" y="33"/>
                  </a:lnTo>
                  <a:lnTo>
                    <a:pt x="8" y="31"/>
                  </a:lnTo>
                  <a:lnTo>
                    <a:pt x="5" y="29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30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5" y="13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68"/>
            <p:cNvSpPr>
              <a:spLocks/>
            </p:cNvSpPr>
            <p:nvPr/>
          </p:nvSpPr>
          <p:spPr bwMode="auto">
            <a:xfrm>
              <a:off x="1195388" y="2054225"/>
              <a:ext cx="55563" cy="55563"/>
            </a:xfrm>
            <a:custGeom>
              <a:avLst/>
              <a:gdLst/>
              <a:ahLst/>
              <a:cxnLst>
                <a:cxn ang="0">
                  <a:pos x="35" y="17"/>
                </a:cxn>
                <a:cxn ang="0">
                  <a:pos x="35" y="17"/>
                </a:cxn>
                <a:cxn ang="0">
                  <a:pos x="35" y="21"/>
                </a:cxn>
                <a:cxn ang="0">
                  <a:pos x="34" y="25"/>
                </a:cxn>
                <a:cxn ang="0">
                  <a:pos x="32" y="28"/>
                </a:cxn>
                <a:cxn ang="0">
                  <a:pos x="30" y="30"/>
                </a:cxn>
                <a:cxn ang="0">
                  <a:pos x="27" y="32"/>
                </a:cxn>
                <a:cxn ang="0">
                  <a:pos x="24" y="34"/>
                </a:cxn>
                <a:cxn ang="0">
                  <a:pos x="21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3" y="35"/>
                </a:cxn>
                <a:cxn ang="0">
                  <a:pos x="10" y="34"/>
                </a:cxn>
                <a:cxn ang="0">
                  <a:pos x="7" y="32"/>
                </a:cxn>
                <a:cxn ang="0">
                  <a:pos x="5" y="30"/>
                </a:cxn>
                <a:cxn ang="0">
                  <a:pos x="3" y="28"/>
                </a:cxn>
                <a:cxn ang="0">
                  <a:pos x="1" y="25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2"/>
                </a:cxn>
                <a:cxn ang="0">
                  <a:pos x="30" y="4"/>
                </a:cxn>
                <a:cxn ang="0">
                  <a:pos x="32" y="8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17"/>
                </a:cxn>
              </a:cxnLst>
              <a:rect l="0" t="0" r="r" b="b"/>
              <a:pathLst>
                <a:path w="35" h="35">
                  <a:moveTo>
                    <a:pt x="35" y="17"/>
                  </a:moveTo>
                  <a:lnTo>
                    <a:pt x="35" y="17"/>
                  </a:lnTo>
                  <a:lnTo>
                    <a:pt x="35" y="21"/>
                  </a:lnTo>
                  <a:lnTo>
                    <a:pt x="34" y="25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7" y="32"/>
                  </a:lnTo>
                  <a:lnTo>
                    <a:pt x="24" y="34"/>
                  </a:lnTo>
                  <a:lnTo>
                    <a:pt x="21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3" y="35"/>
                  </a:lnTo>
                  <a:lnTo>
                    <a:pt x="10" y="34"/>
                  </a:lnTo>
                  <a:lnTo>
                    <a:pt x="7" y="32"/>
                  </a:lnTo>
                  <a:lnTo>
                    <a:pt x="5" y="30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4"/>
                  </a:lnTo>
                  <a:lnTo>
                    <a:pt x="7" y="2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2" y="8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69"/>
            <p:cNvSpPr>
              <a:spLocks/>
            </p:cNvSpPr>
            <p:nvPr/>
          </p:nvSpPr>
          <p:spPr bwMode="auto">
            <a:xfrm>
              <a:off x="1203325" y="2214563"/>
              <a:ext cx="57150" cy="55563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7"/>
                </a:cxn>
                <a:cxn ang="0">
                  <a:pos x="31" y="29"/>
                </a:cxn>
                <a:cxn ang="0">
                  <a:pos x="29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8" y="32"/>
                </a:cxn>
                <a:cxn ang="0">
                  <a:pos x="5" y="29"/>
                </a:cxn>
                <a:cxn ang="0">
                  <a:pos x="3" y="27"/>
                </a:cxn>
                <a:cxn ang="0">
                  <a:pos x="2" y="24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2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5" y="1"/>
                </a:cxn>
                <a:cxn ang="0">
                  <a:pos x="29" y="3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5" y="10"/>
                </a:cxn>
                <a:cxn ang="0">
                  <a:pos x="36" y="14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5">
                  <a:moveTo>
                    <a:pt x="36" y="18"/>
                  </a:moveTo>
                  <a:lnTo>
                    <a:pt x="36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31" y="29"/>
                  </a:lnTo>
                  <a:lnTo>
                    <a:pt x="29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8" y="32"/>
                  </a:lnTo>
                  <a:lnTo>
                    <a:pt x="5" y="29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2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8" y="3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9" y="3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5" y="10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0"/>
            <p:cNvSpPr>
              <a:spLocks/>
            </p:cNvSpPr>
            <p:nvPr/>
          </p:nvSpPr>
          <p:spPr bwMode="auto">
            <a:xfrm>
              <a:off x="1031875" y="2308225"/>
              <a:ext cx="53975" cy="55563"/>
            </a:xfrm>
            <a:custGeom>
              <a:avLst/>
              <a:gdLst/>
              <a:ahLst/>
              <a:cxnLst>
                <a:cxn ang="0">
                  <a:pos x="34" y="18"/>
                </a:cxn>
                <a:cxn ang="0">
                  <a:pos x="34" y="18"/>
                </a:cxn>
                <a:cxn ang="0">
                  <a:pos x="34" y="14"/>
                </a:cxn>
                <a:cxn ang="0">
                  <a:pos x="33" y="11"/>
                </a:cxn>
                <a:cxn ang="0">
                  <a:pos x="32" y="8"/>
                </a:cxn>
                <a:cxn ang="0">
                  <a:pos x="30" y="5"/>
                </a:cxn>
                <a:cxn ang="0">
                  <a:pos x="26" y="3"/>
                </a:cxn>
                <a:cxn ang="0">
                  <a:pos x="23" y="1"/>
                </a:cxn>
                <a:cxn ang="0">
                  <a:pos x="20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2" y="0"/>
                </a:cxn>
                <a:cxn ang="0">
                  <a:pos x="6" y="3"/>
                </a:cxn>
                <a:cxn ang="0">
                  <a:pos x="3" y="6"/>
                </a:cxn>
                <a:cxn ang="0">
                  <a:pos x="0" y="11"/>
                </a:cxn>
                <a:cxn ang="0">
                  <a:pos x="19" y="35"/>
                </a:cxn>
                <a:cxn ang="0">
                  <a:pos x="19" y="35"/>
                </a:cxn>
                <a:cxn ang="0">
                  <a:pos x="25" y="33"/>
                </a:cxn>
                <a:cxn ang="0">
                  <a:pos x="30" y="29"/>
                </a:cxn>
                <a:cxn ang="0">
                  <a:pos x="33" y="23"/>
                </a:cxn>
                <a:cxn ang="0">
                  <a:pos x="34" y="18"/>
                </a:cxn>
                <a:cxn ang="0">
                  <a:pos x="34" y="18"/>
                </a:cxn>
              </a:cxnLst>
              <a:rect l="0" t="0" r="r" b="b"/>
              <a:pathLst>
                <a:path w="34" h="35">
                  <a:moveTo>
                    <a:pt x="34" y="18"/>
                  </a:moveTo>
                  <a:lnTo>
                    <a:pt x="34" y="18"/>
                  </a:lnTo>
                  <a:lnTo>
                    <a:pt x="34" y="14"/>
                  </a:lnTo>
                  <a:lnTo>
                    <a:pt x="33" y="11"/>
                  </a:lnTo>
                  <a:lnTo>
                    <a:pt x="32" y="8"/>
                  </a:lnTo>
                  <a:lnTo>
                    <a:pt x="30" y="5"/>
                  </a:lnTo>
                  <a:lnTo>
                    <a:pt x="26" y="3"/>
                  </a:lnTo>
                  <a:lnTo>
                    <a:pt x="23" y="1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2" y="0"/>
                  </a:lnTo>
                  <a:lnTo>
                    <a:pt x="6" y="3"/>
                  </a:lnTo>
                  <a:lnTo>
                    <a:pt x="3" y="6"/>
                  </a:lnTo>
                  <a:lnTo>
                    <a:pt x="0" y="11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5" y="33"/>
                  </a:lnTo>
                  <a:lnTo>
                    <a:pt x="30" y="29"/>
                  </a:lnTo>
                  <a:lnTo>
                    <a:pt x="33" y="23"/>
                  </a:lnTo>
                  <a:lnTo>
                    <a:pt x="34" y="18"/>
                  </a:lnTo>
                  <a:lnTo>
                    <a:pt x="34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71"/>
            <p:cNvSpPr>
              <a:spLocks/>
            </p:cNvSpPr>
            <p:nvPr/>
          </p:nvSpPr>
          <p:spPr bwMode="auto">
            <a:xfrm>
              <a:off x="1189038" y="2360613"/>
              <a:ext cx="57150" cy="55563"/>
            </a:xfrm>
            <a:custGeom>
              <a:avLst/>
              <a:gdLst/>
              <a:ahLst/>
              <a:cxnLst>
                <a:cxn ang="0">
                  <a:pos x="36" y="17"/>
                </a:cxn>
                <a:cxn ang="0">
                  <a:pos x="36" y="17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1" y="34"/>
                </a:cxn>
                <a:cxn ang="0">
                  <a:pos x="9" y="32"/>
                </a:cxn>
                <a:cxn ang="0">
                  <a:pos x="6" y="30"/>
                </a:cxn>
                <a:cxn ang="0">
                  <a:pos x="4" y="27"/>
                </a:cxn>
                <a:cxn ang="0">
                  <a:pos x="2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2" y="11"/>
                </a:cxn>
                <a:cxn ang="0">
                  <a:pos x="4" y="7"/>
                </a:cxn>
                <a:cxn ang="0">
                  <a:pos x="6" y="4"/>
                </a:cxn>
                <a:cxn ang="0">
                  <a:pos x="9" y="2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5" y="1"/>
                </a:cxn>
                <a:cxn ang="0">
                  <a:pos x="28" y="2"/>
                </a:cxn>
                <a:cxn ang="0">
                  <a:pos x="31" y="4"/>
                </a:cxn>
                <a:cxn ang="0">
                  <a:pos x="33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7"/>
                </a:cxn>
                <a:cxn ang="0">
                  <a:pos x="36" y="17"/>
                </a:cxn>
              </a:cxnLst>
              <a:rect l="0" t="0" r="r" b="b"/>
              <a:pathLst>
                <a:path w="36" h="35">
                  <a:moveTo>
                    <a:pt x="36" y="17"/>
                  </a:moveTo>
                  <a:lnTo>
                    <a:pt x="36" y="17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9" y="32"/>
                  </a:lnTo>
                  <a:lnTo>
                    <a:pt x="6" y="30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4" y="7"/>
                  </a:lnTo>
                  <a:lnTo>
                    <a:pt x="6" y="4"/>
                  </a:lnTo>
                  <a:lnTo>
                    <a:pt x="9" y="2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7"/>
                  </a:lnTo>
                  <a:lnTo>
                    <a:pt x="36" y="17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72"/>
            <p:cNvSpPr>
              <a:spLocks/>
            </p:cNvSpPr>
            <p:nvPr/>
          </p:nvSpPr>
          <p:spPr bwMode="auto">
            <a:xfrm>
              <a:off x="1382713" y="2360613"/>
              <a:ext cx="55563" cy="55563"/>
            </a:xfrm>
            <a:custGeom>
              <a:avLst/>
              <a:gdLst/>
              <a:ahLst/>
              <a:cxnLst>
                <a:cxn ang="0">
                  <a:pos x="35" y="17"/>
                </a:cxn>
                <a:cxn ang="0">
                  <a:pos x="35" y="17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1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4" y="35"/>
                </a:cxn>
                <a:cxn ang="0">
                  <a:pos x="11" y="34"/>
                </a:cxn>
                <a:cxn ang="0">
                  <a:pos x="8" y="32"/>
                </a:cxn>
                <a:cxn ang="0">
                  <a:pos x="6" y="30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6" y="4"/>
                </a:cxn>
                <a:cxn ang="0">
                  <a:pos x="8" y="2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5" y="1"/>
                </a:cxn>
                <a:cxn ang="0">
                  <a:pos x="28" y="2"/>
                </a:cxn>
                <a:cxn ang="0">
                  <a:pos x="31" y="4"/>
                </a:cxn>
                <a:cxn ang="0">
                  <a:pos x="33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17"/>
                </a:cxn>
              </a:cxnLst>
              <a:rect l="0" t="0" r="r" b="b"/>
              <a:pathLst>
                <a:path w="35" h="35">
                  <a:moveTo>
                    <a:pt x="35" y="17"/>
                  </a:moveTo>
                  <a:lnTo>
                    <a:pt x="35" y="17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1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2"/>
                  </a:lnTo>
                  <a:lnTo>
                    <a:pt x="6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7"/>
                  </a:lnTo>
                  <a:lnTo>
                    <a:pt x="6" y="4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3"/>
            <p:cNvSpPr>
              <a:spLocks/>
            </p:cNvSpPr>
            <p:nvPr/>
          </p:nvSpPr>
          <p:spPr bwMode="auto">
            <a:xfrm>
              <a:off x="1373188" y="2152650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2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1" y="30"/>
                </a:cxn>
                <a:cxn ang="0">
                  <a:pos x="27" y="32"/>
                </a:cxn>
                <a:cxn ang="0">
                  <a:pos x="25" y="35"/>
                </a:cxn>
                <a:cxn ang="0">
                  <a:pos x="21" y="36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6"/>
                </a:cxn>
                <a:cxn ang="0">
                  <a:pos x="12" y="35"/>
                </a:cxn>
                <a:cxn ang="0">
                  <a:pos x="8" y="32"/>
                </a:cxn>
                <a:cxn ang="0">
                  <a:pos x="5" y="30"/>
                </a:cxn>
                <a:cxn ang="0">
                  <a:pos x="3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2" y="11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2" y="2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1"/>
                </a:cxn>
                <a:cxn ang="0">
                  <a:pos x="25" y="2"/>
                </a:cxn>
                <a:cxn ang="0">
                  <a:pos x="27" y="3"/>
                </a:cxn>
                <a:cxn ang="0">
                  <a:pos x="31" y="5"/>
                </a:cxn>
                <a:cxn ang="0">
                  <a:pos x="33" y="8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2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27" y="32"/>
                  </a:lnTo>
                  <a:lnTo>
                    <a:pt x="25" y="35"/>
                  </a:lnTo>
                  <a:lnTo>
                    <a:pt x="21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6"/>
                  </a:lnTo>
                  <a:lnTo>
                    <a:pt x="12" y="35"/>
                  </a:lnTo>
                  <a:lnTo>
                    <a:pt x="8" y="32"/>
                  </a:lnTo>
                  <a:lnTo>
                    <a:pt x="5" y="30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2" y="11"/>
                  </a:lnTo>
                  <a:lnTo>
                    <a:pt x="3" y="8"/>
                  </a:lnTo>
                  <a:lnTo>
                    <a:pt x="5" y="5"/>
                  </a:lnTo>
                  <a:lnTo>
                    <a:pt x="8" y="3"/>
                  </a:lnTo>
                  <a:lnTo>
                    <a:pt x="12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27" y="3"/>
                  </a:lnTo>
                  <a:lnTo>
                    <a:pt x="31" y="5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74"/>
            <p:cNvSpPr>
              <a:spLocks/>
            </p:cNvSpPr>
            <p:nvPr/>
          </p:nvSpPr>
          <p:spPr bwMode="auto">
            <a:xfrm>
              <a:off x="1500188" y="2497138"/>
              <a:ext cx="55563" cy="55563"/>
            </a:xfrm>
            <a:custGeom>
              <a:avLst/>
              <a:gdLst/>
              <a:ahLst/>
              <a:cxnLst>
                <a:cxn ang="0">
                  <a:pos x="35" y="18"/>
                </a:cxn>
                <a:cxn ang="0">
                  <a:pos x="35" y="18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29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4" y="35"/>
                </a:cxn>
                <a:cxn ang="0">
                  <a:pos x="11" y="34"/>
                </a:cxn>
                <a:cxn ang="0">
                  <a:pos x="8" y="32"/>
                </a:cxn>
                <a:cxn ang="0">
                  <a:pos x="6" y="29"/>
                </a:cxn>
                <a:cxn ang="0">
                  <a:pos x="4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1" y="10"/>
                </a:cxn>
                <a:cxn ang="0">
                  <a:pos x="4" y="7"/>
                </a:cxn>
                <a:cxn ang="0">
                  <a:pos x="6" y="5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4" y="10"/>
                </a:cxn>
                <a:cxn ang="0">
                  <a:pos x="35" y="14"/>
                </a:cxn>
                <a:cxn ang="0">
                  <a:pos x="35" y="18"/>
                </a:cxn>
                <a:cxn ang="0">
                  <a:pos x="35" y="18"/>
                </a:cxn>
              </a:cxnLst>
              <a:rect l="0" t="0" r="r" b="b"/>
              <a:pathLst>
                <a:path w="35" h="35">
                  <a:moveTo>
                    <a:pt x="35" y="18"/>
                  </a:moveTo>
                  <a:lnTo>
                    <a:pt x="35" y="18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29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8" y="32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4" y="7"/>
                  </a:lnTo>
                  <a:lnTo>
                    <a:pt x="6" y="5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4" y="10"/>
                  </a:lnTo>
                  <a:lnTo>
                    <a:pt x="35" y="14"/>
                  </a:lnTo>
                  <a:lnTo>
                    <a:pt x="35" y="18"/>
                  </a:lnTo>
                  <a:lnTo>
                    <a:pt x="35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75"/>
            <p:cNvSpPr>
              <a:spLocks/>
            </p:cNvSpPr>
            <p:nvPr/>
          </p:nvSpPr>
          <p:spPr bwMode="auto">
            <a:xfrm>
              <a:off x="1655763" y="2351088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7"/>
                </a:cxn>
                <a:cxn ang="0">
                  <a:pos x="30" y="30"/>
                </a:cxn>
                <a:cxn ang="0">
                  <a:pos x="27" y="32"/>
                </a:cxn>
                <a:cxn ang="0">
                  <a:pos x="25" y="33"/>
                </a:cxn>
                <a:cxn ang="0">
                  <a:pos x="21" y="35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1" y="33"/>
                </a:cxn>
                <a:cxn ang="0">
                  <a:pos x="8" y="32"/>
                </a:cxn>
                <a:cxn ang="0">
                  <a:pos x="5" y="30"/>
                </a:cxn>
                <a:cxn ang="0">
                  <a:pos x="3" y="27"/>
                </a:cxn>
                <a:cxn ang="0">
                  <a:pos x="2" y="24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3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5" y="1"/>
                </a:cxn>
                <a:cxn ang="0">
                  <a:pos x="27" y="3"/>
                </a:cxn>
                <a:cxn ang="0">
                  <a:pos x="30" y="5"/>
                </a:cxn>
                <a:cxn ang="0">
                  <a:pos x="33" y="7"/>
                </a:cxn>
                <a:cxn ang="0">
                  <a:pos x="35" y="10"/>
                </a:cxn>
                <a:cxn ang="0">
                  <a:pos x="36" y="13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7"/>
                  </a:lnTo>
                  <a:lnTo>
                    <a:pt x="30" y="30"/>
                  </a:lnTo>
                  <a:lnTo>
                    <a:pt x="27" y="32"/>
                  </a:lnTo>
                  <a:lnTo>
                    <a:pt x="25" y="33"/>
                  </a:lnTo>
                  <a:lnTo>
                    <a:pt x="21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1" y="33"/>
                  </a:lnTo>
                  <a:lnTo>
                    <a:pt x="8" y="32"/>
                  </a:lnTo>
                  <a:lnTo>
                    <a:pt x="5" y="30"/>
                  </a:lnTo>
                  <a:lnTo>
                    <a:pt x="3" y="27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2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8" y="3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3"/>
                  </a:lnTo>
                  <a:lnTo>
                    <a:pt x="30" y="5"/>
                  </a:lnTo>
                  <a:lnTo>
                    <a:pt x="33" y="7"/>
                  </a:lnTo>
                  <a:lnTo>
                    <a:pt x="35" y="10"/>
                  </a:lnTo>
                  <a:lnTo>
                    <a:pt x="36" y="13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76"/>
            <p:cNvSpPr>
              <a:spLocks/>
            </p:cNvSpPr>
            <p:nvPr/>
          </p:nvSpPr>
          <p:spPr bwMode="auto">
            <a:xfrm>
              <a:off x="1560513" y="2195513"/>
              <a:ext cx="57150" cy="55563"/>
            </a:xfrm>
            <a:custGeom>
              <a:avLst/>
              <a:gdLst/>
              <a:ahLst/>
              <a:cxnLst>
                <a:cxn ang="0">
                  <a:pos x="36" y="17"/>
                </a:cxn>
                <a:cxn ang="0">
                  <a:pos x="36" y="17"/>
                </a:cxn>
                <a:cxn ang="0">
                  <a:pos x="36" y="21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6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9" y="32"/>
                </a:cxn>
                <a:cxn ang="0">
                  <a:pos x="6" y="30"/>
                </a:cxn>
                <a:cxn ang="0">
                  <a:pos x="4" y="28"/>
                </a:cxn>
                <a:cxn ang="0">
                  <a:pos x="3" y="25"/>
                </a:cxn>
                <a:cxn ang="0">
                  <a:pos x="2" y="2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2" y="14"/>
                </a:cxn>
                <a:cxn ang="0">
                  <a:pos x="3" y="11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9" y="2"/>
                </a:cxn>
                <a:cxn ang="0">
                  <a:pos x="12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6" y="1"/>
                </a:cxn>
                <a:cxn ang="0">
                  <a:pos x="28" y="2"/>
                </a:cxn>
                <a:cxn ang="0">
                  <a:pos x="31" y="4"/>
                </a:cxn>
                <a:cxn ang="0">
                  <a:pos x="33" y="8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7"/>
                </a:cxn>
                <a:cxn ang="0">
                  <a:pos x="36" y="17"/>
                </a:cxn>
              </a:cxnLst>
              <a:rect l="0" t="0" r="r" b="b"/>
              <a:pathLst>
                <a:path w="36" h="35">
                  <a:moveTo>
                    <a:pt x="36" y="17"/>
                  </a:moveTo>
                  <a:lnTo>
                    <a:pt x="36" y="17"/>
                  </a:lnTo>
                  <a:lnTo>
                    <a:pt x="36" y="21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6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9" y="32"/>
                  </a:lnTo>
                  <a:lnTo>
                    <a:pt x="6" y="30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4"/>
                  </a:lnTo>
                  <a:lnTo>
                    <a:pt x="3" y="11"/>
                  </a:lnTo>
                  <a:lnTo>
                    <a:pt x="4" y="8"/>
                  </a:lnTo>
                  <a:lnTo>
                    <a:pt x="6" y="4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7"/>
                  </a:lnTo>
                  <a:lnTo>
                    <a:pt x="36" y="17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77"/>
            <p:cNvSpPr>
              <a:spLocks/>
            </p:cNvSpPr>
            <p:nvPr/>
          </p:nvSpPr>
          <p:spPr bwMode="auto">
            <a:xfrm>
              <a:off x="1438275" y="1963738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2"/>
                </a:cxn>
                <a:cxn ang="0">
                  <a:pos x="35" y="25"/>
                </a:cxn>
                <a:cxn ang="0">
                  <a:pos x="33" y="29"/>
                </a:cxn>
                <a:cxn ang="0">
                  <a:pos x="31" y="31"/>
                </a:cxn>
                <a:cxn ang="0">
                  <a:pos x="29" y="33"/>
                </a:cxn>
                <a:cxn ang="0">
                  <a:pos x="26" y="35"/>
                </a:cxn>
                <a:cxn ang="0">
                  <a:pos x="22" y="36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6"/>
                </a:cxn>
                <a:cxn ang="0">
                  <a:pos x="12" y="35"/>
                </a:cxn>
                <a:cxn ang="0">
                  <a:pos x="9" y="33"/>
                </a:cxn>
                <a:cxn ang="0">
                  <a:pos x="5" y="31"/>
                </a:cxn>
                <a:cxn ang="0">
                  <a:pos x="3" y="29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2" y="12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9" y="3"/>
                </a:cxn>
                <a:cxn ang="0">
                  <a:pos x="12" y="2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1"/>
                </a:cxn>
                <a:cxn ang="0">
                  <a:pos x="26" y="2"/>
                </a:cxn>
                <a:cxn ang="0">
                  <a:pos x="29" y="3"/>
                </a:cxn>
                <a:cxn ang="0">
                  <a:pos x="31" y="5"/>
                </a:cxn>
                <a:cxn ang="0">
                  <a:pos x="33" y="8"/>
                </a:cxn>
                <a:cxn ang="0">
                  <a:pos x="35" y="12"/>
                </a:cxn>
                <a:cxn ang="0">
                  <a:pos x="36" y="15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2"/>
                  </a:lnTo>
                  <a:lnTo>
                    <a:pt x="35" y="25"/>
                  </a:lnTo>
                  <a:lnTo>
                    <a:pt x="33" y="29"/>
                  </a:lnTo>
                  <a:lnTo>
                    <a:pt x="31" y="31"/>
                  </a:lnTo>
                  <a:lnTo>
                    <a:pt x="29" y="33"/>
                  </a:lnTo>
                  <a:lnTo>
                    <a:pt x="26" y="35"/>
                  </a:lnTo>
                  <a:lnTo>
                    <a:pt x="22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6"/>
                  </a:lnTo>
                  <a:lnTo>
                    <a:pt x="12" y="35"/>
                  </a:lnTo>
                  <a:lnTo>
                    <a:pt x="9" y="33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3" y="8"/>
                  </a:lnTo>
                  <a:lnTo>
                    <a:pt x="5" y="5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29" y="3"/>
                  </a:lnTo>
                  <a:lnTo>
                    <a:pt x="31" y="5"/>
                  </a:lnTo>
                  <a:lnTo>
                    <a:pt x="33" y="8"/>
                  </a:lnTo>
                  <a:lnTo>
                    <a:pt x="35" y="12"/>
                  </a:lnTo>
                  <a:lnTo>
                    <a:pt x="36" y="15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78"/>
            <p:cNvSpPr>
              <a:spLocks/>
            </p:cNvSpPr>
            <p:nvPr/>
          </p:nvSpPr>
          <p:spPr bwMode="auto">
            <a:xfrm>
              <a:off x="1290638" y="1884363"/>
              <a:ext cx="46038" cy="55563"/>
            </a:xfrm>
            <a:custGeom>
              <a:avLst/>
              <a:gdLst/>
              <a:ahLst/>
              <a:cxnLst>
                <a:cxn ang="0">
                  <a:pos x="29" y="18"/>
                </a:cxn>
                <a:cxn ang="0">
                  <a:pos x="29" y="18"/>
                </a:cxn>
                <a:cxn ang="0">
                  <a:pos x="29" y="14"/>
                </a:cxn>
                <a:cxn ang="0">
                  <a:pos x="28" y="11"/>
                </a:cxn>
                <a:cxn ang="0">
                  <a:pos x="25" y="8"/>
                </a:cxn>
                <a:cxn ang="0">
                  <a:pos x="23" y="6"/>
                </a:cxn>
                <a:cxn ang="0">
                  <a:pos x="20" y="3"/>
                </a:cxn>
                <a:cxn ang="0">
                  <a:pos x="18" y="1"/>
                </a:cxn>
                <a:cxn ang="0">
                  <a:pos x="14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4" y="1"/>
                </a:cxn>
                <a:cxn ang="0">
                  <a:pos x="0" y="3"/>
                </a:cxn>
                <a:cxn ang="0">
                  <a:pos x="10" y="35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4" y="35"/>
                </a:cxn>
                <a:cxn ang="0">
                  <a:pos x="18" y="34"/>
                </a:cxn>
                <a:cxn ang="0">
                  <a:pos x="20" y="32"/>
                </a:cxn>
                <a:cxn ang="0">
                  <a:pos x="23" y="30"/>
                </a:cxn>
                <a:cxn ang="0">
                  <a:pos x="25" y="28"/>
                </a:cxn>
                <a:cxn ang="0">
                  <a:pos x="28" y="25"/>
                </a:cxn>
                <a:cxn ang="0">
                  <a:pos x="29" y="21"/>
                </a:cxn>
                <a:cxn ang="0">
                  <a:pos x="29" y="18"/>
                </a:cxn>
                <a:cxn ang="0">
                  <a:pos x="29" y="18"/>
                </a:cxn>
              </a:cxnLst>
              <a:rect l="0" t="0" r="r" b="b"/>
              <a:pathLst>
                <a:path w="29" h="35">
                  <a:moveTo>
                    <a:pt x="29" y="18"/>
                  </a:moveTo>
                  <a:lnTo>
                    <a:pt x="29" y="18"/>
                  </a:lnTo>
                  <a:lnTo>
                    <a:pt x="29" y="14"/>
                  </a:lnTo>
                  <a:lnTo>
                    <a:pt x="28" y="11"/>
                  </a:lnTo>
                  <a:lnTo>
                    <a:pt x="25" y="8"/>
                  </a:lnTo>
                  <a:lnTo>
                    <a:pt x="23" y="6"/>
                  </a:lnTo>
                  <a:lnTo>
                    <a:pt x="20" y="3"/>
                  </a:lnTo>
                  <a:lnTo>
                    <a:pt x="18" y="1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4" y="1"/>
                  </a:lnTo>
                  <a:lnTo>
                    <a:pt x="0" y="3"/>
                  </a:lnTo>
                  <a:lnTo>
                    <a:pt x="10" y="35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4" y="35"/>
                  </a:lnTo>
                  <a:lnTo>
                    <a:pt x="18" y="34"/>
                  </a:lnTo>
                  <a:lnTo>
                    <a:pt x="20" y="32"/>
                  </a:lnTo>
                  <a:lnTo>
                    <a:pt x="23" y="30"/>
                  </a:lnTo>
                  <a:lnTo>
                    <a:pt x="25" y="28"/>
                  </a:lnTo>
                  <a:lnTo>
                    <a:pt x="28" y="25"/>
                  </a:lnTo>
                  <a:lnTo>
                    <a:pt x="29" y="21"/>
                  </a:lnTo>
                  <a:lnTo>
                    <a:pt x="29" y="18"/>
                  </a:lnTo>
                  <a:lnTo>
                    <a:pt x="29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79"/>
            <p:cNvSpPr>
              <a:spLocks/>
            </p:cNvSpPr>
            <p:nvPr/>
          </p:nvSpPr>
          <p:spPr bwMode="auto">
            <a:xfrm>
              <a:off x="1365250" y="1733550"/>
              <a:ext cx="55563" cy="57150"/>
            </a:xfrm>
            <a:custGeom>
              <a:avLst/>
              <a:gdLst/>
              <a:ahLst/>
              <a:cxnLst>
                <a:cxn ang="0">
                  <a:pos x="35" y="18"/>
                </a:cxn>
                <a:cxn ang="0">
                  <a:pos x="35" y="18"/>
                </a:cxn>
                <a:cxn ang="0">
                  <a:pos x="35" y="21"/>
                </a:cxn>
                <a:cxn ang="0">
                  <a:pos x="33" y="24"/>
                </a:cxn>
                <a:cxn ang="0">
                  <a:pos x="31" y="27"/>
                </a:cxn>
                <a:cxn ang="0">
                  <a:pos x="29" y="31"/>
                </a:cxn>
                <a:cxn ang="0">
                  <a:pos x="27" y="33"/>
                </a:cxn>
                <a:cxn ang="0">
                  <a:pos x="24" y="34"/>
                </a:cxn>
                <a:cxn ang="0">
                  <a:pos x="21" y="35"/>
                </a:cxn>
                <a:cxn ang="0">
                  <a:pos x="17" y="36"/>
                </a:cxn>
                <a:cxn ang="0">
                  <a:pos x="17" y="36"/>
                </a:cxn>
                <a:cxn ang="0">
                  <a:pos x="13" y="35"/>
                </a:cxn>
                <a:cxn ang="0">
                  <a:pos x="10" y="34"/>
                </a:cxn>
                <a:cxn ang="0">
                  <a:pos x="7" y="33"/>
                </a:cxn>
                <a:cxn ang="0">
                  <a:pos x="5" y="31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5"/>
                </a:cxn>
                <a:cxn ang="0">
                  <a:pos x="1" y="11"/>
                </a:cxn>
                <a:cxn ang="0">
                  <a:pos x="3" y="8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7" y="3"/>
                </a:cxn>
                <a:cxn ang="0">
                  <a:pos x="29" y="5"/>
                </a:cxn>
                <a:cxn ang="0">
                  <a:pos x="31" y="8"/>
                </a:cxn>
                <a:cxn ang="0">
                  <a:pos x="33" y="11"/>
                </a:cxn>
                <a:cxn ang="0">
                  <a:pos x="35" y="15"/>
                </a:cxn>
                <a:cxn ang="0">
                  <a:pos x="35" y="18"/>
                </a:cxn>
                <a:cxn ang="0">
                  <a:pos x="35" y="18"/>
                </a:cxn>
              </a:cxnLst>
              <a:rect l="0" t="0" r="r" b="b"/>
              <a:pathLst>
                <a:path w="35" h="36">
                  <a:moveTo>
                    <a:pt x="35" y="18"/>
                  </a:moveTo>
                  <a:lnTo>
                    <a:pt x="35" y="18"/>
                  </a:lnTo>
                  <a:lnTo>
                    <a:pt x="35" y="21"/>
                  </a:lnTo>
                  <a:lnTo>
                    <a:pt x="33" y="24"/>
                  </a:lnTo>
                  <a:lnTo>
                    <a:pt x="31" y="27"/>
                  </a:lnTo>
                  <a:lnTo>
                    <a:pt x="29" y="31"/>
                  </a:lnTo>
                  <a:lnTo>
                    <a:pt x="27" y="33"/>
                  </a:lnTo>
                  <a:lnTo>
                    <a:pt x="24" y="34"/>
                  </a:lnTo>
                  <a:lnTo>
                    <a:pt x="21" y="35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3" y="35"/>
                  </a:lnTo>
                  <a:lnTo>
                    <a:pt x="10" y="34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7" y="3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3" y="11"/>
                  </a:lnTo>
                  <a:lnTo>
                    <a:pt x="35" y="15"/>
                  </a:lnTo>
                  <a:lnTo>
                    <a:pt x="35" y="18"/>
                  </a:lnTo>
                  <a:lnTo>
                    <a:pt x="35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0"/>
            <p:cNvSpPr>
              <a:spLocks/>
            </p:cNvSpPr>
            <p:nvPr/>
          </p:nvSpPr>
          <p:spPr bwMode="auto">
            <a:xfrm>
              <a:off x="1571625" y="1679575"/>
              <a:ext cx="52388" cy="4921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3"/>
                </a:cxn>
                <a:cxn ang="0">
                  <a:pos x="1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1" y="20"/>
                </a:cxn>
                <a:cxn ang="0">
                  <a:pos x="3" y="23"/>
                </a:cxn>
                <a:cxn ang="0">
                  <a:pos x="5" y="25"/>
                </a:cxn>
                <a:cxn ang="0">
                  <a:pos x="7" y="28"/>
                </a:cxn>
                <a:cxn ang="0">
                  <a:pos x="10" y="30"/>
                </a:cxn>
                <a:cxn ang="0">
                  <a:pos x="14" y="31"/>
                </a:cxn>
                <a:cxn ang="0">
                  <a:pos x="18" y="31"/>
                </a:cxn>
                <a:cxn ang="0">
                  <a:pos x="18" y="31"/>
                </a:cxn>
                <a:cxn ang="0">
                  <a:pos x="22" y="31"/>
                </a:cxn>
                <a:cxn ang="0">
                  <a:pos x="26" y="29"/>
                </a:cxn>
                <a:cxn ang="0">
                  <a:pos x="31" y="25"/>
                </a:cxn>
                <a:cxn ang="0">
                  <a:pos x="33" y="22"/>
                </a:cxn>
                <a:cxn ang="0">
                  <a:pos x="5" y="0"/>
                </a:cxn>
              </a:cxnLst>
              <a:rect l="0" t="0" r="r" b="b"/>
              <a:pathLst>
                <a:path w="33" h="31">
                  <a:moveTo>
                    <a:pt x="5" y="0"/>
                  </a:moveTo>
                  <a:lnTo>
                    <a:pt x="5" y="0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10" y="30"/>
                  </a:lnTo>
                  <a:lnTo>
                    <a:pt x="14" y="31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22" y="31"/>
                  </a:lnTo>
                  <a:lnTo>
                    <a:pt x="26" y="29"/>
                  </a:lnTo>
                  <a:lnTo>
                    <a:pt x="31" y="25"/>
                  </a:lnTo>
                  <a:lnTo>
                    <a:pt x="33" y="2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81"/>
            <p:cNvSpPr>
              <a:spLocks/>
            </p:cNvSpPr>
            <p:nvPr/>
          </p:nvSpPr>
          <p:spPr bwMode="auto">
            <a:xfrm>
              <a:off x="1547813" y="1819275"/>
              <a:ext cx="55563" cy="55563"/>
            </a:xfrm>
            <a:custGeom>
              <a:avLst/>
              <a:gdLst/>
              <a:ahLst/>
              <a:cxnLst>
                <a:cxn ang="0">
                  <a:pos x="35" y="17"/>
                </a:cxn>
                <a:cxn ang="0">
                  <a:pos x="35" y="17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4" y="34"/>
                </a:cxn>
                <a:cxn ang="0">
                  <a:pos x="21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4" y="35"/>
                </a:cxn>
                <a:cxn ang="0">
                  <a:pos x="11" y="34"/>
                </a:cxn>
                <a:cxn ang="0">
                  <a:pos x="7" y="32"/>
                </a:cxn>
                <a:cxn ang="0">
                  <a:pos x="5" y="30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5" y="4"/>
                </a:cxn>
                <a:cxn ang="0">
                  <a:pos x="7" y="2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4" y="1"/>
                </a:cxn>
                <a:cxn ang="0">
                  <a:pos x="28" y="2"/>
                </a:cxn>
                <a:cxn ang="0">
                  <a:pos x="31" y="4"/>
                </a:cxn>
                <a:cxn ang="0">
                  <a:pos x="33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5" y="17"/>
                </a:cxn>
                <a:cxn ang="0">
                  <a:pos x="35" y="17"/>
                </a:cxn>
              </a:cxnLst>
              <a:rect l="0" t="0" r="r" b="b"/>
              <a:pathLst>
                <a:path w="35" h="35">
                  <a:moveTo>
                    <a:pt x="35" y="17"/>
                  </a:moveTo>
                  <a:lnTo>
                    <a:pt x="35" y="17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4" y="34"/>
                  </a:lnTo>
                  <a:lnTo>
                    <a:pt x="21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4" y="35"/>
                  </a:lnTo>
                  <a:lnTo>
                    <a:pt x="11" y="34"/>
                  </a:lnTo>
                  <a:lnTo>
                    <a:pt x="7" y="32"/>
                  </a:lnTo>
                  <a:lnTo>
                    <a:pt x="5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7"/>
                  </a:lnTo>
                  <a:lnTo>
                    <a:pt x="5" y="4"/>
                  </a:lnTo>
                  <a:lnTo>
                    <a:pt x="7" y="2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8" y="2"/>
                  </a:lnTo>
                  <a:lnTo>
                    <a:pt x="31" y="4"/>
                  </a:lnTo>
                  <a:lnTo>
                    <a:pt x="33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82"/>
            <p:cNvSpPr>
              <a:spLocks/>
            </p:cNvSpPr>
            <p:nvPr/>
          </p:nvSpPr>
          <p:spPr bwMode="auto">
            <a:xfrm>
              <a:off x="1673225" y="1973263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2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1" y="31"/>
                </a:cxn>
                <a:cxn ang="0">
                  <a:pos x="29" y="33"/>
                </a:cxn>
                <a:cxn ang="0">
                  <a:pos x="26" y="34"/>
                </a:cxn>
                <a:cxn ang="0">
                  <a:pos x="23" y="35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9" y="33"/>
                </a:cxn>
                <a:cxn ang="0">
                  <a:pos x="6" y="31"/>
                </a:cxn>
                <a:cxn ang="0">
                  <a:pos x="4" y="28"/>
                </a:cxn>
                <a:cxn ang="0">
                  <a:pos x="3" y="25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3" y="11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9" y="4"/>
                </a:cxn>
                <a:cxn ang="0">
                  <a:pos x="12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6" y="1"/>
                </a:cxn>
                <a:cxn ang="0">
                  <a:pos x="29" y="4"/>
                </a:cxn>
                <a:cxn ang="0">
                  <a:pos x="31" y="6"/>
                </a:cxn>
                <a:cxn ang="0">
                  <a:pos x="33" y="8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2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1" y="31"/>
                  </a:lnTo>
                  <a:lnTo>
                    <a:pt x="29" y="33"/>
                  </a:lnTo>
                  <a:lnTo>
                    <a:pt x="26" y="34"/>
                  </a:lnTo>
                  <a:lnTo>
                    <a:pt x="23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9" y="33"/>
                  </a:lnTo>
                  <a:lnTo>
                    <a:pt x="6" y="31"/>
                  </a:lnTo>
                  <a:lnTo>
                    <a:pt x="4" y="28"/>
                  </a:lnTo>
                  <a:lnTo>
                    <a:pt x="3" y="25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3" y="11"/>
                  </a:lnTo>
                  <a:lnTo>
                    <a:pt x="4" y="8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4"/>
                  </a:lnTo>
                  <a:lnTo>
                    <a:pt x="31" y="6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3"/>
            <p:cNvSpPr>
              <a:spLocks/>
            </p:cNvSpPr>
            <p:nvPr/>
          </p:nvSpPr>
          <p:spPr bwMode="auto">
            <a:xfrm>
              <a:off x="1825625" y="2032000"/>
              <a:ext cx="42863" cy="539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6" y="4"/>
                </a:cxn>
                <a:cxn ang="0">
                  <a:pos x="3" y="7"/>
                </a:cxn>
                <a:cxn ang="0">
                  <a:pos x="1" y="11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3" y="27"/>
                </a:cxn>
                <a:cxn ang="0">
                  <a:pos x="5" y="29"/>
                </a:cxn>
                <a:cxn ang="0">
                  <a:pos x="8" y="31"/>
                </a:cxn>
                <a:cxn ang="0">
                  <a:pos x="10" y="33"/>
                </a:cxn>
                <a:cxn ang="0">
                  <a:pos x="15" y="34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3" y="33"/>
                </a:cxn>
                <a:cxn ang="0">
                  <a:pos x="27" y="31"/>
                </a:cxn>
                <a:cxn ang="0">
                  <a:pos x="10" y="0"/>
                </a:cxn>
              </a:cxnLst>
              <a:rect l="0" t="0" r="r" b="b"/>
              <a:pathLst>
                <a:path w="27" h="34">
                  <a:moveTo>
                    <a:pt x="10" y="0"/>
                  </a:moveTo>
                  <a:lnTo>
                    <a:pt x="10" y="0"/>
                  </a:lnTo>
                  <a:lnTo>
                    <a:pt x="6" y="4"/>
                  </a:lnTo>
                  <a:lnTo>
                    <a:pt x="3" y="7"/>
                  </a:lnTo>
                  <a:lnTo>
                    <a:pt x="1" y="11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3" y="27"/>
                  </a:lnTo>
                  <a:lnTo>
                    <a:pt x="5" y="29"/>
                  </a:lnTo>
                  <a:lnTo>
                    <a:pt x="8" y="31"/>
                  </a:lnTo>
                  <a:lnTo>
                    <a:pt x="10" y="33"/>
                  </a:lnTo>
                  <a:lnTo>
                    <a:pt x="15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3" y="33"/>
                  </a:lnTo>
                  <a:lnTo>
                    <a:pt x="27" y="3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4"/>
            <p:cNvSpPr>
              <a:spLocks/>
            </p:cNvSpPr>
            <p:nvPr/>
          </p:nvSpPr>
          <p:spPr bwMode="auto">
            <a:xfrm>
              <a:off x="1797050" y="2232025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2"/>
                </a:cxn>
                <a:cxn ang="0">
                  <a:pos x="35" y="25"/>
                </a:cxn>
                <a:cxn ang="0">
                  <a:pos x="33" y="28"/>
                </a:cxn>
                <a:cxn ang="0">
                  <a:pos x="30" y="31"/>
                </a:cxn>
                <a:cxn ang="0">
                  <a:pos x="27" y="33"/>
                </a:cxn>
                <a:cxn ang="0">
                  <a:pos x="25" y="34"/>
                </a:cxn>
                <a:cxn ang="0">
                  <a:pos x="21" y="35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1" y="34"/>
                </a:cxn>
                <a:cxn ang="0">
                  <a:pos x="8" y="33"/>
                </a:cxn>
                <a:cxn ang="0">
                  <a:pos x="5" y="31"/>
                </a:cxn>
                <a:cxn ang="0">
                  <a:pos x="3" y="28"/>
                </a:cxn>
                <a:cxn ang="0">
                  <a:pos x="2" y="25"/>
                </a:cxn>
                <a:cxn ang="0">
                  <a:pos x="1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4"/>
                </a:cxn>
                <a:cxn ang="0">
                  <a:pos x="2" y="11"/>
                </a:cxn>
                <a:cxn ang="0">
                  <a:pos x="3" y="8"/>
                </a:cxn>
                <a:cxn ang="0">
                  <a:pos x="5" y="6"/>
                </a:cxn>
                <a:cxn ang="0">
                  <a:pos x="8" y="4"/>
                </a:cxn>
                <a:cxn ang="0">
                  <a:pos x="11" y="2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1" y="0"/>
                </a:cxn>
                <a:cxn ang="0">
                  <a:pos x="25" y="2"/>
                </a:cxn>
                <a:cxn ang="0">
                  <a:pos x="27" y="4"/>
                </a:cxn>
                <a:cxn ang="0">
                  <a:pos x="30" y="6"/>
                </a:cxn>
                <a:cxn ang="0">
                  <a:pos x="33" y="8"/>
                </a:cxn>
                <a:cxn ang="0">
                  <a:pos x="35" y="11"/>
                </a:cxn>
                <a:cxn ang="0">
                  <a:pos x="36" y="14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2"/>
                  </a:lnTo>
                  <a:lnTo>
                    <a:pt x="35" y="25"/>
                  </a:lnTo>
                  <a:lnTo>
                    <a:pt x="33" y="28"/>
                  </a:lnTo>
                  <a:lnTo>
                    <a:pt x="30" y="31"/>
                  </a:lnTo>
                  <a:lnTo>
                    <a:pt x="27" y="33"/>
                  </a:lnTo>
                  <a:lnTo>
                    <a:pt x="25" y="34"/>
                  </a:lnTo>
                  <a:lnTo>
                    <a:pt x="21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3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4"/>
                  </a:lnTo>
                  <a:lnTo>
                    <a:pt x="2" y="11"/>
                  </a:lnTo>
                  <a:lnTo>
                    <a:pt x="3" y="8"/>
                  </a:lnTo>
                  <a:lnTo>
                    <a:pt x="5" y="6"/>
                  </a:lnTo>
                  <a:lnTo>
                    <a:pt x="8" y="4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5" y="2"/>
                  </a:lnTo>
                  <a:lnTo>
                    <a:pt x="27" y="4"/>
                  </a:lnTo>
                  <a:lnTo>
                    <a:pt x="30" y="6"/>
                  </a:lnTo>
                  <a:lnTo>
                    <a:pt x="33" y="8"/>
                  </a:lnTo>
                  <a:lnTo>
                    <a:pt x="35" y="11"/>
                  </a:lnTo>
                  <a:lnTo>
                    <a:pt x="36" y="14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5"/>
            <p:cNvSpPr>
              <a:spLocks/>
            </p:cNvSpPr>
            <p:nvPr/>
          </p:nvSpPr>
          <p:spPr bwMode="auto">
            <a:xfrm>
              <a:off x="1885950" y="2392363"/>
              <a:ext cx="57150" cy="57150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6" y="21"/>
                </a:cxn>
                <a:cxn ang="0">
                  <a:pos x="35" y="24"/>
                </a:cxn>
                <a:cxn ang="0">
                  <a:pos x="33" y="28"/>
                </a:cxn>
                <a:cxn ang="0">
                  <a:pos x="31" y="31"/>
                </a:cxn>
                <a:cxn ang="0">
                  <a:pos x="28" y="33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5" y="35"/>
                </a:cxn>
                <a:cxn ang="0">
                  <a:pos x="12" y="34"/>
                </a:cxn>
                <a:cxn ang="0">
                  <a:pos x="8" y="33"/>
                </a:cxn>
                <a:cxn ang="0">
                  <a:pos x="5" y="31"/>
                </a:cxn>
                <a:cxn ang="0">
                  <a:pos x="3" y="28"/>
                </a:cxn>
                <a:cxn ang="0">
                  <a:pos x="2" y="24"/>
                </a:cxn>
                <a:cxn ang="0">
                  <a:pos x="1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2" y="11"/>
                </a:cxn>
                <a:cxn ang="0">
                  <a:pos x="3" y="9"/>
                </a:cxn>
                <a:cxn ang="0">
                  <a:pos x="5" y="5"/>
                </a:cxn>
                <a:cxn ang="0">
                  <a:pos x="8" y="3"/>
                </a:cxn>
                <a:cxn ang="0">
                  <a:pos x="12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1" y="5"/>
                </a:cxn>
                <a:cxn ang="0">
                  <a:pos x="33" y="9"/>
                </a:cxn>
                <a:cxn ang="0">
                  <a:pos x="35" y="11"/>
                </a:cxn>
                <a:cxn ang="0">
                  <a:pos x="36" y="15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6">
                  <a:moveTo>
                    <a:pt x="36" y="18"/>
                  </a:moveTo>
                  <a:lnTo>
                    <a:pt x="36" y="18"/>
                  </a:lnTo>
                  <a:lnTo>
                    <a:pt x="36" y="21"/>
                  </a:lnTo>
                  <a:lnTo>
                    <a:pt x="35" y="24"/>
                  </a:lnTo>
                  <a:lnTo>
                    <a:pt x="33" y="28"/>
                  </a:lnTo>
                  <a:lnTo>
                    <a:pt x="31" y="31"/>
                  </a:lnTo>
                  <a:lnTo>
                    <a:pt x="28" y="33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8" y="33"/>
                  </a:lnTo>
                  <a:lnTo>
                    <a:pt x="5" y="31"/>
                  </a:lnTo>
                  <a:lnTo>
                    <a:pt x="3" y="28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2" y="11"/>
                  </a:lnTo>
                  <a:lnTo>
                    <a:pt x="3" y="9"/>
                  </a:lnTo>
                  <a:lnTo>
                    <a:pt x="5" y="5"/>
                  </a:lnTo>
                  <a:lnTo>
                    <a:pt x="8" y="3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1" y="5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6" y="15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6"/>
            <p:cNvSpPr>
              <a:spLocks/>
            </p:cNvSpPr>
            <p:nvPr/>
          </p:nvSpPr>
          <p:spPr bwMode="auto">
            <a:xfrm>
              <a:off x="1730375" y="2473325"/>
              <a:ext cx="57150" cy="55563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5" y="21"/>
                </a:cxn>
                <a:cxn ang="0">
                  <a:pos x="34" y="24"/>
                </a:cxn>
                <a:cxn ang="0">
                  <a:pos x="33" y="27"/>
                </a:cxn>
                <a:cxn ang="0">
                  <a:pos x="31" y="30"/>
                </a:cxn>
                <a:cxn ang="0">
                  <a:pos x="28" y="32"/>
                </a:cxn>
                <a:cxn ang="0">
                  <a:pos x="25" y="34"/>
                </a:cxn>
                <a:cxn ang="0">
                  <a:pos x="22" y="35"/>
                </a:cxn>
                <a:cxn ang="0">
                  <a:pos x="18" y="35"/>
                </a:cxn>
                <a:cxn ang="0">
                  <a:pos x="18" y="35"/>
                </a:cxn>
                <a:cxn ang="0">
                  <a:pos x="15" y="35"/>
                </a:cxn>
                <a:cxn ang="0">
                  <a:pos x="11" y="34"/>
                </a:cxn>
                <a:cxn ang="0">
                  <a:pos x="9" y="32"/>
                </a:cxn>
                <a:cxn ang="0">
                  <a:pos x="6" y="30"/>
                </a:cxn>
                <a:cxn ang="0">
                  <a:pos x="4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1" y="11"/>
                </a:cxn>
                <a:cxn ang="0">
                  <a:pos x="4" y="7"/>
                </a:cxn>
                <a:cxn ang="0">
                  <a:pos x="6" y="5"/>
                </a:cxn>
                <a:cxn ang="0">
                  <a:pos x="9" y="3"/>
                </a:cxn>
                <a:cxn ang="0">
                  <a:pos x="11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25" y="1"/>
                </a:cxn>
                <a:cxn ang="0">
                  <a:pos x="28" y="3"/>
                </a:cxn>
                <a:cxn ang="0">
                  <a:pos x="31" y="5"/>
                </a:cxn>
                <a:cxn ang="0">
                  <a:pos x="33" y="7"/>
                </a:cxn>
                <a:cxn ang="0">
                  <a:pos x="34" y="11"/>
                </a:cxn>
                <a:cxn ang="0">
                  <a:pos x="35" y="14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35">
                  <a:moveTo>
                    <a:pt x="36" y="18"/>
                  </a:moveTo>
                  <a:lnTo>
                    <a:pt x="36" y="18"/>
                  </a:lnTo>
                  <a:lnTo>
                    <a:pt x="35" y="21"/>
                  </a:lnTo>
                  <a:lnTo>
                    <a:pt x="34" y="24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5" y="34"/>
                  </a:lnTo>
                  <a:lnTo>
                    <a:pt x="22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5" y="35"/>
                  </a:lnTo>
                  <a:lnTo>
                    <a:pt x="11" y="34"/>
                  </a:lnTo>
                  <a:lnTo>
                    <a:pt x="9" y="32"/>
                  </a:lnTo>
                  <a:lnTo>
                    <a:pt x="6" y="30"/>
                  </a:lnTo>
                  <a:lnTo>
                    <a:pt x="4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4" y="7"/>
                  </a:lnTo>
                  <a:lnTo>
                    <a:pt x="6" y="5"/>
                  </a:lnTo>
                  <a:lnTo>
                    <a:pt x="9" y="3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1"/>
                  </a:lnTo>
                  <a:lnTo>
                    <a:pt x="28" y="3"/>
                  </a:lnTo>
                  <a:lnTo>
                    <a:pt x="31" y="5"/>
                  </a:lnTo>
                  <a:lnTo>
                    <a:pt x="33" y="7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7"/>
            <p:cNvSpPr>
              <a:spLocks/>
            </p:cNvSpPr>
            <p:nvPr/>
          </p:nvSpPr>
          <p:spPr bwMode="auto">
            <a:xfrm>
              <a:off x="1895475" y="2514600"/>
              <a:ext cx="57150" cy="30163"/>
            </a:xfrm>
            <a:custGeom>
              <a:avLst/>
              <a:gdLst/>
              <a:ahLst/>
              <a:cxnLst>
                <a:cxn ang="0">
                  <a:pos x="36" y="18"/>
                </a:cxn>
                <a:cxn ang="0">
                  <a:pos x="36" y="18"/>
                </a:cxn>
                <a:cxn ang="0">
                  <a:pos x="35" y="14"/>
                </a:cxn>
                <a:cxn ang="0">
                  <a:pos x="34" y="11"/>
                </a:cxn>
                <a:cxn ang="0">
                  <a:pos x="33" y="8"/>
                </a:cxn>
                <a:cxn ang="0">
                  <a:pos x="31" y="6"/>
                </a:cxn>
                <a:cxn ang="0">
                  <a:pos x="28" y="4"/>
                </a:cxn>
                <a:cxn ang="0">
                  <a:pos x="25" y="1"/>
                </a:cxn>
                <a:cxn ang="0">
                  <a:pos x="21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2" y="1"/>
                </a:cxn>
                <a:cxn ang="0">
                  <a:pos x="6" y="6"/>
                </a:cxn>
                <a:cxn ang="0">
                  <a:pos x="2" y="11"/>
                </a:cxn>
                <a:cxn ang="0">
                  <a:pos x="1" y="14"/>
                </a:cxn>
                <a:cxn ang="0">
                  <a:pos x="0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18"/>
                </a:cxn>
                <a:cxn ang="0">
                  <a:pos x="36" y="18"/>
                </a:cxn>
              </a:cxnLst>
              <a:rect l="0" t="0" r="r" b="b"/>
              <a:pathLst>
                <a:path w="36" h="19">
                  <a:moveTo>
                    <a:pt x="36" y="18"/>
                  </a:moveTo>
                  <a:lnTo>
                    <a:pt x="36" y="18"/>
                  </a:lnTo>
                  <a:lnTo>
                    <a:pt x="35" y="14"/>
                  </a:lnTo>
                  <a:lnTo>
                    <a:pt x="34" y="11"/>
                  </a:lnTo>
                  <a:lnTo>
                    <a:pt x="33" y="8"/>
                  </a:lnTo>
                  <a:lnTo>
                    <a:pt x="31" y="6"/>
                  </a:lnTo>
                  <a:lnTo>
                    <a:pt x="28" y="4"/>
                  </a:lnTo>
                  <a:lnTo>
                    <a:pt x="25" y="1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6" y="6"/>
                  </a:lnTo>
                  <a:lnTo>
                    <a:pt x="2" y="11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8"/>
            <p:cNvSpPr>
              <a:spLocks/>
            </p:cNvSpPr>
            <p:nvPr/>
          </p:nvSpPr>
          <p:spPr bwMode="auto">
            <a:xfrm>
              <a:off x="1701800" y="1795463"/>
              <a:ext cx="36513" cy="4286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1" y="4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12"/>
                </a:cxn>
                <a:cxn ang="0">
                  <a:pos x="3" y="15"/>
                </a:cxn>
                <a:cxn ang="0">
                  <a:pos x="4" y="18"/>
                </a:cxn>
                <a:cxn ang="0">
                  <a:pos x="6" y="21"/>
                </a:cxn>
                <a:cxn ang="0">
                  <a:pos x="9" y="23"/>
                </a:cxn>
                <a:cxn ang="0">
                  <a:pos x="12" y="24"/>
                </a:cxn>
                <a:cxn ang="0">
                  <a:pos x="15" y="26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23" y="26"/>
                </a:cxn>
                <a:cxn ang="0">
                  <a:pos x="3" y="0"/>
                </a:cxn>
              </a:cxnLst>
              <a:rect l="0" t="0" r="r" b="b"/>
              <a:pathLst>
                <a:path w="23" h="27">
                  <a:moveTo>
                    <a:pt x="3" y="0"/>
                  </a:moveTo>
                  <a:lnTo>
                    <a:pt x="3" y="0"/>
                  </a:lnTo>
                  <a:lnTo>
                    <a:pt x="1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12"/>
                  </a:lnTo>
                  <a:lnTo>
                    <a:pt x="3" y="15"/>
                  </a:lnTo>
                  <a:lnTo>
                    <a:pt x="4" y="18"/>
                  </a:lnTo>
                  <a:lnTo>
                    <a:pt x="6" y="21"/>
                  </a:lnTo>
                  <a:lnTo>
                    <a:pt x="9" y="23"/>
                  </a:lnTo>
                  <a:lnTo>
                    <a:pt x="12" y="24"/>
                  </a:lnTo>
                  <a:lnTo>
                    <a:pt x="15" y="26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3" y="2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1AFA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63"/>
          <p:cNvGrpSpPr/>
          <p:nvPr userDrawn="1"/>
        </p:nvGrpSpPr>
        <p:grpSpPr>
          <a:xfrm rot="10363958">
            <a:off x="3428992" y="5572140"/>
            <a:ext cx="658775" cy="711136"/>
            <a:chOff x="4976813" y="3810000"/>
            <a:chExt cx="866775" cy="1044575"/>
          </a:xfrm>
        </p:grpSpPr>
        <p:sp>
          <p:nvSpPr>
            <p:cNvPr id="465" name="Freeform 188"/>
            <p:cNvSpPr>
              <a:spLocks/>
            </p:cNvSpPr>
            <p:nvPr/>
          </p:nvSpPr>
          <p:spPr bwMode="auto">
            <a:xfrm>
              <a:off x="4976813" y="3810000"/>
              <a:ext cx="866775" cy="1044575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281" y="53"/>
                </a:cxn>
                <a:cxn ang="0">
                  <a:pos x="337" y="112"/>
                </a:cxn>
                <a:cxn ang="0">
                  <a:pos x="402" y="185"/>
                </a:cxn>
                <a:cxn ang="0">
                  <a:pos x="448" y="247"/>
                </a:cxn>
                <a:cxn ang="0">
                  <a:pos x="476" y="290"/>
                </a:cxn>
                <a:cxn ang="0">
                  <a:pos x="501" y="335"/>
                </a:cxn>
                <a:cxn ang="0">
                  <a:pos x="521" y="379"/>
                </a:cxn>
                <a:cxn ang="0">
                  <a:pos x="536" y="424"/>
                </a:cxn>
                <a:cxn ang="0">
                  <a:pos x="544" y="467"/>
                </a:cxn>
                <a:cxn ang="0">
                  <a:pos x="543" y="508"/>
                </a:cxn>
                <a:cxn ang="0">
                  <a:pos x="540" y="528"/>
                </a:cxn>
                <a:cxn ang="0">
                  <a:pos x="530" y="564"/>
                </a:cxn>
                <a:cxn ang="0">
                  <a:pos x="516" y="593"/>
                </a:cxn>
                <a:cxn ang="0">
                  <a:pos x="500" y="615"/>
                </a:cxn>
                <a:cxn ang="0">
                  <a:pos x="482" y="632"/>
                </a:cxn>
                <a:cxn ang="0">
                  <a:pos x="463" y="643"/>
                </a:cxn>
                <a:cxn ang="0">
                  <a:pos x="443" y="649"/>
                </a:cxn>
                <a:cxn ang="0">
                  <a:pos x="422" y="650"/>
                </a:cxn>
                <a:cxn ang="0">
                  <a:pos x="399" y="647"/>
                </a:cxn>
                <a:cxn ang="0">
                  <a:pos x="378" y="641"/>
                </a:cxn>
                <a:cxn ang="0">
                  <a:pos x="357" y="630"/>
                </a:cxn>
                <a:cxn ang="0">
                  <a:pos x="338" y="617"/>
                </a:cxn>
                <a:cxn ang="0">
                  <a:pos x="319" y="601"/>
                </a:cxn>
                <a:cxn ang="0">
                  <a:pos x="302" y="584"/>
                </a:cxn>
                <a:cxn ang="0">
                  <a:pos x="287" y="565"/>
                </a:cxn>
                <a:cxn ang="0">
                  <a:pos x="274" y="545"/>
                </a:cxn>
                <a:cxn ang="0">
                  <a:pos x="265" y="524"/>
                </a:cxn>
                <a:cxn ang="0">
                  <a:pos x="264" y="530"/>
                </a:cxn>
                <a:cxn ang="0">
                  <a:pos x="255" y="558"/>
                </a:cxn>
                <a:cxn ang="0">
                  <a:pos x="244" y="582"/>
                </a:cxn>
                <a:cxn ang="0">
                  <a:pos x="226" y="609"/>
                </a:cxn>
                <a:cxn ang="0">
                  <a:pos x="200" y="632"/>
                </a:cxn>
                <a:cxn ang="0">
                  <a:pos x="184" y="642"/>
                </a:cxn>
                <a:cxn ang="0">
                  <a:pos x="165" y="649"/>
                </a:cxn>
                <a:cxn ang="0">
                  <a:pos x="145" y="654"/>
                </a:cxn>
                <a:cxn ang="0">
                  <a:pos x="122" y="658"/>
                </a:cxn>
                <a:cxn ang="0">
                  <a:pos x="95" y="657"/>
                </a:cxn>
                <a:cxn ang="0">
                  <a:pos x="83" y="654"/>
                </a:cxn>
                <a:cxn ang="0">
                  <a:pos x="58" y="646"/>
                </a:cxn>
                <a:cxn ang="0">
                  <a:pos x="38" y="631"/>
                </a:cxn>
                <a:cxn ang="0">
                  <a:pos x="22" y="611"/>
                </a:cxn>
                <a:cxn ang="0">
                  <a:pos x="11" y="586"/>
                </a:cxn>
                <a:cxn ang="0">
                  <a:pos x="3" y="555"/>
                </a:cxn>
                <a:cxn ang="0">
                  <a:pos x="0" y="519"/>
                </a:cxn>
                <a:cxn ang="0">
                  <a:pos x="2" y="479"/>
                </a:cxn>
                <a:cxn ang="0">
                  <a:pos x="9" y="435"/>
                </a:cxn>
                <a:cxn ang="0">
                  <a:pos x="19" y="386"/>
                </a:cxn>
                <a:cxn ang="0">
                  <a:pos x="36" y="336"/>
                </a:cxn>
                <a:cxn ang="0">
                  <a:pos x="57" y="281"/>
                </a:cxn>
                <a:cxn ang="0">
                  <a:pos x="85" y="222"/>
                </a:cxn>
                <a:cxn ang="0">
                  <a:pos x="118" y="162"/>
                </a:cxn>
                <a:cxn ang="0">
                  <a:pos x="156" y="98"/>
                </a:cxn>
                <a:cxn ang="0">
                  <a:pos x="199" y="34"/>
                </a:cxn>
                <a:cxn ang="0">
                  <a:pos x="224" y="0"/>
                </a:cxn>
              </a:cxnLst>
              <a:rect l="0" t="0" r="r" b="b"/>
              <a:pathLst>
                <a:path w="546" h="658">
                  <a:moveTo>
                    <a:pt x="224" y="0"/>
                  </a:moveTo>
                  <a:lnTo>
                    <a:pt x="224" y="0"/>
                  </a:lnTo>
                  <a:lnTo>
                    <a:pt x="240" y="15"/>
                  </a:lnTo>
                  <a:lnTo>
                    <a:pt x="281" y="53"/>
                  </a:lnTo>
                  <a:lnTo>
                    <a:pt x="307" y="80"/>
                  </a:lnTo>
                  <a:lnTo>
                    <a:pt x="337" y="112"/>
                  </a:lnTo>
                  <a:lnTo>
                    <a:pt x="369" y="147"/>
                  </a:lnTo>
                  <a:lnTo>
                    <a:pt x="402" y="185"/>
                  </a:lnTo>
                  <a:lnTo>
                    <a:pt x="432" y="227"/>
                  </a:lnTo>
                  <a:lnTo>
                    <a:pt x="448" y="247"/>
                  </a:lnTo>
                  <a:lnTo>
                    <a:pt x="462" y="269"/>
                  </a:lnTo>
                  <a:lnTo>
                    <a:pt x="476" y="290"/>
                  </a:lnTo>
                  <a:lnTo>
                    <a:pt x="489" y="312"/>
                  </a:lnTo>
                  <a:lnTo>
                    <a:pt x="501" y="335"/>
                  </a:lnTo>
                  <a:lnTo>
                    <a:pt x="512" y="357"/>
                  </a:lnTo>
                  <a:lnTo>
                    <a:pt x="521" y="379"/>
                  </a:lnTo>
                  <a:lnTo>
                    <a:pt x="530" y="401"/>
                  </a:lnTo>
                  <a:lnTo>
                    <a:pt x="536" y="424"/>
                  </a:lnTo>
                  <a:lnTo>
                    <a:pt x="541" y="445"/>
                  </a:lnTo>
                  <a:lnTo>
                    <a:pt x="544" y="467"/>
                  </a:lnTo>
                  <a:lnTo>
                    <a:pt x="546" y="487"/>
                  </a:lnTo>
                  <a:lnTo>
                    <a:pt x="543" y="508"/>
                  </a:lnTo>
                  <a:lnTo>
                    <a:pt x="540" y="528"/>
                  </a:lnTo>
                  <a:lnTo>
                    <a:pt x="540" y="528"/>
                  </a:lnTo>
                  <a:lnTo>
                    <a:pt x="535" y="546"/>
                  </a:lnTo>
                  <a:lnTo>
                    <a:pt x="530" y="564"/>
                  </a:lnTo>
                  <a:lnTo>
                    <a:pt x="523" y="579"/>
                  </a:lnTo>
                  <a:lnTo>
                    <a:pt x="516" y="593"/>
                  </a:lnTo>
                  <a:lnTo>
                    <a:pt x="508" y="605"/>
                  </a:lnTo>
                  <a:lnTo>
                    <a:pt x="500" y="615"/>
                  </a:lnTo>
                  <a:lnTo>
                    <a:pt x="492" y="625"/>
                  </a:lnTo>
                  <a:lnTo>
                    <a:pt x="482" y="632"/>
                  </a:lnTo>
                  <a:lnTo>
                    <a:pt x="472" y="639"/>
                  </a:lnTo>
                  <a:lnTo>
                    <a:pt x="463" y="643"/>
                  </a:lnTo>
                  <a:lnTo>
                    <a:pt x="452" y="646"/>
                  </a:lnTo>
                  <a:lnTo>
                    <a:pt x="443" y="649"/>
                  </a:lnTo>
                  <a:lnTo>
                    <a:pt x="432" y="650"/>
                  </a:lnTo>
                  <a:lnTo>
                    <a:pt x="422" y="650"/>
                  </a:lnTo>
                  <a:lnTo>
                    <a:pt x="411" y="649"/>
                  </a:lnTo>
                  <a:lnTo>
                    <a:pt x="399" y="647"/>
                  </a:lnTo>
                  <a:lnTo>
                    <a:pt x="389" y="644"/>
                  </a:lnTo>
                  <a:lnTo>
                    <a:pt x="378" y="641"/>
                  </a:lnTo>
                  <a:lnTo>
                    <a:pt x="368" y="635"/>
                  </a:lnTo>
                  <a:lnTo>
                    <a:pt x="357" y="630"/>
                  </a:lnTo>
                  <a:lnTo>
                    <a:pt x="348" y="624"/>
                  </a:lnTo>
                  <a:lnTo>
                    <a:pt x="338" y="617"/>
                  </a:lnTo>
                  <a:lnTo>
                    <a:pt x="328" y="610"/>
                  </a:lnTo>
                  <a:lnTo>
                    <a:pt x="319" y="601"/>
                  </a:lnTo>
                  <a:lnTo>
                    <a:pt x="310" y="593"/>
                  </a:lnTo>
                  <a:lnTo>
                    <a:pt x="302" y="584"/>
                  </a:lnTo>
                  <a:lnTo>
                    <a:pt x="295" y="575"/>
                  </a:lnTo>
                  <a:lnTo>
                    <a:pt x="287" y="565"/>
                  </a:lnTo>
                  <a:lnTo>
                    <a:pt x="281" y="555"/>
                  </a:lnTo>
                  <a:lnTo>
                    <a:pt x="274" y="545"/>
                  </a:lnTo>
                  <a:lnTo>
                    <a:pt x="269" y="535"/>
                  </a:lnTo>
                  <a:lnTo>
                    <a:pt x="265" y="524"/>
                  </a:lnTo>
                  <a:lnTo>
                    <a:pt x="265" y="524"/>
                  </a:lnTo>
                  <a:lnTo>
                    <a:pt x="264" y="530"/>
                  </a:lnTo>
                  <a:lnTo>
                    <a:pt x="260" y="546"/>
                  </a:lnTo>
                  <a:lnTo>
                    <a:pt x="255" y="558"/>
                  </a:lnTo>
                  <a:lnTo>
                    <a:pt x="250" y="570"/>
                  </a:lnTo>
                  <a:lnTo>
                    <a:pt x="244" y="582"/>
                  </a:lnTo>
                  <a:lnTo>
                    <a:pt x="235" y="595"/>
                  </a:lnTo>
                  <a:lnTo>
                    <a:pt x="226" y="609"/>
                  </a:lnTo>
                  <a:lnTo>
                    <a:pt x="214" y="621"/>
                  </a:lnTo>
                  <a:lnTo>
                    <a:pt x="200" y="632"/>
                  </a:lnTo>
                  <a:lnTo>
                    <a:pt x="192" y="637"/>
                  </a:lnTo>
                  <a:lnTo>
                    <a:pt x="184" y="642"/>
                  </a:lnTo>
                  <a:lnTo>
                    <a:pt x="175" y="646"/>
                  </a:lnTo>
                  <a:lnTo>
                    <a:pt x="165" y="649"/>
                  </a:lnTo>
                  <a:lnTo>
                    <a:pt x="156" y="652"/>
                  </a:lnTo>
                  <a:lnTo>
                    <a:pt x="145" y="654"/>
                  </a:lnTo>
                  <a:lnTo>
                    <a:pt x="134" y="657"/>
                  </a:lnTo>
                  <a:lnTo>
                    <a:pt x="122" y="658"/>
                  </a:lnTo>
                  <a:lnTo>
                    <a:pt x="109" y="658"/>
                  </a:lnTo>
                  <a:lnTo>
                    <a:pt x="95" y="657"/>
                  </a:lnTo>
                  <a:lnTo>
                    <a:pt x="95" y="657"/>
                  </a:lnTo>
                  <a:lnTo>
                    <a:pt x="83" y="654"/>
                  </a:lnTo>
                  <a:lnTo>
                    <a:pt x="70" y="651"/>
                  </a:lnTo>
                  <a:lnTo>
                    <a:pt x="58" y="646"/>
                  </a:lnTo>
                  <a:lnTo>
                    <a:pt x="48" y="640"/>
                  </a:lnTo>
                  <a:lnTo>
                    <a:pt x="38" y="631"/>
                  </a:lnTo>
                  <a:lnTo>
                    <a:pt x="30" y="622"/>
                  </a:lnTo>
                  <a:lnTo>
                    <a:pt x="22" y="611"/>
                  </a:lnTo>
                  <a:lnTo>
                    <a:pt x="16" y="598"/>
                  </a:lnTo>
                  <a:lnTo>
                    <a:pt x="11" y="586"/>
                  </a:lnTo>
                  <a:lnTo>
                    <a:pt x="7" y="571"/>
                  </a:lnTo>
                  <a:lnTo>
                    <a:pt x="3" y="555"/>
                  </a:lnTo>
                  <a:lnTo>
                    <a:pt x="1" y="537"/>
                  </a:lnTo>
                  <a:lnTo>
                    <a:pt x="0" y="519"/>
                  </a:lnTo>
                  <a:lnTo>
                    <a:pt x="0" y="500"/>
                  </a:lnTo>
                  <a:lnTo>
                    <a:pt x="2" y="479"/>
                  </a:lnTo>
                  <a:lnTo>
                    <a:pt x="4" y="457"/>
                  </a:lnTo>
                  <a:lnTo>
                    <a:pt x="9" y="435"/>
                  </a:lnTo>
                  <a:lnTo>
                    <a:pt x="13" y="411"/>
                  </a:lnTo>
                  <a:lnTo>
                    <a:pt x="19" y="386"/>
                  </a:lnTo>
                  <a:lnTo>
                    <a:pt x="27" y="361"/>
                  </a:lnTo>
                  <a:lnTo>
                    <a:pt x="36" y="336"/>
                  </a:lnTo>
                  <a:lnTo>
                    <a:pt x="46" y="308"/>
                  </a:lnTo>
                  <a:lnTo>
                    <a:pt x="57" y="281"/>
                  </a:lnTo>
                  <a:lnTo>
                    <a:pt x="70" y="252"/>
                  </a:lnTo>
                  <a:lnTo>
                    <a:pt x="85" y="222"/>
                  </a:lnTo>
                  <a:lnTo>
                    <a:pt x="101" y="193"/>
                  </a:lnTo>
                  <a:lnTo>
                    <a:pt x="118" y="162"/>
                  </a:lnTo>
                  <a:lnTo>
                    <a:pt x="136" y="130"/>
                  </a:lnTo>
                  <a:lnTo>
                    <a:pt x="156" y="98"/>
                  </a:lnTo>
                  <a:lnTo>
                    <a:pt x="177" y="67"/>
                  </a:lnTo>
                  <a:lnTo>
                    <a:pt x="199" y="34"/>
                  </a:lnTo>
                  <a:lnTo>
                    <a:pt x="224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97588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89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1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90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91"/>
            <p:cNvSpPr>
              <a:spLocks/>
            </p:cNvSpPr>
            <p:nvPr/>
          </p:nvSpPr>
          <p:spPr bwMode="auto">
            <a:xfrm>
              <a:off x="5064125" y="462121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92"/>
            <p:cNvSpPr>
              <a:spLocks/>
            </p:cNvSpPr>
            <p:nvPr/>
          </p:nvSpPr>
          <p:spPr bwMode="auto">
            <a:xfrm>
              <a:off x="4999038" y="462756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93"/>
            <p:cNvSpPr>
              <a:spLocks/>
            </p:cNvSpPr>
            <p:nvPr/>
          </p:nvSpPr>
          <p:spPr bwMode="auto">
            <a:xfrm>
              <a:off x="5038725" y="4564063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3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94"/>
            <p:cNvSpPr>
              <a:spLocks/>
            </p:cNvSpPr>
            <p:nvPr/>
          </p:nvSpPr>
          <p:spPr bwMode="auto">
            <a:xfrm>
              <a:off x="5118100" y="4576763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95"/>
            <p:cNvSpPr>
              <a:spLocks/>
            </p:cNvSpPr>
            <p:nvPr/>
          </p:nvSpPr>
          <p:spPr bwMode="auto">
            <a:xfrm>
              <a:off x="5130800" y="4651375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96"/>
            <p:cNvSpPr>
              <a:spLocks/>
            </p:cNvSpPr>
            <p:nvPr/>
          </p:nvSpPr>
          <p:spPr bwMode="auto">
            <a:xfrm>
              <a:off x="5046663" y="4687888"/>
              <a:ext cx="17463" cy="1746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0" y="8"/>
                </a:cxn>
                <a:cxn ang="0">
                  <a:pos x="9" y="9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lnTo>
                    <a:pt x="11" y="5"/>
                  </a:lnTo>
                  <a:lnTo>
                    <a:pt x="10" y="8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97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98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99"/>
            <p:cNvSpPr>
              <a:spLocks/>
            </p:cNvSpPr>
            <p:nvPr/>
          </p:nvSpPr>
          <p:spPr bwMode="auto">
            <a:xfrm>
              <a:off x="5300663" y="447040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9" y="2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00"/>
            <p:cNvSpPr>
              <a:spLocks/>
            </p:cNvSpPr>
            <p:nvPr/>
          </p:nvSpPr>
          <p:spPr bwMode="auto">
            <a:xfrm>
              <a:off x="5233988" y="447675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01"/>
            <p:cNvSpPr>
              <a:spLocks/>
            </p:cNvSpPr>
            <p:nvPr/>
          </p:nvSpPr>
          <p:spPr bwMode="auto">
            <a:xfrm>
              <a:off x="5275263" y="4413250"/>
              <a:ext cx="17463" cy="20638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3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02"/>
            <p:cNvSpPr>
              <a:spLocks/>
            </p:cNvSpPr>
            <p:nvPr/>
          </p:nvSpPr>
          <p:spPr bwMode="auto">
            <a:xfrm>
              <a:off x="5353050" y="4427538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03"/>
            <p:cNvSpPr>
              <a:spLocks/>
            </p:cNvSpPr>
            <p:nvPr/>
          </p:nvSpPr>
          <p:spPr bwMode="auto">
            <a:xfrm>
              <a:off x="5365750" y="450215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04"/>
            <p:cNvSpPr>
              <a:spLocks/>
            </p:cNvSpPr>
            <p:nvPr/>
          </p:nvSpPr>
          <p:spPr bwMode="auto">
            <a:xfrm>
              <a:off x="5281613" y="45354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205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3" y="30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206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207"/>
            <p:cNvSpPr>
              <a:spLocks/>
            </p:cNvSpPr>
            <p:nvPr/>
          </p:nvSpPr>
          <p:spPr bwMode="auto">
            <a:xfrm>
              <a:off x="5375275" y="418782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209"/>
            <p:cNvSpPr>
              <a:spLocks/>
            </p:cNvSpPr>
            <p:nvPr/>
          </p:nvSpPr>
          <p:spPr bwMode="auto">
            <a:xfrm>
              <a:off x="5310188" y="41941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210"/>
            <p:cNvSpPr>
              <a:spLocks/>
            </p:cNvSpPr>
            <p:nvPr/>
          </p:nvSpPr>
          <p:spPr bwMode="auto">
            <a:xfrm>
              <a:off x="5349875" y="4130675"/>
              <a:ext cx="19050" cy="20638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211"/>
            <p:cNvSpPr>
              <a:spLocks/>
            </p:cNvSpPr>
            <p:nvPr/>
          </p:nvSpPr>
          <p:spPr bwMode="auto">
            <a:xfrm>
              <a:off x="5427663" y="414496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212"/>
            <p:cNvSpPr>
              <a:spLocks/>
            </p:cNvSpPr>
            <p:nvPr/>
          </p:nvSpPr>
          <p:spPr bwMode="auto">
            <a:xfrm>
              <a:off x="5440363" y="4219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1"/>
                  </a:lnTo>
                  <a:lnTo>
                    <a:pt x="3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213"/>
            <p:cNvSpPr>
              <a:spLocks/>
            </p:cNvSpPr>
            <p:nvPr/>
          </p:nvSpPr>
          <p:spPr bwMode="auto">
            <a:xfrm>
              <a:off x="5357813" y="4252913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214"/>
            <p:cNvSpPr>
              <a:spLocks/>
            </p:cNvSpPr>
            <p:nvPr/>
          </p:nvSpPr>
          <p:spPr bwMode="auto">
            <a:xfrm>
              <a:off x="5703888" y="4633913"/>
              <a:ext cx="131763" cy="168275"/>
            </a:xfrm>
            <a:custGeom>
              <a:avLst/>
              <a:gdLst/>
              <a:ahLst/>
              <a:cxnLst>
                <a:cxn ang="0">
                  <a:pos x="83" y="8"/>
                </a:cxn>
                <a:cxn ang="0">
                  <a:pos x="83" y="8"/>
                </a:cxn>
                <a:cxn ang="0">
                  <a:pos x="77" y="9"/>
                </a:cxn>
                <a:cxn ang="0">
                  <a:pos x="72" y="11"/>
                </a:cxn>
                <a:cxn ang="0">
                  <a:pos x="65" y="16"/>
                </a:cxn>
                <a:cxn ang="0">
                  <a:pos x="59" y="21"/>
                </a:cxn>
                <a:cxn ang="0">
                  <a:pos x="59" y="21"/>
                </a:cxn>
                <a:cxn ang="0">
                  <a:pos x="58" y="15"/>
                </a:cxn>
                <a:cxn ang="0">
                  <a:pos x="55" y="10"/>
                </a:cxn>
                <a:cxn ang="0">
                  <a:pos x="53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29" y="2"/>
                </a:cxn>
                <a:cxn ang="0">
                  <a:pos x="26" y="4"/>
                </a:cxn>
                <a:cxn ang="0">
                  <a:pos x="23" y="7"/>
                </a:cxn>
                <a:cxn ang="0">
                  <a:pos x="21" y="10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5"/>
                </a:cxn>
                <a:cxn ang="0">
                  <a:pos x="24" y="31"/>
                </a:cxn>
                <a:cxn ang="0">
                  <a:pos x="30" y="37"/>
                </a:cxn>
                <a:cxn ang="0">
                  <a:pos x="30" y="37"/>
                </a:cxn>
                <a:cxn ang="0">
                  <a:pos x="23" y="37"/>
                </a:cxn>
                <a:cxn ang="0">
                  <a:pos x="17" y="39"/>
                </a:cxn>
                <a:cxn ang="0">
                  <a:pos x="11" y="41"/>
                </a:cxn>
                <a:cxn ang="0">
                  <a:pos x="7" y="44"/>
                </a:cxn>
                <a:cxn ang="0">
                  <a:pos x="4" y="47"/>
                </a:cxn>
                <a:cxn ang="0">
                  <a:pos x="2" y="52"/>
                </a:cxn>
                <a:cxn ang="0">
                  <a:pos x="1" y="55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5"/>
                </a:cxn>
                <a:cxn ang="0">
                  <a:pos x="5" y="69"/>
                </a:cxn>
                <a:cxn ang="0">
                  <a:pos x="9" y="71"/>
                </a:cxn>
                <a:cxn ang="0">
                  <a:pos x="13" y="72"/>
                </a:cxn>
                <a:cxn ang="0">
                  <a:pos x="19" y="72"/>
                </a:cxn>
                <a:cxn ang="0">
                  <a:pos x="25" y="72"/>
                </a:cxn>
                <a:cxn ang="0">
                  <a:pos x="32" y="70"/>
                </a:cxn>
                <a:cxn ang="0">
                  <a:pos x="32" y="70"/>
                </a:cxn>
                <a:cxn ang="0">
                  <a:pos x="29" y="75"/>
                </a:cxn>
                <a:cxn ang="0">
                  <a:pos x="27" y="81"/>
                </a:cxn>
                <a:cxn ang="0">
                  <a:pos x="26" y="87"/>
                </a:cxn>
                <a:cxn ang="0">
                  <a:pos x="25" y="91"/>
                </a:cxn>
                <a:cxn ang="0">
                  <a:pos x="25" y="95"/>
                </a:cxn>
                <a:cxn ang="0">
                  <a:pos x="26" y="99"/>
                </a:cxn>
                <a:cxn ang="0">
                  <a:pos x="29" y="106"/>
                </a:cxn>
                <a:cxn ang="0">
                  <a:pos x="29" y="106"/>
                </a:cxn>
                <a:cxn ang="0">
                  <a:pos x="40" y="95"/>
                </a:cxn>
                <a:cxn ang="0">
                  <a:pos x="49" y="85"/>
                </a:cxn>
                <a:cxn ang="0">
                  <a:pos x="57" y="73"/>
                </a:cxn>
                <a:cxn ang="0">
                  <a:pos x="64" y="60"/>
                </a:cxn>
                <a:cxn ang="0">
                  <a:pos x="71" y="49"/>
                </a:cxn>
                <a:cxn ang="0">
                  <a:pos x="75" y="36"/>
                </a:cxn>
                <a:cxn ang="0">
                  <a:pos x="79" y="22"/>
                </a:cxn>
                <a:cxn ang="0">
                  <a:pos x="83" y="8"/>
                </a:cxn>
                <a:cxn ang="0">
                  <a:pos x="83" y="8"/>
                </a:cxn>
              </a:cxnLst>
              <a:rect l="0" t="0" r="r" b="b"/>
              <a:pathLst>
                <a:path w="83" h="106">
                  <a:moveTo>
                    <a:pt x="83" y="8"/>
                  </a:moveTo>
                  <a:lnTo>
                    <a:pt x="83" y="8"/>
                  </a:lnTo>
                  <a:lnTo>
                    <a:pt x="77" y="9"/>
                  </a:lnTo>
                  <a:lnTo>
                    <a:pt x="72" y="11"/>
                  </a:lnTo>
                  <a:lnTo>
                    <a:pt x="65" y="16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58" y="15"/>
                  </a:lnTo>
                  <a:lnTo>
                    <a:pt x="55" y="10"/>
                  </a:lnTo>
                  <a:lnTo>
                    <a:pt x="53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9" y="2"/>
                  </a:lnTo>
                  <a:lnTo>
                    <a:pt x="26" y="4"/>
                  </a:lnTo>
                  <a:lnTo>
                    <a:pt x="23" y="7"/>
                  </a:lnTo>
                  <a:lnTo>
                    <a:pt x="21" y="10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5"/>
                  </a:lnTo>
                  <a:lnTo>
                    <a:pt x="24" y="31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23" y="37"/>
                  </a:lnTo>
                  <a:lnTo>
                    <a:pt x="17" y="39"/>
                  </a:lnTo>
                  <a:lnTo>
                    <a:pt x="11" y="41"/>
                  </a:lnTo>
                  <a:lnTo>
                    <a:pt x="7" y="44"/>
                  </a:lnTo>
                  <a:lnTo>
                    <a:pt x="4" y="47"/>
                  </a:lnTo>
                  <a:lnTo>
                    <a:pt x="2" y="52"/>
                  </a:lnTo>
                  <a:lnTo>
                    <a:pt x="1" y="55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5"/>
                  </a:lnTo>
                  <a:lnTo>
                    <a:pt x="5" y="69"/>
                  </a:lnTo>
                  <a:lnTo>
                    <a:pt x="9" y="71"/>
                  </a:lnTo>
                  <a:lnTo>
                    <a:pt x="13" y="72"/>
                  </a:lnTo>
                  <a:lnTo>
                    <a:pt x="19" y="72"/>
                  </a:lnTo>
                  <a:lnTo>
                    <a:pt x="25" y="72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29" y="75"/>
                  </a:lnTo>
                  <a:lnTo>
                    <a:pt x="27" y="81"/>
                  </a:lnTo>
                  <a:lnTo>
                    <a:pt x="26" y="87"/>
                  </a:lnTo>
                  <a:lnTo>
                    <a:pt x="25" y="91"/>
                  </a:lnTo>
                  <a:lnTo>
                    <a:pt x="25" y="95"/>
                  </a:lnTo>
                  <a:lnTo>
                    <a:pt x="26" y="99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40" y="95"/>
                  </a:lnTo>
                  <a:lnTo>
                    <a:pt x="49" y="85"/>
                  </a:lnTo>
                  <a:lnTo>
                    <a:pt x="57" y="73"/>
                  </a:lnTo>
                  <a:lnTo>
                    <a:pt x="64" y="60"/>
                  </a:lnTo>
                  <a:lnTo>
                    <a:pt x="71" y="49"/>
                  </a:lnTo>
                  <a:lnTo>
                    <a:pt x="75" y="36"/>
                  </a:lnTo>
                  <a:lnTo>
                    <a:pt x="79" y="22"/>
                  </a:lnTo>
                  <a:lnTo>
                    <a:pt x="83" y="8"/>
                  </a:lnTo>
                  <a:lnTo>
                    <a:pt x="83" y="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215"/>
            <p:cNvSpPr>
              <a:spLocks/>
            </p:cNvSpPr>
            <p:nvPr/>
          </p:nvSpPr>
          <p:spPr bwMode="auto">
            <a:xfrm>
              <a:off x="5800725" y="474821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216"/>
            <p:cNvSpPr>
              <a:spLocks/>
            </p:cNvSpPr>
            <p:nvPr/>
          </p:nvSpPr>
          <p:spPr bwMode="auto">
            <a:xfrm>
              <a:off x="5780088" y="4705350"/>
              <a:ext cx="19050" cy="19050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217"/>
            <p:cNvSpPr>
              <a:spLocks/>
            </p:cNvSpPr>
            <p:nvPr/>
          </p:nvSpPr>
          <p:spPr bwMode="auto">
            <a:xfrm>
              <a:off x="5713413" y="4713288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218"/>
            <p:cNvSpPr>
              <a:spLocks/>
            </p:cNvSpPr>
            <p:nvPr/>
          </p:nvSpPr>
          <p:spPr bwMode="auto">
            <a:xfrm>
              <a:off x="5754688" y="4648200"/>
              <a:ext cx="19050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lnTo>
                    <a:pt x="6" y="13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19"/>
            <p:cNvSpPr>
              <a:spLocks/>
            </p:cNvSpPr>
            <p:nvPr/>
          </p:nvSpPr>
          <p:spPr bwMode="auto">
            <a:xfrm>
              <a:off x="5761038" y="4772025"/>
              <a:ext cx="15875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10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220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221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222"/>
            <p:cNvSpPr>
              <a:spLocks/>
            </p:cNvSpPr>
            <p:nvPr/>
          </p:nvSpPr>
          <p:spPr bwMode="auto">
            <a:xfrm>
              <a:off x="5540375" y="464502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23"/>
            <p:cNvSpPr>
              <a:spLocks/>
            </p:cNvSpPr>
            <p:nvPr/>
          </p:nvSpPr>
          <p:spPr bwMode="auto">
            <a:xfrm>
              <a:off x="5475288" y="4649788"/>
              <a:ext cx="17463" cy="20638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3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24"/>
            <p:cNvSpPr>
              <a:spLocks/>
            </p:cNvSpPr>
            <p:nvPr/>
          </p:nvSpPr>
          <p:spPr bwMode="auto">
            <a:xfrm>
              <a:off x="5514975" y="458787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10" y="2"/>
                </a:cxn>
                <a:cxn ang="0">
                  <a:pos x="12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25"/>
            <p:cNvSpPr>
              <a:spLocks/>
            </p:cNvSpPr>
            <p:nvPr/>
          </p:nvSpPr>
          <p:spPr bwMode="auto">
            <a:xfrm>
              <a:off x="5592763" y="4600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226"/>
            <p:cNvSpPr>
              <a:spLocks/>
            </p:cNvSpPr>
            <p:nvPr/>
          </p:nvSpPr>
          <p:spPr bwMode="auto">
            <a:xfrm>
              <a:off x="5605463" y="46751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227"/>
            <p:cNvSpPr>
              <a:spLocks/>
            </p:cNvSpPr>
            <p:nvPr/>
          </p:nvSpPr>
          <p:spPr bwMode="auto">
            <a:xfrm>
              <a:off x="5521325" y="4711700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228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  <a:cxn ang="0">
                  <a:pos x="25" y="31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229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230"/>
            <p:cNvSpPr>
              <a:spLocks/>
            </p:cNvSpPr>
            <p:nvPr/>
          </p:nvSpPr>
          <p:spPr bwMode="auto">
            <a:xfrm>
              <a:off x="5595938" y="440531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231"/>
            <p:cNvSpPr>
              <a:spLocks/>
            </p:cNvSpPr>
            <p:nvPr/>
          </p:nvSpPr>
          <p:spPr bwMode="auto">
            <a:xfrm>
              <a:off x="5530850" y="4411663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7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7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232"/>
            <p:cNvSpPr>
              <a:spLocks/>
            </p:cNvSpPr>
            <p:nvPr/>
          </p:nvSpPr>
          <p:spPr bwMode="auto">
            <a:xfrm>
              <a:off x="5570538" y="4348163"/>
              <a:ext cx="20638" cy="17463"/>
            </a:xfrm>
            <a:custGeom>
              <a:avLst/>
              <a:gdLst/>
              <a:ahLst/>
              <a:cxnLst>
                <a:cxn ang="0">
                  <a:pos x="13" y="6"/>
                </a:cxn>
                <a:cxn ang="0">
                  <a:pos x="13" y="6"/>
                </a:cxn>
                <a:cxn ang="0">
                  <a:pos x="12" y="8"/>
                </a:cxn>
                <a:cxn ang="0">
                  <a:pos x="11" y="10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1" y="2"/>
                </a:cxn>
                <a:cxn ang="0">
                  <a:pos x="12" y="4"/>
                </a:cxn>
                <a:cxn ang="0">
                  <a:pos x="13" y="6"/>
                </a:cxn>
                <a:cxn ang="0">
                  <a:pos x="13" y="6"/>
                </a:cxn>
              </a:cxnLst>
              <a:rect l="0" t="0" r="r" b="b"/>
              <a:pathLst>
                <a:path w="13" h="11">
                  <a:moveTo>
                    <a:pt x="13" y="6"/>
                  </a:moveTo>
                  <a:lnTo>
                    <a:pt x="13" y="6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233"/>
            <p:cNvSpPr>
              <a:spLocks/>
            </p:cNvSpPr>
            <p:nvPr/>
          </p:nvSpPr>
          <p:spPr bwMode="auto">
            <a:xfrm>
              <a:off x="5649913" y="4360863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234"/>
            <p:cNvSpPr>
              <a:spLocks/>
            </p:cNvSpPr>
            <p:nvPr/>
          </p:nvSpPr>
          <p:spPr bwMode="auto">
            <a:xfrm>
              <a:off x="5662613" y="4435475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235"/>
            <p:cNvSpPr>
              <a:spLocks/>
            </p:cNvSpPr>
            <p:nvPr/>
          </p:nvSpPr>
          <p:spPr bwMode="auto">
            <a:xfrm>
              <a:off x="5576888" y="447040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236"/>
            <p:cNvSpPr>
              <a:spLocks/>
            </p:cNvSpPr>
            <p:nvPr/>
          </p:nvSpPr>
          <p:spPr bwMode="auto">
            <a:xfrm>
              <a:off x="5572125" y="4113213"/>
              <a:ext cx="100013" cy="120650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29" y="41"/>
                </a:cxn>
                <a:cxn ang="0">
                  <a:pos x="27" y="49"/>
                </a:cxn>
                <a:cxn ang="0">
                  <a:pos x="25" y="56"/>
                </a:cxn>
                <a:cxn ang="0">
                  <a:pos x="25" y="62"/>
                </a:cxn>
                <a:cxn ang="0">
                  <a:pos x="28" y="66"/>
                </a:cxn>
                <a:cxn ang="0">
                  <a:pos x="31" y="70"/>
                </a:cxn>
                <a:cxn ang="0">
                  <a:pos x="34" y="74"/>
                </a:cxn>
                <a:cxn ang="0">
                  <a:pos x="37" y="76"/>
                </a:cxn>
                <a:cxn ang="0">
                  <a:pos x="41" y="76"/>
                </a:cxn>
                <a:cxn ang="0">
                  <a:pos x="46" y="76"/>
                </a:cxn>
                <a:cxn ang="0">
                  <a:pos x="50" y="74"/>
                </a:cxn>
                <a:cxn ang="0">
                  <a:pos x="54" y="70"/>
                </a:cxn>
                <a:cxn ang="0">
                  <a:pos x="57" y="66"/>
                </a:cxn>
                <a:cxn ang="0">
                  <a:pos x="59" y="61"/>
                </a:cxn>
                <a:cxn ang="0">
                  <a:pos x="61" y="54"/>
                </a:cxn>
                <a:cxn ang="0">
                  <a:pos x="63" y="45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6" y="3"/>
                </a:cxn>
                <a:cxn ang="0">
                  <a:pos x="11" y="5"/>
                </a:cxn>
                <a:cxn ang="0">
                  <a:pos x="6" y="8"/>
                </a:cxn>
                <a:cxn ang="0">
                  <a:pos x="3" y="11"/>
                </a:cxn>
                <a:cxn ang="0">
                  <a:pos x="1" y="14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1" y="26"/>
                </a:cxn>
                <a:cxn ang="0">
                  <a:pos x="3" y="29"/>
                </a:cxn>
                <a:cxn ang="0">
                  <a:pos x="5" y="32"/>
                </a:cxn>
                <a:cxn ang="0">
                  <a:pos x="9" y="34"/>
                </a:cxn>
                <a:cxn ang="0">
                  <a:pos x="14" y="36"/>
                </a:cxn>
                <a:cxn ang="0">
                  <a:pos x="19" y="36"/>
                </a:cxn>
                <a:cxn ang="0">
                  <a:pos x="25" y="34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3" h="76">
                  <a:moveTo>
                    <a:pt x="32" y="32"/>
                  </a:moveTo>
                  <a:lnTo>
                    <a:pt x="32" y="32"/>
                  </a:lnTo>
                  <a:lnTo>
                    <a:pt x="29" y="41"/>
                  </a:lnTo>
                  <a:lnTo>
                    <a:pt x="27" y="49"/>
                  </a:lnTo>
                  <a:lnTo>
                    <a:pt x="25" y="56"/>
                  </a:lnTo>
                  <a:lnTo>
                    <a:pt x="25" y="62"/>
                  </a:lnTo>
                  <a:lnTo>
                    <a:pt x="28" y="66"/>
                  </a:lnTo>
                  <a:lnTo>
                    <a:pt x="31" y="70"/>
                  </a:lnTo>
                  <a:lnTo>
                    <a:pt x="34" y="74"/>
                  </a:lnTo>
                  <a:lnTo>
                    <a:pt x="37" y="76"/>
                  </a:lnTo>
                  <a:lnTo>
                    <a:pt x="41" y="76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4" y="70"/>
                  </a:lnTo>
                  <a:lnTo>
                    <a:pt x="57" y="66"/>
                  </a:lnTo>
                  <a:lnTo>
                    <a:pt x="59" y="61"/>
                  </a:lnTo>
                  <a:lnTo>
                    <a:pt x="61" y="54"/>
                  </a:lnTo>
                  <a:lnTo>
                    <a:pt x="63" y="45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6" y="3"/>
                  </a:lnTo>
                  <a:lnTo>
                    <a:pt x="11" y="5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" y="26"/>
                  </a:lnTo>
                  <a:lnTo>
                    <a:pt x="3" y="29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4" y="36"/>
                  </a:lnTo>
                  <a:lnTo>
                    <a:pt x="19" y="36"/>
                  </a:lnTo>
                  <a:lnTo>
                    <a:pt x="25" y="34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237"/>
            <p:cNvSpPr>
              <a:spLocks/>
            </p:cNvSpPr>
            <p:nvPr/>
          </p:nvSpPr>
          <p:spPr bwMode="auto">
            <a:xfrm>
              <a:off x="5605463" y="4094163"/>
              <a:ext cx="14288" cy="19050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9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6"/>
                </a:cxn>
                <a:cxn ang="0">
                  <a:pos x="3" y="6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lnTo>
                    <a:pt x="9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238"/>
            <p:cNvSpPr>
              <a:spLocks/>
            </p:cNvSpPr>
            <p:nvPr/>
          </p:nvSpPr>
          <p:spPr bwMode="auto">
            <a:xfrm>
              <a:off x="5667375" y="4167188"/>
              <a:ext cx="1588" cy="476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239"/>
            <p:cNvSpPr>
              <a:spLocks/>
            </p:cNvSpPr>
            <p:nvPr/>
          </p:nvSpPr>
          <p:spPr bwMode="auto">
            <a:xfrm>
              <a:off x="5588000" y="4148138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0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0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240"/>
            <p:cNvSpPr>
              <a:spLocks/>
            </p:cNvSpPr>
            <p:nvPr/>
          </p:nvSpPr>
          <p:spPr bwMode="auto">
            <a:xfrm>
              <a:off x="5634038" y="4206875"/>
              <a:ext cx="19050" cy="1746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241"/>
            <p:cNvSpPr>
              <a:spLocks/>
            </p:cNvSpPr>
            <p:nvPr/>
          </p:nvSpPr>
          <p:spPr bwMode="auto">
            <a:xfrm>
              <a:off x="5480050" y="3965575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242"/>
            <p:cNvSpPr>
              <a:spLocks/>
            </p:cNvSpPr>
            <p:nvPr/>
          </p:nvSpPr>
          <p:spPr bwMode="auto">
            <a:xfrm>
              <a:off x="5383213" y="3890963"/>
              <a:ext cx="138113" cy="141288"/>
            </a:xfrm>
            <a:custGeom>
              <a:avLst/>
              <a:gdLst/>
              <a:ahLst/>
              <a:cxnLst>
                <a:cxn ang="0">
                  <a:pos x="87" y="66"/>
                </a:cxn>
                <a:cxn ang="0">
                  <a:pos x="87" y="66"/>
                </a:cxn>
                <a:cxn ang="0">
                  <a:pos x="54" y="33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5" y="6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3" y="13"/>
                </a:cxn>
                <a:cxn ang="0">
                  <a:pos x="16" y="15"/>
                </a:cxn>
                <a:cxn ang="0">
                  <a:pos x="11" y="17"/>
                </a:cxn>
                <a:cxn ang="0">
                  <a:pos x="7" y="20"/>
                </a:cxn>
                <a:cxn ang="0">
                  <a:pos x="4" y="23"/>
                </a:cxn>
                <a:cxn ang="0">
                  <a:pos x="2" y="27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2" y="39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6"/>
                </a:cxn>
                <a:cxn ang="0">
                  <a:pos x="14" y="47"/>
                </a:cxn>
                <a:cxn ang="0">
                  <a:pos x="20" y="48"/>
                </a:cxn>
                <a:cxn ang="0">
                  <a:pos x="26" y="47"/>
                </a:cxn>
                <a:cxn ang="0">
                  <a:pos x="32" y="45"/>
                </a:cxn>
                <a:cxn ang="0">
                  <a:pos x="32" y="45"/>
                </a:cxn>
                <a:cxn ang="0">
                  <a:pos x="28" y="54"/>
                </a:cxn>
                <a:cxn ang="0">
                  <a:pos x="26" y="62"/>
                </a:cxn>
                <a:cxn ang="0">
                  <a:pos x="26" y="70"/>
                </a:cxn>
                <a:cxn ang="0">
                  <a:pos x="27" y="76"/>
                </a:cxn>
                <a:cxn ang="0">
                  <a:pos x="29" y="80"/>
                </a:cxn>
                <a:cxn ang="0">
                  <a:pos x="32" y="84"/>
                </a:cxn>
                <a:cxn ang="0">
                  <a:pos x="35" y="87"/>
                </a:cxn>
                <a:cxn ang="0">
                  <a:pos x="40" y="89"/>
                </a:cxn>
                <a:cxn ang="0">
                  <a:pos x="44" y="89"/>
                </a:cxn>
                <a:cxn ang="0">
                  <a:pos x="48" y="87"/>
                </a:cxn>
                <a:cxn ang="0">
                  <a:pos x="52" y="84"/>
                </a:cxn>
                <a:cxn ang="0">
                  <a:pos x="57" y="80"/>
                </a:cxn>
                <a:cxn ang="0">
                  <a:pos x="60" y="75"/>
                </a:cxn>
                <a:cxn ang="0">
                  <a:pos x="62" y="67"/>
                </a:cxn>
                <a:cxn ang="0">
                  <a:pos x="63" y="59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1" y="47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9" y="56"/>
                </a:cxn>
                <a:cxn ang="0">
                  <a:pos x="76" y="61"/>
                </a:cxn>
                <a:cxn ang="0">
                  <a:pos x="82" y="64"/>
                </a:cxn>
                <a:cxn ang="0">
                  <a:pos x="87" y="66"/>
                </a:cxn>
                <a:cxn ang="0">
                  <a:pos x="87" y="66"/>
                </a:cxn>
              </a:cxnLst>
              <a:rect l="0" t="0" r="r" b="b"/>
              <a:pathLst>
                <a:path w="87" h="89">
                  <a:moveTo>
                    <a:pt x="87" y="66"/>
                  </a:moveTo>
                  <a:lnTo>
                    <a:pt x="87" y="66"/>
                  </a:lnTo>
                  <a:lnTo>
                    <a:pt x="54" y="33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3" y="13"/>
                  </a:lnTo>
                  <a:lnTo>
                    <a:pt x="16" y="15"/>
                  </a:lnTo>
                  <a:lnTo>
                    <a:pt x="11" y="17"/>
                  </a:lnTo>
                  <a:lnTo>
                    <a:pt x="7" y="20"/>
                  </a:lnTo>
                  <a:lnTo>
                    <a:pt x="4" y="23"/>
                  </a:lnTo>
                  <a:lnTo>
                    <a:pt x="2" y="27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2" y="39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6"/>
                  </a:lnTo>
                  <a:lnTo>
                    <a:pt x="14" y="47"/>
                  </a:lnTo>
                  <a:lnTo>
                    <a:pt x="20" y="48"/>
                  </a:lnTo>
                  <a:lnTo>
                    <a:pt x="26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54"/>
                  </a:lnTo>
                  <a:lnTo>
                    <a:pt x="26" y="62"/>
                  </a:lnTo>
                  <a:lnTo>
                    <a:pt x="26" y="70"/>
                  </a:lnTo>
                  <a:lnTo>
                    <a:pt x="27" y="76"/>
                  </a:lnTo>
                  <a:lnTo>
                    <a:pt x="29" y="80"/>
                  </a:lnTo>
                  <a:lnTo>
                    <a:pt x="32" y="84"/>
                  </a:lnTo>
                  <a:lnTo>
                    <a:pt x="35" y="87"/>
                  </a:lnTo>
                  <a:lnTo>
                    <a:pt x="40" y="89"/>
                  </a:lnTo>
                  <a:lnTo>
                    <a:pt x="44" y="89"/>
                  </a:lnTo>
                  <a:lnTo>
                    <a:pt x="48" y="87"/>
                  </a:lnTo>
                  <a:lnTo>
                    <a:pt x="52" y="84"/>
                  </a:lnTo>
                  <a:lnTo>
                    <a:pt x="57" y="80"/>
                  </a:lnTo>
                  <a:lnTo>
                    <a:pt x="60" y="75"/>
                  </a:lnTo>
                  <a:lnTo>
                    <a:pt x="62" y="67"/>
                  </a:lnTo>
                  <a:lnTo>
                    <a:pt x="63" y="59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1" y="47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9" y="56"/>
                  </a:lnTo>
                  <a:lnTo>
                    <a:pt x="76" y="61"/>
                  </a:lnTo>
                  <a:lnTo>
                    <a:pt x="82" y="64"/>
                  </a:lnTo>
                  <a:lnTo>
                    <a:pt x="87" y="66"/>
                  </a:lnTo>
                  <a:lnTo>
                    <a:pt x="87" y="6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243"/>
            <p:cNvSpPr>
              <a:spLocks/>
            </p:cNvSpPr>
            <p:nvPr/>
          </p:nvSpPr>
          <p:spPr bwMode="auto">
            <a:xfrm>
              <a:off x="5464175" y="3940175"/>
              <a:ext cx="17463" cy="174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0"/>
                </a:cxn>
                <a:cxn ang="0">
                  <a:pos x="11" y="9"/>
                </a:cxn>
                <a:cxn ang="0">
                  <a:pos x="11" y="9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0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9"/>
                  </a:lnTo>
                  <a:lnTo>
                    <a:pt x="3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44"/>
            <p:cNvSpPr>
              <a:spLocks/>
            </p:cNvSpPr>
            <p:nvPr/>
          </p:nvSpPr>
          <p:spPr bwMode="auto">
            <a:xfrm>
              <a:off x="5399088" y="3944938"/>
              <a:ext cx="19050" cy="190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7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7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45"/>
            <p:cNvSpPr>
              <a:spLocks/>
            </p:cNvSpPr>
            <p:nvPr/>
          </p:nvSpPr>
          <p:spPr bwMode="auto">
            <a:xfrm>
              <a:off x="5446713" y="4005263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1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46"/>
            <p:cNvSpPr>
              <a:spLocks/>
            </p:cNvSpPr>
            <p:nvPr/>
          </p:nvSpPr>
          <p:spPr bwMode="auto">
            <a:xfrm>
              <a:off x="5218113" y="4003675"/>
              <a:ext cx="1588" cy="31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1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47"/>
            <p:cNvSpPr>
              <a:spLocks/>
            </p:cNvSpPr>
            <p:nvPr/>
          </p:nvSpPr>
          <p:spPr bwMode="auto">
            <a:xfrm>
              <a:off x="5165725" y="3905250"/>
              <a:ext cx="125413" cy="163513"/>
            </a:xfrm>
            <a:custGeom>
              <a:avLst/>
              <a:gdLst/>
              <a:ahLst/>
              <a:cxnLst>
                <a:cxn ang="0">
                  <a:pos x="56" y="38"/>
                </a:cxn>
                <a:cxn ang="0">
                  <a:pos x="56" y="38"/>
                </a:cxn>
                <a:cxn ang="0">
                  <a:pos x="61" y="37"/>
                </a:cxn>
                <a:cxn ang="0">
                  <a:pos x="67" y="36"/>
                </a:cxn>
                <a:cxn ang="0">
                  <a:pos x="71" y="34"/>
                </a:cxn>
                <a:cxn ang="0">
                  <a:pos x="74" y="32"/>
                </a:cxn>
                <a:cxn ang="0">
                  <a:pos x="76" y="29"/>
                </a:cxn>
                <a:cxn ang="0">
                  <a:pos x="77" y="26"/>
                </a:cxn>
                <a:cxn ang="0">
                  <a:pos x="78" y="24"/>
                </a:cxn>
                <a:cxn ang="0">
                  <a:pos x="79" y="20"/>
                </a:cxn>
                <a:cxn ang="0">
                  <a:pos x="77" y="14"/>
                </a:cxn>
                <a:cxn ang="0">
                  <a:pos x="74" y="8"/>
                </a:cxn>
                <a:cxn ang="0">
                  <a:pos x="69" y="3"/>
                </a:cxn>
                <a:cxn ang="0">
                  <a:pos x="62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99"/>
                </a:cxn>
                <a:cxn ang="0">
                  <a:pos x="4" y="101"/>
                </a:cxn>
                <a:cxn ang="0">
                  <a:pos x="10" y="103"/>
                </a:cxn>
                <a:cxn ang="0">
                  <a:pos x="16" y="103"/>
                </a:cxn>
                <a:cxn ang="0">
                  <a:pos x="19" y="102"/>
                </a:cxn>
                <a:cxn ang="0">
                  <a:pos x="22" y="101"/>
                </a:cxn>
                <a:cxn ang="0">
                  <a:pos x="25" y="98"/>
                </a:cxn>
                <a:cxn ang="0">
                  <a:pos x="27" y="96"/>
                </a:cxn>
                <a:cxn ang="0">
                  <a:pos x="29" y="91"/>
                </a:cxn>
                <a:cxn ang="0">
                  <a:pos x="32" y="87"/>
                </a:cxn>
                <a:cxn ang="0">
                  <a:pos x="33" y="83"/>
                </a:cxn>
                <a:cxn ang="0">
                  <a:pos x="34" y="77"/>
                </a:cxn>
                <a:cxn ang="0">
                  <a:pos x="34" y="70"/>
                </a:cxn>
                <a:cxn ang="0">
                  <a:pos x="34" y="64"/>
                </a:cxn>
                <a:cxn ang="0">
                  <a:pos x="33" y="63"/>
                </a:cxn>
                <a:cxn ang="0">
                  <a:pos x="33" y="63"/>
                </a:cxn>
                <a:cxn ang="0">
                  <a:pos x="33" y="62"/>
                </a:cxn>
                <a:cxn ang="0">
                  <a:pos x="34" y="63"/>
                </a:cxn>
                <a:cxn ang="0">
                  <a:pos x="34" y="64"/>
                </a:cxn>
                <a:cxn ang="0">
                  <a:pos x="34" y="64"/>
                </a:cxn>
                <a:cxn ang="0">
                  <a:pos x="41" y="71"/>
                </a:cxn>
                <a:cxn ang="0">
                  <a:pos x="50" y="78"/>
                </a:cxn>
                <a:cxn ang="0">
                  <a:pos x="56" y="81"/>
                </a:cxn>
                <a:cxn ang="0">
                  <a:pos x="62" y="82"/>
                </a:cxn>
                <a:cxn ang="0">
                  <a:pos x="68" y="82"/>
                </a:cxn>
                <a:cxn ang="0">
                  <a:pos x="72" y="80"/>
                </a:cxn>
                <a:cxn ang="0">
                  <a:pos x="75" y="77"/>
                </a:cxn>
                <a:cxn ang="0">
                  <a:pos x="78" y="72"/>
                </a:cxn>
                <a:cxn ang="0">
                  <a:pos x="79" y="67"/>
                </a:cxn>
                <a:cxn ang="0">
                  <a:pos x="79" y="62"/>
                </a:cxn>
                <a:cxn ang="0">
                  <a:pos x="79" y="56"/>
                </a:cxn>
                <a:cxn ang="0">
                  <a:pos x="77" y="51"/>
                </a:cxn>
                <a:cxn ang="0">
                  <a:pos x="74" y="47"/>
                </a:cxn>
                <a:cxn ang="0">
                  <a:pos x="69" y="43"/>
                </a:cxn>
                <a:cxn ang="0">
                  <a:pos x="63" y="40"/>
                </a:cxn>
                <a:cxn ang="0">
                  <a:pos x="56" y="38"/>
                </a:cxn>
                <a:cxn ang="0">
                  <a:pos x="56" y="38"/>
                </a:cxn>
              </a:cxnLst>
              <a:rect l="0" t="0" r="r" b="b"/>
              <a:pathLst>
                <a:path w="79" h="103">
                  <a:moveTo>
                    <a:pt x="56" y="38"/>
                  </a:moveTo>
                  <a:lnTo>
                    <a:pt x="56" y="38"/>
                  </a:lnTo>
                  <a:lnTo>
                    <a:pt x="61" y="37"/>
                  </a:lnTo>
                  <a:lnTo>
                    <a:pt x="67" y="36"/>
                  </a:lnTo>
                  <a:lnTo>
                    <a:pt x="71" y="34"/>
                  </a:lnTo>
                  <a:lnTo>
                    <a:pt x="74" y="32"/>
                  </a:lnTo>
                  <a:lnTo>
                    <a:pt x="76" y="29"/>
                  </a:lnTo>
                  <a:lnTo>
                    <a:pt x="77" y="26"/>
                  </a:lnTo>
                  <a:lnTo>
                    <a:pt x="78" y="24"/>
                  </a:lnTo>
                  <a:lnTo>
                    <a:pt x="79" y="20"/>
                  </a:lnTo>
                  <a:lnTo>
                    <a:pt x="77" y="14"/>
                  </a:lnTo>
                  <a:lnTo>
                    <a:pt x="74" y="8"/>
                  </a:lnTo>
                  <a:lnTo>
                    <a:pt x="69" y="3"/>
                  </a:lnTo>
                  <a:lnTo>
                    <a:pt x="62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10" y="103"/>
                  </a:lnTo>
                  <a:lnTo>
                    <a:pt x="16" y="103"/>
                  </a:lnTo>
                  <a:lnTo>
                    <a:pt x="19" y="102"/>
                  </a:lnTo>
                  <a:lnTo>
                    <a:pt x="22" y="101"/>
                  </a:lnTo>
                  <a:lnTo>
                    <a:pt x="25" y="98"/>
                  </a:lnTo>
                  <a:lnTo>
                    <a:pt x="27" y="96"/>
                  </a:lnTo>
                  <a:lnTo>
                    <a:pt x="29" y="91"/>
                  </a:lnTo>
                  <a:lnTo>
                    <a:pt x="32" y="87"/>
                  </a:lnTo>
                  <a:lnTo>
                    <a:pt x="33" y="83"/>
                  </a:lnTo>
                  <a:lnTo>
                    <a:pt x="34" y="77"/>
                  </a:lnTo>
                  <a:lnTo>
                    <a:pt x="34" y="70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2"/>
                  </a:lnTo>
                  <a:lnTo>
                    <a:pt x="34" y="63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41" y="71"/>
                  </a:lnTo>
                  <a:lnTo>
                    <a:pt x="50" y="78"/>
                  </a:lnTo>
                  <a:lnTo>
                    <a:pt x="56" y="81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2" y="80"/>
                  </a:lnTo>
                  <a:lnTo>
                    <a:pt x="75" y="77"/>
                  </a:lnTo>
                  <a:lnTo>
                    <a:pt x="78" y="72"/>
                  </a:lnTo>
                  <a:lnTo>
                    <a:pt x="79" y="67"/>
                  </a:lnTo>
                  <a:lnTo>
                    <a:pt x="79" y="62"/>
                  </a:lnTo>
                  <a:lnTo>
                    <a:pt x="79" y="56"/>
                  </a:lnTo>
                  <a:lnTo>
                    <a:pt x="77" y="51"/>
                  </a:lnTo>
                  <a:lnTo>
                    <a:pt x="74" y="47"/>
                  </a:lnTo>
                  <a:lnTo>
                    <a:pt x="69" y="43"/>
                  </a:lnTo>
                  <a:lnTo>
                    <a:pt x="63" y="40"/>
                  </a:lnTo>
                  <a:lnTo>
                    <a:pt x="56" y="38"/>
                  </a:lnTo>
                  <a:lnTo>
                    <a:pt x="56" y="3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48"/>
            <p:cNvSpPr>
              <a:spLocks/>
            </p:cNvSpPr>
            <p:nvPr/>
          </p:nvSpPr>
          <p:spPr bwMode="auto">
            <a:xfrm>
              <a:off x="5249863" y="3919538"/>
              <a:ext cx="6350" cy="79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249"/>
            <p:cNvSpPr>
              <a:spLocks/>
            </p:cNvSpPr>
            <p:nvPr/>
          </p:nvSpPr>
          <p:spPr bwMode="auto">
            <a:xfrm>
              <a:off x="5249863" y="3917950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50"/>
            <p:cNvSpPr>
              <a:spLocks/>
            </p:cNvSpPr>
            <p:nvPr/>
          </p:nvSpPr>
          <p:spPr bwMode="auto">
            <a:xfrm>
              <a:off x="5262563" y="3992563"/>
              <a:ext cx="19050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51"/>
            <p:cNvSpPr>
              <a:spLocks/>
            </p:cNvSpPr>
            <p:nvPr/>
          </p:nvSpPr>
          <p:spPr bwMode="auto">
            <a:xfrm>
              <a:off x="5176838" y="4029075"/>
              <a:ext cx="6350" cy="111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0" y="5"/>
                  </a:lnTo>
                  <a:lnTo>
                    <a:pt x="0" y="7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52"/>
            <p:cNvSpPr>
              <a:spLocks/>
            </p:cNvSpPr>
            <p:nvPr/>
          </p:nvSpPr>
          <p:spPr bwMode="auto">
            <a:xfrm>
              <a:off x="5176838" y="4029075"/>
              <a:ext cx="1905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1"/>
                </a:cxn>
                <a:cxn ang="0">
                  <a:pos x="11" y="9"/>
                </a:cxn>
                <a:cxn ang="0">
                  <a:pos x="12" y="8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3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53"/>
            <p:cNvSpPr>
              <a:spLocks/>
            </p:cNvSpPr>
            <p:nvPr/>
          </p:nvSpPr>
          <p:spPr bwMode="auto">
            <a:xfrm>
              <a:off x="5335588" y="4818063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54"/>
            <p:cNvSpPr>
              <a:spLocks/>
            </p:cNvSpPr>
            <p:nvPr/>
          </p:nvSpPr>
          <p:spPr bwMode="auto">
            <a:xfrm>
              <a:off x="5237163" y="4703763"/>
              <a:ext cx="136525" cy="114300"/>
            </a:xfrm>
            <a:custGeom>
              <a:avLst/>
              <a:gdLst/>
              <a:ahLst/>
              <a:cxnLst>
                <a:cxn ang="0">
                  <a:pos x="86" y="9"/>
                </a:cxn>
                <a:cxn ang="0">
                  <a:pos x="86" y="9"/>
                </a:cxn>
                <a:cxn ang="0">
                  <a:pos x="80" y="10"/>
                </a:cxn>
                <a:cxn ang="0">
                  <a:pos x="73" y="12"/>
                </a:cxn>
                <a:cxn ang="0">
                  <a:pos x="67" y="15"/>
                </a:cxn>
                <a:cxn ang="0">
                  <a:pos x="60" y="21"/>
                </a:cxn>
                <a:cxn ang="0">
                  <a:pos x="60" y="21"/>
                </a:cxn>
                <a:cxn ang="0">
                  <a:pos x="59" y="15"/>
                </a:cxn>
                <a:cxn ang="0">
                  <a:pos x="55" y="11"/>
                </a:cxn>
                <a:cxn ang="0">
                  <a:pos x="52" y="7"/>
                </a:cxn>
                <a:cxn ang="0">
                  <a:pos x="49" y="5"/>
                </a:cxn>
                <a:cxn ang="0">
                  <a:pos x="45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3" y="1"/>
                </a:cxn>
                <a:cxn ang="0">
                  <a:pos x="29" y="2"/>
                </a:cxn>
                <a:cxn ang="0">
                  <a:pos x="26" y="5"/>
                </a:cxn>
                <a:cxn ang="0">
                  <a:pos x="24" y="8"/>
                </a:cxn>
                <a:cxn ang="0">
                  <a:pos x="22" y="11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6"/>
                </a:cxn>
                <a:cxn ang="0">
                  <a:pos x="25" y="31"/>
                </a:cxn>
                <a:cxn ang="0">
                  <a:pos x="31" y="37"/>
                </a:cxn>
                <a:cxn ang="0">
                  <a:pos x="31" y="37"/>
                </a:cxn>
                <a:cxn ang="0">
                  <a:pos x="24" y="37"/>
                </a:cxn>
                <a:cxn ang="0">
                  <a:pos x="17" y="40"/>
                </a:cxn>
                <a:cxn ang="0">
                  <a:pos x="13" y="42"/>
                </a:cxn>
                <a:cxn ang="0">
                  <a:pos x="9" y="44"/>
                </a:cxn>
                <a:cxn ang="0">
                  <a:pos x="6" y="47"/>
                </a:cxn>
                <a:cxn ang="0">
                  <a:pos x="2" y="50"/>
                </a:cxn>
                <a:cxn ang="0">
                  <a:pos x="1" y="53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1" y="64"/>
                </a:cxn>
                <a:cxn ang="0">
                  <a:pos x="4" y="67"/>
                </a:cxn>
                <a:cxn ang="0">
                  <a:pos x="7" y="69"/>
                </a:cxn>
                <a:cxn ang="0">
                  <a:pos x="10" y="71"/>
                </a:cxn>
                <a:cxn ang="0">
                  <a:pos x="14" y="72"/>
                </a:cxn>
                <a:cxn ang="0">
                  <a:pos x="18" y="72"/>
                </a:cxn>
                <a:cxn ang="0">
                  <a:pos x="24" y="72"/>
                </a:cxn>
                <a:cxn ang="0">
                  <a:pos x="24" y="72"/>
                </a:cxn>
                <a:cxn ang="0">
                  <a:pos x="34" y="66"/>
                </a:cxn>
                <a:cxn ang="0">
                  <a:pos x="44" y="60"/>
                </a:cxn>
                <a:cxn ang="0">
                  <a:pos x="52" y="52"/>
                </a:cxn>
                <a:cxn ang="0">
                  <a:pos x="61" y="45"/>
                </a:cxn>
                <a:cxn ang="0">
                  <a:pos x="68" y="36"/>
                </a:cxn>
                <a:cxn ang="0">
                  <a:pos x="74" y="28"/>
                </a:cxn>
                <a:cxn ang="0">
                  <a:pos x="81" y="19"/>
                </a:cxn>
                <a:cxn ang="0">
                  <a:pos x="86" y="9"/>
                </a:cxn>
                <a:cxn ang="0">
                  <a:pos x="86" y="9"/>
                </a:cxn>
              </a:cxnLst>
              <a:rect l="0" t="0" r="r" b="b"/>
              <a:pathLst>
                <a:path w="86" h="72">
                  <a:moveTo>
                    <a:pt x="86" y="9"/>
                  </a:moveTo>
                  <a:lnTo>
                    <a:pt x="86" y="9"/>
                  </a:lnTo>
                  <a:lnTo>
                    <a:pt x="80" y="10"/>
                  </a:lnTo>
                  <a:lnTo>
                    <a:pt x="73" y="12"/>
                  </a:lnTo>
                  <a:lnTo>
                    <a:pt x="67" y="15"/>
                  </a:lnTo>
                  <a:lnTo>
                    <a:pt x="60" y="21"/>
                  </a:lnTo>
                  <a:lnTo>
                    <a:pt x="60" y="21"/>
                  </a:lnTo>
                  <a:lnTo>
                    <a:pt x="59" y="15"/>
                  </a:lnTo>
                  <a:lnTo>
                    <a:pt x="55" y="11"/>
                  </a:lnTo>
                  <a:lnTo>
                    <a:pt x="52" y="7"/>
                  </a:lnTo>
                  <a:lnTo>
                    <a:pt x="49" y="5"/>
                  </a:lnTo>
                  <a:lnTo>
                    <a:pt x="45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3" y="1"/>
                  </a:lnTo>
                  <a:lnTo>
                    <a:pt x="29" y="2"/>
                  </a:lnTo>
                  <a:lnTo>
                    <a:pt x="26" y="5"/>
                  </a:lnTo>
                  <a:lnTo>
                    <a:pt x="24" y="8"/>
                  </a:lnTo>
                  <a:lnTo>
                    <a:pt x="22" y="11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6"/>
                  </a:lnTo>
                  <a:lnTo>
                    <a:pt x="25" y="31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24" y="37"/>
                  </a:lnTo>
                  <a:lnTo>
                    <a:pt x="17" y="40"/>
                  </a:lnTo>
                  <a:lnTo>
                    <a:pt x="13" y="42"/>
                  </a:lnTo>
                  <a:lnTo>
                    <a:pt x="9" y="44"/>
                  </a:lnTo>
                  <a:lnTo>
                    <a:pt x="6" y="47"/>
                  </a:lnTo>
                  <a:lnTo>
                    <a:pt x="2" y="50"/>
                  </a:lnTo>
                  <a:lnTo>
                    <a:pt x="1" y="53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1" y="64"/>
                  </a:lnTo>
                  <a:lnTo>
                    <a:pt x="4" y="67"/>
                  </a:lnTo>
                  <a:lnTo>
                    <a:pt x="7" y="69"/>
                  </a:lnTo>
                  <a:lnTo>
                    <a:pt x="10" y="71"/>
                  </a:lnTo>
                  <a:lnTo>
                    <a:pt x="14" y="72"/>
                  </a:lnTo>
                  <a:lnTo>
                    <a:pt x="18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34" y="66"/>
                  </a:lnTo>
                  <a:lnTo>
                    <a:pt x="44" y="60"/>
                  </a:lnTo>
                  <a:lnTo>
                    <a:pt x="52" y="52"/>
                  </a:lnTo>
                  <a:lnTo>
                    <a:pt x="61" y="45"/>
                  </a:lnTo>
                  <a:lnTo>
                    <a:pt x="68" y="36"/>
                  </a:lnTo>
                  <a:lnTo>
                    <a:pt x="74" y="28"/>
                  </a:lnTo>
                  <a:lnTo>
                    <a:pt x="81" y="19"/>
                  </a:lnTo>
                  <a:lnTo>
                    <a:pt x="86" y="9"/>
                  </a:lnTo>
                  <a:lnTo>
                    <a:pt x="86" y="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255"/>
            <p:cNvSpPr>
              <a:spLocks/>
            </p:cNvSpPr>
            <p:nvPr/>
          </p:nvSpPr>
          <p:spPr bwMode="auto">
            <a:xfrm>
              <a:off x="5313363" y="4776788"/>
              <a:ext cx="15875" cy="1428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9"/>
                  </a:lnTo>
                  <a:lnTo>
                    <a:pt x="1" y="9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256"/>
            <p:cNvSpPr>
              <a:spLocks/>
            </p:cNvSpPr>
            <p:nvPr/>
          </p:nvSpPr>
          <p:spPr bwMode="auto">
            <a:xfrm>
              <a:off x="5248275" y="4783138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9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257"/>
            <p:cNvSpPr>
              <a:spLocks/>
            </p:cNvSpPr>
            <p:nvPr/>
          </p:nvSpPr>
          <p:spPr bwMode="auto">
            <a:xfrm>
              <a:off x="5287963" y="4719638"/>
              <a:ext cx="20638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9" y="11"/>
                </a:cxn>
                <a:cxn ang="0">
                  <a:pos x="11" y="10"/>
                </a:cxn>
                <a:cxn ang="0">
                  <a:pos x="12" y="8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3" h="13">
                  <a:moveTo>
                    <a:pt x="6" y="13"/>
                  </a:moveTo>
                  <a:lnTo>
                    <a:pt x="6" y="13"/>
                  </a:lnTo>
                  <a:lnTo>
                    <a:pt x="9" y="11"/>
                  </a:lnTo>
                  <a:lnTo>
                    <a:pt x="11" y="10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58"/>
            <p:cNvSpPr>
              <a:spLocks/>
            </p:cNvSpPr>
            <p:nvPr/>
          </p:nvSpPr>
          <p:spPr bwMode="auto">
            <a:xfrm>
              <a:off x="5011738" y="4262438"/>
              <a:ext cx="120650" cy="165100"/>
            </a:xfrm>
            <a:custGeom>
              <a:avLst/>
              <a:gdLst/>
              <a:ahLst/>
              <a:cxnLst>
                <a:cxn ang="0">
                  <a:pos x="52" y="39"/>
                </a:cxn>
                <a:cxn ang="0">
                  <a:pos x="52" y="39"/>
                </a:cxn>
                <a:cxn ang="0">
                  <a:pos x="60" y="38"/>
                </a:cxn>
                <a:cxn ang="0">
                  <a:pos x="66" y="35"/>
                </a:cxn>
                <a:cxn ang="0">
                  <a:pos x="70" y="32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75" y="20"/>
                </a:cxn>
                <a:cxn ang="0">
                  <a:pos x="73" y="15"/>
                </a:cxn>
                <a:cxn ang="0">
                  <a:pos x="72" y="11"/>
                </a:cxn>
                <a:cxn ang="0">
                  <a:pos x="69" y="7"/>
                </a:cxn>
                <a:cxn ang="0">
                  <a:pos x="65" y="4"/>
                </a:cxn>
                <a:cxn ang="0">
                  <a:pos x="61" y="2"/>
                </a:cxn>
                <a:cxn ang="0">
                  <a:pos x="57" y="0"/>
                </a:cxn>
                <a:cxn ang="0">
                  <a:pos x="50" y="0"/>
                </a:cxn>
                <a:cxn ang="0">
                  <a:pos x="45" y="1"/>
                </a:cxn>
                <a:cxn ang="0">
                  <a:pos x="39" y="3"/>
                </a:cxn>
                <a:cxn ang="0">
                  <a:pos x="32" y="7"/>
                </a:cxn>
                <a:cxn ang="0">
                  <a:pos x="32" y="7"/>
                </a:cxn>
                <a:cxn ang="0">
                  <a:pos x="14" y="53"/>
                </a:cxn>
                <a:cxn ang="0">
                  <a:pos x="7" y="76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5" y="103"/>
                </a:cxn>
                <a:cxn ang="0">
                  <a:pos x="10" y="104"/>
                </a:cxn>
                <a:cxn ang="0">
                  <a:pos x="15" y="103"/>
                </a:cxn>
                <a:cxn ang="0">
                  <a:pos x="21" y="99"/>
                </a:cxn>
                <a:cxn ang="0">
                  <a:pos x="25" y="93"/>
                </a:cxn>
                <a:cxn ang="0">
                  <a:pos x="28" y="86"/>
                </a:cxn>
                <a:cxn ang="0">
                  <a:pos x="30" y="76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8" y="62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37" y="72"/>
                </a:cxn>
                <a:cxn ang="0">
                  <a:pos x="45" y="78"/>
                </a:cxn>
                <a:cxn ang="0">
                  <a:pos x="52" y="81"/>
                </a:cxn>
                <a:cxn ang="0">
                  <a:pos x="59" y="82"/>
                </a:cxn>
                <a:cxn ang="0">
                  <a:pos x="64" y="81"/>
                </a:cxn>
                <a:cxn ang="0">
                  <a:pos x="68" y="79"/>
                </a:cxn>
                <a:cxn ang="0">
                  <a:pos x="71" y="76"/>
                </a:cxn>
                <a:cxn ang="0">
                  <a:pos x="73" y="72"/>
                </a:cxn>
                <a:cxn ang="0">
                  <a:pos x="76" y="68"/>
                </a:cxn>
                <a:cxn ang="0">
                  <a:pos x="76" y="62"/>
                </a:cxn>
                <a:cxn ang="0">
                  <a:pos x="75" y="57"/>
                </a:cxn>
                <a:cxn ang="0">
                  <a:pos x="73" y="52"/>
                </a:cxn>
                <a:cxn ang="0">
                  <a:pos x="69" y="47"/>
                </a:cxn>
                <a:cxn ang="0">
                  <a:pos x="65" y="43"/>
                </a:cxn>
                <a:cxn ang="0">
                  <a:pos x="59" y="41"/>
                </a:cxn>
                <a:cxn ang="0">
                  <a:pos x="52" y="39"/>
                </a:cxn>
                <a:cxn ang="0">
                  <a:pos x="52" y="39"/>
                </a:cxn>
              </a:cxnLst>
              <a:rect l="0" t="0" r="r" b="b"/>
              <a:pathLst>
                <a:path w="76" h="104">
                  <a:moveTo>
                    <a:pt x="52" y="39"/>
                  </a:moveTo>
                  <a:lnTo>
                    <a:pt x="52" y="39"/>
                  </a:lnTo>
                  <a:lnTo>
                    <a:pt x="60" y="38"/>
                  </a:lnTo>
                  <a:lnTo>
                    <a:pt x="66" y="35"/>
                  </a:lnTo>
                  <a:lnTo>
                    <a:pt x="70" y="32"/>
                  </a:lnTo>
                  <a:lnTo>
                    <a:pt x="73" y="28"/>
                  </a:lnTo>
                  <a:lnTo>
                    <a:pt x="75" y="24"/>
                  </a:lnTo>
                  <a:lnTo>
                    <a:pt x="75" y="20"/>
                  </a:lnTo>
                  <a:lnTo>
                    <a:pt x="73" y="15"/>
                  </a:lnTo>
                  <a:lnTo>
                    <a:pt x="72" y="11"/>
                  </a:lnTo>
                  <a:lnTo>
                    <a:pt x="69" y="7"/>
                  </a:lnTo>
                  <a:lnTo>
                    <a:pt x="65" y="4"/>
                  </a:lnTo>
                  <a:lnTo>
                    <a:pt x="61" y="2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5" y="1"/>
                  </a:lnTo>
                  <a:lnTo>
                    <a:pt x="39" y="3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14" y="53"/>
                  </a:lnTo>
                  <a:lnTo>
                    <a:pt x="7" y="76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5" y="103"/>
                  </a:lnTo>
                  <a:lnTo>
                    <a:pt x="10" y="104"/>
                  </a:lnTo>
                  <a:lnTo>
                    <a:pt x="15" y="103"/>
                  </a:lnTo>
                  <a:lnTo>
                    <a:pt x="21" y="99"/>
                  </a:lnTo>
                  <a:lnTo>
                    <a:pt x="25" y="93"/>
                  </a:lnTo>
                  <a:lnTo>
                    <a:pt x="28" y="86"/>
                  </a:lnTo>
                  <a:lnTo>
                    <a:pt x="30" y="76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8" y="62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7" y="72"/>
                  </a:lnTo>
                  <a:lnTo>
                    <a:pt x="45" y="78"/>
                  </a:lnTo>
                  <a:lnTo>
                    <a:pt x="52" y="81"/>
                  </a:lnTo>
                  <a:lnTo>
                    <a:pt x="59" y="82"/>
                  </a:lnTo>
                  <a:lnTo>
                    <a:pt x="64" y="81"/>
                  </a:lnTo>
                  <a:lnTo>
                    <a:pt x="68" y="79"/>
                  </a:lnTo>
                  <a:lnTo>
                    <a:pt x="71" y="76"/>
                  </a:lnTo>
                  <a:lnTo>
                    <a:pt x="73" y="72"/>
                  </a:lnTo>
                  <a:lnTo>
                    <a:pt x="76" y="68"/>
                  </a:lnTo>
                  <a:lnTo>
                    <a:pt x="76" y="62"/>
                  </a:lnTo>
                  <a:lnTo>
                    <a:pt x="75" y="57"/>
                  </a:lnTo>
                  <a:lnTo>
                    <a:pt x="73" y="52"/>
                  </a:lnTo>
                  <a:lnTo>
                    <a:pt x="69" y="47"/>
                  </a:lnTo>
                  <a:lnTo>
                    <a:pt x="65" y="43"/>
                  </a:lnTo>
                  <a:lnTo>
                    <a:pt x="59" y="41"/>
                  </a:lnTo>
                  <a:lnTo>
                    <a:pt x="52" y="39"/>
                  </a:lnTo>
                  <a:lnTo>
                    <a:pt x="52" y="3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59"/>
            <p:cNvSpPr>
              <a:spLocks/>
            </p:cNvSpPr>
            <p:nvPr/>
          </p:nvSpPr>
          <p:spPr bwMode="auto">
            <a:xfrm>
              <a:off x="5056188" y="436086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60"/>
            <p:cNvSpPr>
              <a:spLocks/>
            </p:cNvSpPr>
            <p:nvPr/>
          </p:nvSpPr>
          <p:spPr bwMode="auto">
            <a:xfrm>
              <a:off x="5035550" y="4319588"/>
              <a:ext cx="9525" cy="158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261"/>
            <p:cNvSpPr>
              <a:spLocks/>
            </p:cNvSpPr>
            <p:nvPr/>
          </p:nvSpPr>
          <p:spPr bwMode="auto">
            <a:xfrm>
              <a:off x="5037138" y="4319588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262"/>
            <p:cNvSpPr>
              <a:spLocks/>
            </p:cNvSpPr>
            <p:nvPr/>
          </p:nvSpPr>
          <p:spPr bwMode="auto">
            <a:xfrm>
              <a:off x="5089525" y="427513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263"/>
            <p:cNvSpPr>
              <a:spLocks/>
            </p:cNvSpPr>
            <p:nvPr/>
          </p:nvSpPr>
          <p:spPr bwMode="auto">
            <a:xfrm>
              <a:off x="5102225" y="4351338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64"/>
            <p:cNvSpPr>
              <a:spLocks/>
            </p:cNvSpPr>
            <p:nvPr/>
          </p:nvSpPr>
          <p:spPr bwMode="auto">
            <a:xfrm>
              <a:off x="5018088" y="4387850"/>
              <a:ext cx="3175" cy="1111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65"/>
            <p:cNvSpPr>
              <a:spLocks/>
            </p:cNvSpPr>
            <p:nvPr/>
          </p:nvSpPr>
          <p:spPr bwMode="auto">
            <a:xfrm>
              <a:off x="5018088" y="4386263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9" y="10"/>
                </a:cxn>
                <a:cxn ang="0">
                  <a:pos x="11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541"/>
          <p:cNvGrpSpPr/>
          <p:nvPr userDrawn="1"/>
        </p:nvGrpSpPr>
        <p:grpSpPr>
          <a:xfrm rot="21165275">
            <a:off x="4528514" y="1742667"/>
            <a:ext cx="476823" cy="473454"/>
            <a:chOff x="3049588" y="3665538"/>
            <a:chExt cx="1076325" cy="1065213"/>
          </a:xfrm>
        </p:grpSpPr>
        <p:sp>
          <p:nvSpPr>
            <p:cNvPr id="543" name="Freeform 9"/>
            <p:cNvSpPr>
              <a:spLocks/>
            </p:cNvSpPr>
            <p:nvPr/>
          </p:nvSpPr>
          <p:spPr bwMode="auto">
            <a:xfrm>
              <a:off x="3049588" y="3665538"/>
              <a:ext cx="1076325" cy="1065213"/>
            </a:xfrm>
            <a:custGeom>
              <a:avLst/>
              <a:gdLst/>
              <a:ahLst/>
              <a:cxnLst>
                <a:cxn ang="0">
                  <a:pos x="512" y="671"/>
                </a:cxn>
                <a:cxn ang="0">
                  <a:pos x="462" y="660"/>
                </a:cxn>
                <a:cxn ang="0">
                  <a:pos x="388" y="637"/>
                </a:cxn>
                <a:cxn ang="0">
                  <a:pos x="295" y="605"/>
                </a:cxn>
                <a:cxn ang="0">
                  <a:pos x="246" y="583"/>
                </a:cxn>
                <a:cxn ang="0">
                  <a:pos x="198" y="559"/>
                </a:cxn>
                <a:cxn ang="0">
                  <a:pos x="151" y="531"/>
                </a:cxn>
                <a:cxn ang="0">
                  <a:pos x="108" y="501"/>
                </a:cxn>
                <a:cxn ang="0">
                  <a:pos x="70" y="467"/>
                </a:cxn>
                <a:cxn ang="0">
                  <a:pos x="38" y="430"/>
                </a:cxn>
                <a:cxn ang="0">
                  <a:pos x="20" y="400"/>
                </a:cxn>
                <a:cxn ang="0">
                  <a:pos x="11" y="379"/>
                </a:cxn>
                <a:cxn ang="0">
                  <a:pos x="4" y="357"/>
                </a:cxn>
                <a:cxn ang="0">
                  <a:pos x="1" y="333"/>
                </a:cxn>
                <a:cxn ang="0">
                  <a:pos x="0" y="310"/>
                </a:cxn>
                <a:cxn ang="0">
                  <a:pos x="1" y="297"/>
                </a:cxn>
                <a:cxn ang="0">
                  <a:pos x="8" y="253"/>
                </a:cxn>
                <a:cxn ang="0">
                  <a:pos x="21" y="215"/>
                </a:cxn>
                <a:cxn ang="0">
                  <a:pos x="37" y="184"/>
                </a:cxn>
                <a:cxn ang="0">
                  <a:pos x="57" y="160"/>
                </a:cxn>
                <a:cxn ang="0">
                  <a:pos x="79" y="142"/>
                </a:cxn>
                <a:cxn ang="0">
                  <a:pos x="104" y="130"/>
                </a:cxn>
                <a:cxn ang="0">
                  <a:pos x="131" y="124"/>
                </a:cxn>
                <a:cxn ang="0">
                  <a:pos x="160" y="123"/>
                </a:cxn>
                <a:cxn ang="0">
                  <a:pos x="188" y="126"/>
                </a:cxn>
                <a:cxn ang="0">
                  <a:pos x="217" y="133"/>
                </a:cxn>
                <a:cxn ang="0">
                  <a:pos x="245" y="145"/>
                </a:cxn>
                <a:cxn ang="0">
                  <a:pos x="273" y="160"/>
                </a:cxn>
                <a:cxn ang="0">
                  <a:pos x="298" y="178"/>
                </a:cxn>
                <a:cxn ang="0">
                  <a:pos x="323" y="198"/>
                </a:cxn>
                <a:cxn ang="0">
                  <a:pos x="344" y="220"/>
                </a:cxn>
                <a:cxn ang="0">
                  <a:pos x="361" y="244"/>
                </a:cxn>
                <a:cxn ang="0">
                  <a:pos x="360" y="234"/>
                </a:cxn>
                <a:cxn ang="0">
                  <a:pos x="356" y="187"/>
                </a:cxn>
                <a:cxn ang="0">
                  <a:pos x="359" y="144"/>
                </a:cxn>
                <a:cxn ang="0">
                  <a:pos x="367" y="97"/>
                </a:cxn>
                <a:cxn ang="0">
                  <a:pos x="376" y="75"/>
                </a:cxn>
                <a:cxn ang="0">
                  <a:pos x="386" y="55"/>
                </a:cxn>
                <a:cxn ang="0">
                  <a:pos x="400" y="36"/>
                </a:cxn>
                <a:cxn ang="0">
                  <a:pos x="418" y="21"/>
                </a:cxn>
                <a:cxn ang="0">
                  <a:pos x="440" y="9"/>
                </a:cxn>
                <a:cxn ang="0">
                  <a:pos x="468" y="2"/>
                </a:cxn>
                <a:cxn ang="0">
                  <a:pos x="498" y="0"/>
                </a:cxn>
                <a:cxn ang="0">
                  <a:pos x="515" y="1"/>
                </a:cxn>
                <a:cxn ang="0">
                  <a:pos x="548" y="6"/>
                </a:cxn>
                <a:cxn ang="0">
                  <a:pos x="578" y="16"/>
                </a:cxn>
                <a:cxn ang="0">
                  <a:pos x="604" y="31"/>
                </a:cxn>
                <a:cxn ang="0">
                  <a:pos x="628" y="50"/>
                </a:cxn>
                <a:cxn ang="0">
                  <a:pos x="647" y="74"/>
                </a:cxn>
                <a:cxn ang="0">
                  <a:pos x="661" y="103"/>
                </a:cxn>
                <a:cxn ang="0">
                  <a:pos x="672" y="137"/>
                </a:cxn>
                <a:cxn ang="0">
                  <a:pos x="677" y="178"/>
                </a:cxn>
                <a:cxn ang="0">
                  <a:pos x="677" y="224"/>
                </a:cxn>
                <a:cxn ang="0">
                  <a:pos x="671" y="275"/>
                </a:cxn>
                <a:cxn ang="0">
                  <a:pos x="659" y="333"/>
                </a:cxn>
                <a:cxn ang="0">
                  <a:pos x="639" y="397"/>
                </a:cxn>
                <a:cxn ang="0">
                  <a:pos x="613" y="467"/>
                </a:cxn>
                <a:cxn ang="0">
                  <a:pos x="579" y="544"/>
                </a:cxn>
                <a:cxn ang="0">
                  <a:pos x="536" y="627"/>
                </a:cxn>
                <a:cxn ang="0">
                  <a:pos x="512" y="671"/>
                </a:cxn>
              </a:cxnLst>
              <a:rect l="0" t="0" r="r" b="b"/>
              <a:pathLst>
                <a:path w="678" h="671">
                  <a:moveTo>
                    <a:pt x="512" y="671"/>
                  </a:moveTo>
                  <a:lnTo>
                    <a:pt x="512" y="671"/>
                  </a:lnTo>
                  <a:lnTo>
                    <a:pt x="489" y="666"/>
                  </a:lnTo>
                  <a:lnTo>
                    <a:pt x="462" y="660"/>
                  </a:lnTo>
                  <a:lnTo>
                    <a:pt x="428" y="650"/>
                  </a:lnTo>
                  <a:lnTo>
                    <a:pt x="388" y="637"/>
                  </a:lnTo>
                  <a:lnTo>
                    <a:pt x="344" y="623"/>
                  </a:lnTo>
                  <a:lnTo>
                    <a:pt x="295" y="605"/>
                  </a:lnTo>
                  <a:lnTo>
                    <a:pt x="271" y="594"/>
                  </a:lnTo>
                  <a:lnTo>
                    <a:pt x="246" y="583"/>
                  </a:lnTo>
                  <a:lnTo>
                    <a:pt x="222" y="572"/>
                  </a:lnTo>
                  <a:lnTo>
                    <a:pt x="198" y="559"/>
                  </a:lnTo>
                  <a:lnTo>
                    <a:pt x="174" y="545"/>
                  </a:lnTo>
                  <a:lnTo>
                    <a:pt x="151" y="531"/>
                  </a:lnTo>
                  <a:lnTo>
                    <a:pt x="129" y="517"/>
                  </a:lnTo>
                  <a:lnTo>
                    <a:pt x="108" y="501"/>
                  </a:lnTo>
                  <a:lnTo>
                    <a:pt x="88" y="484"/>
                  </a:lnTo>
                  <a:lnTo>
                    <a:pt x="70" y="467"/>
                  </a:lnTo>
                  <a:lnTo>
                    <a:pt x="53" y="449"/>
                  </a:lnTo>
                  <a:lnTo>
                    <a:pt x="38" y="430"/>
                  </a:lnTo>
                  <a:lnTo>
                    <a:pt x="25" y="410"/>
                  </a:lnTo>
                  <a:lnTo>
                    <a:pt x="20" y="400"/>
                  </a:lnTo>
                  <a:lnTo>
                    <a:pt x="16" y="390"/>
                  </a:lnTo>
                  <a:lnTo>
                    <a:pt x="11" y="379"/>
                  </a:lnTo>
                  <a:lnTo>
                    <a:pt x="7" y="367"/>
                  </a:lnTo>
                  <a:lnTo>
                    <a:pt x="4" y="357"/>
                  </a:lnTo>
                  <a:lnTo>
                    <a:pt x="2" y="345"/>
                  </a:lnTo>
                  <a:lnTo>
                    <a:pt x="1" y="333"/>
                  </a:lnTo>
                  <a:lnTo>
                    <a:pt x="0" y="322"/>
                  </a:lnTo>
                  <a:lnTo>
                    <a:pt x="0" y="310"/>
                  </a:lnTo>
                  <a:lnTo>
                    <a:pt x="1" y="297"/>
                  </a:lnTo>
                  <a:lnTo>
                    <a:pt x="1" y="297"/>
                  </a:lnTo>
                  <a:lnTo>
                    <a:pt x="4" y="274"/>
                  </a:lnTo>
                  <a:lnTo>
                    <a:pt x="8" y="253"/>
                  </a:lnTo>
                  <a:lnTo>
                    <a:pt x="13" y="233"/>
                  </a:lnTo>
                  <a:lnTo>
                    <a:pt x="21" y="215"/>
                  </a:lnTo>
                  <a:lnTo>
                    <a:pt x="28" y="199"/>
                  </a:lnTo>
                  <a:lnTo>
                    <a:pt x="37" y="184"/>
                  </a:lnTo>
                  <a:lnTo>
                    <a:pt x="46" y="171"/>
                  </a:lnTo>
                  <a:lnTo>
                    <a:pt x="57" y="160"/>
                  </a:lnTo>
                  <a:lnTo>
                    <a:pt x="67" y="150"/>
                  </a:lnTo>
                  <a:lnTo>
                    <a:pt x="79" y="142"/>
                  </a:lnTo>
                  <a:lnTo>
                    <a:pt x="92" y="135"/>
                  </a:lnTo>
                  <a:lnTo>
                    <a:pt x="104" y="130"/>
                  </a:lnTo>
                  <a:lnTo>
                    <a:pt x="117" y="127"/>
                  </a:lnTo>
                  <a:lnTo>
                    <a:pt x="131" y="124"/>
                  </a:lnTo>
                  <a:lnTo>
                    <a:pt x="145" y="123"/>
                  </a:lnTo>
                  <a:lnTo>
                    <a:pt x="160" y="123"/>
                  </a:lnTo>
                  <a:lnTo>
                    <a:pt x="173" y="124"/>
                  </a:lnTo>
                  <a:lnTo>
                    <a:pt x="188" y="126"/>
                  </a:lnTo>
                  <a:lnTo>
                    <a:pt x="203" y="129"/>
                  </a:lnTo>
                  <a:lnTo>
                    <a:pt x="217" y="133"/>
                  </a:lnTo>
                  <a:lnTo>
                    <a:pt x="232" y="139"/>
                  </a:lnTo>
                  <a:lnTo>
                    <a:pt x="245" y="145"/>
                  </a:lnTo>
                  <a:lnTo>
                    <a:pt x="259" y="151"/>
                  </a:lnTo>
                  <a:lnTo>
                    <a:pt x="273" y="160"/>
                  </a:lnTo>
                  <a:lnTo>
                    <a:pt x="286" y="168"/>
                  </a:lnTo>
                  <a:lnTo>
                    <a:pt x="298" y="178"/>
                  </a:lnTo>
                  <a:lnTo>
                    <a:pt x="311" y="187"/>
                  </a:lnTo>
                  <a:lnTo>
                    <a:pt x="323" y="198"/>
                  </a:lnTo>
                  <a:lnTo>
                    <a:pt x="333" y="208"/>
                  </a:lnTo>
                  <a:lnTo>
                    <a:pt x="344" y="220"/>
                  </a:lnTo>
                  <a:lnTo>
                    <a:pt x="352" y="232"/>
                  </a:lnTo>
                  <a:lnTo>
                    <a:pt x="361" y="244"/>
                  </a:lnTo>
                  <a:lnTo>
                    <a:pt x="361" y="244"/>
                  </a:lnTo>
                  <a:lnTo>
                    <a:pt x="360" y="234"/>
                  </a:lnTo>
                  <a:lnTo>
                    <a:pt x="356" y="205"/>
                  </a:lnTo>
                  <a:lnTo>
                    <a:pt x="356" y="187"/>
                  </a:lnTo>
                  <a:lnTo>
                    <a:pt x="356" y="166"/>
                  </a:lnTo>
                  <a:lnTo>
                    <a:pt x="359" y="144"/>
                  </a:lnTo>
                  <a:lnTo>
                    <a:pt x="362" y="121"/>
                  </a:lnTo>
                  <a:lnTo>
                    <a:pt x="367" y="97"/>
                  </a:lnTo>
                  <a:lnTo>
                    <a:pt x="370" y="87"/>
                  </a:lnTo>
                  <a:lnTo>
                    <a:pt x="376" y="75"/>
                  </a:lnTo>
                  <a:lnTo>
                    <a:pt x="380" y="64"/>
                  </a:lnTo>
                  <a:lnTo>
                    <a:pt x="386" y="55"/>
                  </a:lnTo>
                  <a:lnTo>
                    <a:pt x="392" y="45"/>
                  </a:lnTo>
                  <a:lnTo>
                    <a:pt x="400" y="36"/>
                  </a:lnTo>
                  <a:lnTo>
                    <a:pt x="409" y="28"/>
                  </a:lnTo>
                  <a:lnTo>
                    <a:pt x="418" y="21"/>
                  </a:lnTo>
                  <a:lnTo>
                    <a:pt x="428" y="15"/>
                  </a:lnTo>
                  <a:lnTo>
                    <a:pt x="440" y="9"/>
                  </a:lnTo>
                  <a:lnTo>
                    <a:pt x="453" y="5"/>
                  </a:lnTo>
                  <a:lnTo>
                    <a:pt x="468" y="2"/>
                  </a:lnTo>
                  <a:lnTo>
                    <a:pt x="482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15" y="1"/>
                  </a:lnTo>
                  <a:lnTo>
                    <a:pt x="532" y="3"/>
                  </a:lnTo>
                  <a:lnTo>
                    <a:pt x="548" y="6"/>
                  </a:lnTo>
                  <a:lnTo>
                    <a:pt x="563" y="10"/>
                  </a:lnTo>
                  <a:lnTo>
                    <a:pt x="578" y="16"/>
                  </a:lnTo>
                  <a:lnTo>
                    <a:pt x="590" y="22"/>
                  </a:lnTo>
                  <a:lnTo>
                    <a:pt x="604" y="31"/>
                  </a:lnTo>
                  <a:lnTo>
                    <a:pt x="616" y="39"/>
                  </a:lnTo>
                  <a:lnTo>
                    <a:pt x="628" y="50"/>
                  </a:lnTo>
                  <a:lnTo>
                    <a:pt x="637" y="61"/>
                  </a:lnTo>
                  <a:lnTo>
                    <a:pt x="647" y="74"/>
                  </a:lnTo>
                  <a:lnTo>
                    <a:pt x="655" y="88"/>
                  </a:lnTo>
                  <a:lnTo>
                    <a:pt x="661" y="103"/>
                  </a:lnTo>
                  <a:lnTo>
                    <a:pt x="668" y="119"/>
                  </a:lnTo>
                  <a:lnTo>
                    <a:pt x="672" y="137"/>
                  </a:lnTo>
                  <a:lnTo>
                    <a:pt x="675" y="158"/>
                  </a:lnTo>
                  <a:lnTo>
                    <a:pt x="677" y="178"/>
                  </a:lnTo>
                  <a:lnTo>
                    <a:pt x="678" y="200"/>
                  </a:lnTo>
                  <a:lnTo>
                    <a:pt x="677" y="224"/>
                  </a:lnTo>
                  <a:lnTo>
                    <a:pt x="675" y="249"/>
                  </a:lnTo>
                  <a:lnTo>
                    <a:pt x="671" y="275"/>
                  </a:lnTo>
                  <a:lnTo>
                    <a:pt x="666" y="304"/>
                  </a:lnTo>
                  <a:lnTo>
                    <a:pt x="659" y="333"/>
                  </a:lnTo>
                  <a:lnTo>
                    <a:pt x="650" y="364"/>
                  </a:lnTo>
                  <a:lnTo>
                    <a:pt x="639" y="397"/>
                  </a:lnTo>
                  <a:lnTo>
                    <a:pt x="628" y="432"/>
                  </a:lnTo>
                  <a:lnTo>
                    <a:pt x="613" y="467"/>
                  </a:lnTo>
                  <a:lnTo>
                    <a:pt x="597" y="505"/>
                  </a:lnTo>
                  <a:lnTo>
                    <a:pt x="579" y="544"/>
                  </a:lnTo>
                  <a:lnTo>
                    <a:pt x="559" y="584"/>
                  </a:lnTo>
                  <a:lnTo>
                    <a:pt x="536" y="627"/>
                  </a:lnTo>
                  <a:lnTo>
                    <a:pt x="512" y="671"/>
                  </a:lnTo>
                  <a:lnTo>
                    <a:pt x="512" y="671"/>
                  </a:lnTo>
                  <a:close/>
                </a:path>
              </a:pathLst>
            </a:custGeom>
            <a:solidFill>
              <a:srgbClr val="FF66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0"/>
            <p:cNvSpPr>
              <a:spLocks noEditPoints="1"/>
            </p:cNvSpPr>
            <p:nvPr/>
          </p:nvSpPr>
          <p:spPr bwMode="auto">
            <a:xfrm>
              <a:off x="3092450" y="3705225"/>
              <a:ext cx="974725" cy="977900"/>
            </a:xfrm>
            <a:custGeom>
              <a:avLst/>
              <a:gdLst/>
              <a:ahLst/>
              <a:cxnLst>
                <a:cxn ang="0">
                  <a:pos x="394" y="22"/>
                </a:cxn>
                <a:cxn ang="0">
                  <a:pos x="367" y="57"/>
                </a:cxn>
                <a:cxn ang="0">
                  <a:pos x="352" y="102"/>
                </a:cxn>
                <a:cxn ang="0">
                  <a:pos x="344" y="176"/>
                </a:cxn>
                <a:cxn ang="0">
                  <a:pos x="352" y="263"/>
                </a:cxn>
                <a:cxn ang="0">
                  <a:pos x="303" y="215"/>
                </a:cxn>
                <a:cxn ang="0">
                  <a:pos x="228" y="160"/>
                </a:cxn>
                <a:cxn ang="0">
                  <a:pos x="181" y="137"/>
                </a:cxn>
                <a:cxn ang="0">
                  <a:pos x="124" y="133"/>
                </a:cxn>
                <a:cxn ang="0">
                  <a:pos x="81" y="147"/>
                </a:cxn>
                <a:cxn ang="0">
                  <a:pos x="32" y="187"/>
                </a:cxn>
                <a:cxn ang="0">
                  <a:pos x="10" y="227"/>
                </a:cxn>
                <a:cxn ang="0">
                  <a:pos x="1" y="295"/>
                </a:cxn>
                <a:cxn ang="0">
                  <a:pos x="22" y="361"/>
                </a:cxn>
                <a:cxn ang="0">
                  <a:pos x="53" y="406"/>
                </a:cxn>
                <a:cxn ang="0">
                  <a:pos x="110" y="458"/>
                </a:cxn>
                <a:cxn ang="0">
                  <a:pos x="197" y="513"/>
                </a:cxn>
                <a:cxn ang="0">
                  <a:pos x="340" y="576"/>
                </a:cxn>
                <a:cxn ang="0">
                  <a:pos x="462" y="614"/>
                </a:cxn>
                <a:cxn ang="0">
                  <a:pos x="485" y="578"/>
                </a:cxn>
                <a:cxn ang="0">
                  <a:pos x="544" y="455"/>
                </a:cxn>
                <a:cxn ang="0">
                  <a:pos x="585" y="351"/>
                </a:cxn>
                <a:cxn ang="0">
                  <a:pos x="606" y="264"/>
                </a:cxn>
                <a:cxn ang="0">
                  <a:pos x="614" y="193"/>
                </a:cxn>
                <a:cxn ang="0">
                  <a:pos x="611" y="137"/>
                </a:cxn>
                <a:cxn ang="0">
                  <a:pos x="588" y="68"/>
                </a:cxn>
                <a:cxn ang="0">
                  <a:pos x="561" y="35"/>
                </a:cxn>
                <a:cxn ang="0">
                  <a:pos x="522" y="11"/>
                </a:cxn>
                <a:cxn ang="0">
                  <a:pos x="480" y="0"/>
                </a:cxn>
                <a:cxn ang="0">
                  <a:pos x="440" y="2"/>
                </a:cxn>
                <a:cxn ang="0">
                  <a:pos x="412" y="11"/>
                </a:cxn>
                <a:cxn ang="0">
                  <a:pos x="357" y="240"/>
                </a:cxn>
                <a:cxn ang="0">
                  <a:pos x="355" y="140"/>
                </a:cxn>
                <a:cxn ang="0">
                  <a:pos x="372" y="67"/>
                </a:cxn>
                <a:cxn ang="0">
                  <a:pos x="393" y="35"/>
                </a:cxn>
                <a:cxn ang="0">
                  <a:pos x="415" y="18"/>
                </a:cxn>
                <a:cxn ang="0">
                  <a:pos x="450" y="10"/>
                </a:cxn>
                <a:cxn ang="0">
                  <a:pos x="489" y="11"/>
                </a:cxn>
                <a:cxn ang="0">
                  <a:pos x="529" y="24"/>
                </a:cxn>
                <a:cxn ang="0">
                  <a:pos x="563" y="50"/>
                </a:cxn>
                <a:cxn ang="0">
                  <a:pos x="587" y="83"/>
                </a:cxn>
                <a:cxn ang="0">
                  <a:pos x="606" y="157"/>
                </a:cxn>
                <a:cxn ang="0">
                  <a:pos x="605" y="217"/>
                </a:cxn>
                <a:cxn ang="0">
                  <a:pos x="590" y="301"/>
                </a:cxn>
                <a:cxn ang="0">
                  <a:pos x="556" y="406"/>
                </a:cxn>
                <a:cxn ang="0">
                  <a:pos x="499" y="533"/>
                </a:cxn>
                <a:cxn ang="0">
                  <a:pos x="436" y="599"/>
                </a:cxn>
                <a:cxn ang="0">
                  <a:pos x="298" y="551"/>
                </a:cxn>
                <a:cxn ang="0">
                  <a:pos x="160" y="481"/>
                </a:cxn>
                <a:cxn ang="0">
                  <a:pos x="98" y="437"/>
                </a:cxn>
                <a:cxn ang="0">
                  <a:pos x="48" y="386"/>
                </a:cxn>
                <a:cxn ang="0">
                  <a:pos x="20" y="339"/>
                </a:cxn>
                <a:cxn ang="0">
                  <a:pos x="9" y="281"/>
                </a:cxn>
                <a:cxn ang="0">
                  <a:pos x="14" y="243"/>
                </a:cxn>
                <a:cxn ang="0">
                  <a:pos x="30" y="204"/>
                </a:cxn>
                <a:cxn ang="0">
                  <a:pos x="71" y="162"/>
                </a:cxn>
                <a:cxn ang="0">
                  <a:pos x="111" y="144"/>
                </a:cxn>
                <a:cxn ang="0">
                  <a:pos x="165" y="142"/>
                </a:cxn>
                <a:cxn ang="0">
                  <a:pos x="202" y="155"/>
                </a:cxn>
                <a:cxn ang="0">
                  <a:pos x="286" y="212"/>
                </a:cxn>
                <a:cxn ang="0">
                  <a:pos x="355" y="279"/>
                </a:cxn>
              </a:cxnLst>
              <a:rect l="0" t="0" r="r" b="b"/>
              <a:pathLst>
                <a:path w="614" h="616">
                  <a:moveTo>
                    <a:pt x="412" y="11"/>
                  </a:moveTo>
                  <a:lnTo>
                    <a:pt x="412" y="11"/>
                  </a:lnTo>
                  <a:lnTo>
                    <a:pt x="403" y="16"/>
                  </a:lnTo>
                  <a:lnTo>
                    <a:pt x="394" y="22"/>
                  </a:lnTo>
                  <a:lnTo>
                    <a:pt x="386" y="30"/>
                  </a:lnTo>
                  <a:lnTo>
                    <a:pt x="378" y="38"/>
                  </a:lnTo>
                  <a:lnTo>
                    <a:pt x="372" y="47"/>
                  </a:lnTo>
                  <a:lnTo>
                    <a:pt x="367" y="57"/>
                  </a:lnTo>
                  <a:lnTo>
                    <a:pt x="362" y="68"/>
                  </a:lnTo>
                  <a:lnTo>
                    <a:pt x="358" y="79"/>
                  </a:lnTo>
                  <a:lnTo>
                    <a:pt x="354" y="90"/>
                  </a:lnTo>
                  <a:lnTo>
                    <a:pt x="352" y="102"/>
                  </a:lnTo>
                  <a:lnTo>
                    <a:pt x="347" y="126"/>
                  </a:lnTo>
                  <a:lnTo>
                    <a:pt x="345" y="152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5" y="203"/>
                  </a:lnTo>
                  <a:lnTo>
                    <a:pt x="346" y="226"/>
                  </a:lnTo>
                  <a:lnTo>
                    <a:pt x="350" y="247"/>
                  </a:lnTo>
                  <a:lnTo>
                    <a:pt x="352" y="263"/>
                  </a:lnTo>
                  <a:lnTo>
                    <a:pt x="352" y="263"/>
                  </a:lnTo>
                  <a:lnTo>
                    <a:pt x="336" y="246"/>
                  </a:lnTo>
                  <a:lnTo>
                    <a:pt x="320" y="231"/>
                  </a:lnTo>
                  <a:lnTo>
                    <a:pt x="303" y="215"/>
                  </a:lnTo>
                  <a:lnTo>
                    <a:pt x="285" y="201"/>
                  </a:lnTo>
                  <a:lnTo>
                    <a:pt x="267" y="187"/>
                  </a:lnTo>
                  <a:lnTo>
                    <a:pt x="247" y="174"/>
                  </a:lnTo>
                  <a:lnTo>
                    <a:pt x="228" y="160"/>
                  </a:lnTo>
                  <a:lnTo>
                    <a:pt x="207" y="148"/>
                  </a:lnTo>
                  <a:lnTo>
                    <a:pt x="207" y="148"/>
                  </a:lnTo>
                  <a:lnTo>
                    <a:pt x="194" y="142"/>
                  </a:lnTo>
                  <a:lnTo>
                    <a:pt x="181" y="137"/>
                  </a:lnTo>
                  <a:lnTo>
                    <a:pt x="167" y="134"/>
                  </a:lnTo>
                  <a:lnTo>
                    <a:pt x="153" y="132"/>
                  </a:lnTo>
                  <a:lnTo>
                    <a:pt x="139" y="132"/>
                  </a:lnTo>
                  <a:lnTo>
                    <a:pt x="124" y="133"/>
                  </a:lnTo>
                  <a:lnTo>
                    <a:pt x="109" y="136"/>
                  </a:lnTo>
                  <a:lnTo>
                    <a:pt x="95" y="141"/>
                  </a:lnTo>
                  <a:lnTo>
                    <a:pt x="95" y="141"/>
                  </a:lnTo>
                  <a:lnTo>
                    <a:pt x="81" y="147"/>
                  </a:lnTo>
                  <a:lnTo>
                    <a:pt x="67" y="155"/>
                  </a:lnTo>
                  <a:lnTo>
                    <a:pt x="54" y="164"/>
                  </a:lnTo>
                  <a:lnTo>
                    <a:pt x="43" y="175"/>
                  </a:lnTo>
                  <a:lnTo>
                    <a:pt x="32" y="187"/>
                  </a:lnTo>
                  <a:lnTo>
                    <a:pt x="23" y="199"/>
                  </a:lnTo>
                  <a:lnTo>
                    <a:pt x="16" y="213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4" y="244"/>
                  </a:lnTo>
                  <a:lnTo>
                    <a:pt x="2" y="261"/>
                  </a:lnTo>
                  <a:lnTo>
                    <a:pt x="0" y="278"/>
                  </a:lnTo>
                  <a:lnTo>
                    <a:pt x="1" y="295"/>
                  </a:lnTo>
                  <a:lnTo>
                    <a:pt x="3" y="312"/>
                  </a:lnTo>
                  <a:lnTo>
                    <a:pt x="8" y="329"/>
                  </a:lnTo>
                  <a:lnTo>
                    <a:pt x="14" y="345"/>
                  </a:lnTo>
                  <a:lnTo>
                    <a:pt x="22" y="361"/>
                  </a:lnTo>
                  <a:lnTo>
                    <a:pt x="22" y="361"/>
                  </a:lnTo>
                  <a:lnTo>
                    <a:pt x="31" y="376"/>
                  </a:lnTo>
                  <a:lnTo>
                    <a:pt x="41" y="391"/>
                  </a:lnTo>
                  <a:lnTo>
                    <a:pt x="53" y="406"/>
                  </a:lnTo>
                  <a:lnTo>
                    <a:pt x="66" y="420"/>
                  </a:lnTo>
                  <a:lnTo>
                    <a:pt x="80" y="432"/>
                  </a:lnTo>
                  <a:lnTo>
                    <a:pt x="94" y="445"/>
                  </a:lnTo>
                  <a:lnTo>
                    <a:pt x="110" y="458"/>
                  </a:lnTo>
                  <a:lnTo>
                    <a:pt x="126" y="469"/>
                  </a:lnTo>
                  <a:lnTo>
                    <a:pt x="143" y="481"/>
                  </a:lnTo>
                  <a:lnTo>
                    <a:pt x="161" y="493"/>
                  </a:lnTo>
                  <a:lnTo>
                    <a:pt x="197" y="513"/>
                  </a:lnTo>
                  <a:lnTo>
                    <a:pt x="233" y="532"/>
                  </a:lnTo>
                  <a:lnTo>
                    <a:pt x="270" y="549"/>
                  </a:lnTo>
                  <a:lnTo>
                    <a:pt x="306" y="564"/>
                  </a:lnTo>
                  <a:lnTo>
                    <a:pt x="340" y="576"/>
                  </a:lnTo>
                  <a:lnTo>
                    <a:pt x="372" y="588"/>
                  </a:lnTo>
                  <a:lnTo>
                    <a:pt x="399" y="596"/>
                  </a:lnTo>
                  <a:lnTo>
                    <a:pt x="443" y="610"/>
                  </a:lnTo>
                  <a:lnTo>
                    <a:pt x="462" y="614"/>
                  </a:lnTo>
                  <a:lnTo>
                    <a:pt x="465" y="616"/>
                  </a:lnTo>
                  <a:lnTo>
                    <a:pt x="467" y="612"/>
                  </a:lnTo>
                  <a:lnTo>
                    <a:pt x="467" y="612"/>
                  </a:lnTo>
                  <a:lnTo>
                    <a:pt x="485" y="578"/>
                  </a:lnTo>
                  <a:lnTo>
                    <a:pt x="502" y="546"/>
                  </a:lnTo>
                  <a:lnTo>
                    <a:pt x="518" y="514"/>
                  </a:lnTo>
                  <a:lnTo>
                    <a:pt x="532" y="484"/>
                  </a:lnTo>
                  <a:lnTo>
                    <a:pt x="544" y="455"/>
                  </a:lnTo>
                  <a:lnTo>
                    <a:pt x="556" y="427"/>
                  </a:lnTo>
                  <a:lnTo>
                    <a:pt x="567" y="401"/>
                  </a:lnTo>
                  <a:lnTo>
                    <a:pt x="576" y="375"/>
                  </a:lnTo>
                  <a:lnTo>
                    <a:pt x="585" y="351"/>
                  </a:lnTo>
                  <a:lnTo>
                    <a:pt x="591" y="327"/>
                  </a:lnTo>
                  <a:lnTo>
                    <a:pt x="597" y="305"/>
                  </a:lnTo>
                  <a:lnTo>
                    <a:pt x="603" y="284"/>
                  </a:lnTo>
                  <a:lnTo>
                    <a:pt x="606" y="264"/>
                  </a:lnTo>
                  <a:lnTo>
                    <a:pt x="610" y="245"/>
                  </a:lnTo>
                  <a:lnTo>
                    <a:pt x="612" y="226"/>
                  </a:lnTo>
                  <a:lnTo>
                    <a:pt x="613" y="209"/>
                  </a:lnTo>
                  <a:lnTo>
                    <a:pt x="614" y="193"/>
                  </a:lnTo>
                  <a:lnTo>
                    <a:pt x="614" y="177"/>
                  </a:lnTo>
                  <a:lnTo>
                    <a:pt x="614" y="163"/>
                  </a:lnTo>
                  <a:lnTo>
                    <a:pt x="613" y="150"/>
                  </a:lnTo>
                  <a:lnTo>
                    <a:pt x="611" y="137"/>
                  </a:lnTo>
                  <a:lnTo>
                    <a:pt x="609" y="124"/>
                  </a:lnTo>
                  <a:lnTo>
                    <a:pt x="604" y="103"/>
                  </a:lnTo>
                  <a:lnTo>
                    <a:pt x="596" y="84"/>
                  </a:lnTo>
                  <a:lnTo>
                    <a:pt x="588" y="68"/>
                  </a:lnTo>
                  <a:lnTo>
                    <a:pt x="579" y="55"/>
                  </a:lnTo>
                  <a:lnTo>
                    <a:pt x="570" y="44"/>
                  </a:lnTo>
                  <a:lnTo>
                    <a:pt x="570" y="44"/>
                  </a:lnTo>
                  <a:lnTo>
                    <a:pt x="561" y="35"/>
                  </a:lnTo>
                  <a:lnTo>
                    <a:pt x="553" y="28"/>
                  </a:lnTo>
                  <a:lnTo>
                    <a:pt x="542" y="21"/>
                  </a:lnTo>
                  <a:lnTo>
                    <a:pt x="533" y="16"/>
                  </a:lnTo>
                  <a:lnTo>
                    <a:pt x="522" y="11"/>
                  </a:lnTo>
                  <a:lnTo>
                    <a:pt x="513" y="8"/>
                  </a:lnTo>
                  <a:lnTo>
                    <a:pt x="502" y="4"/>
                  </a:lnTo>
                  <a:lnTo>
                    <a:pt x="490" y="2"/>
                  </a:lnTo>
                  <a:lnTo>
                    <a:pt x="480" y="0"/>
                  </a:lnTo>
                  <a:lnTo>
                    <a:pt x="469" y="0"/>
                  </a:lnTo>
                  <a:lnTo>
                    <a:pt x="460" y="0"/>
                  </a:lnTo>
                  <a:lnTo>
                    <a:pt x="449" y="1"/>
                  </a:lnTo>
                  <a:lnTo>
                    <a:pt x="440" y="2"/>
                  </a:lnTo>
                  <a:lnTo>
                    <a:pt x="430" y="4"/>
                  </a:lnTo>
                  <a:lnTo>
                    <a:pt x="421" y="8"/>
                  </a:lnTo>
                  <a:lnTo>
                    <a:pt x="412" y="11"/>
                  </a:lnTo>
                  <a:lnTo>
                    <a:pt x="412" y="11"/>
                  </a:lnTo>
                  <a:close/>
                  <a:moveTo>
                    <a:pt x="362" y="275"/>
                  </a:moveTo>
                  <a:lnTo>
                    <a:pt x="362" y="275"/>
                  </a:lnTo>
                  <a:lnTo>
                    <a:pt x="360" y="265"/>
                  </a:lnTo>
                  <a:lnTo>
                    <a:pt x="357" y="240"/>
                  </a:lnTo>
                  <a:lnTo>
                    <a:pt x="354" y="205"/>
                  </a:lnTo>
                  <a:lnTo>
                    <a:pt x="354" y="183"/>
                  </a:lnTo>
                  <a:lnTo>
                    <a:pt x="354" y="162"/>
                  </a:lnTo>
                  <a:lnTo>
                    <a:pt x="355" y="140"/>
                  </a:lnTo>
                  <a:lnTo>
                    <a:pt x="357" y="118"/>
                  </a:lnTo>
                  <a:lnTo>
                    <a:pt x="361" y="97"/>
                  </a:lnTo>
                  <a:lnTo>
                    <a:pt x="368" y="76"/>
                  </a:lnTo>
                  <a:lnTo>
                    <a:pt x="372" y="67"/>
                  </a:lnTo>
                  <a:lnTo>
                    <a:pt x="376" y="57"/>
                  </a:lnTo>
                  <a:lnTo>
                    <a:pt x="381" y="50"/>
                  </a:lnTo>
                  <a:lnTo>
                    <a:pt x="387" y="42"/>
                  </a:lnTo>
                  <a:lnTo>
                    <a:pt x="393" y="35"/>
                  </a:lnTo>
                  <a:lnTo>
                    <a:pt x="399" y="29"/>
                  </a:lnTo>
                  <a:lnTo>
                    <a:pt x="408" y="24"/>
                  </a:lnTo>
                  <a:lnTo>
                    <a:pt x="415" y="18"/>
                  </a:lnTo>
                  <a:lnTo>
                    <a:pt x="415" y="18"/>
                  </a:lnTo>
                  <a:lnTo>
                    <a:pt x="424" y="15"/>
                  </a:lnTo>
                  <a:lnTo>
                    <a:pt x="432" y="13"/>
                  </a:lnTo>
                  <a:lnTo>
                    <a:pt x="441" y="11"/>
                  </a:lnTo>
                  <a:lnTo>
                    <a:pt x="450" y="10"/>
                  </a:lnTo>
                  <a:lnTo>
                    <a:pt x="460" y="9"/>
                  </a:lnTo>
                  <a:lnTo>
                    <a:pt x="469" y="9"/>
                  </a:lnTo>
                  <a:lnTo>
                    <a:pt x="480" y="9"/>
                  </a:lnTo>
                  <a:lnTo>
                    <a:pt x="489" y="11"/>
                  </a:lnTo>
                  <a:lnTo>
                    <a:pt x="500" y="12"/>
                  </a:lnTo>
                  <a:lnTo>
                    <a:pt x="509" y="15"/>
                  </a:lnTo>
                  <a:lnTo>
                    <a:pt x="519" y="18"/>
                  </a:lnTo>
                  <a:lnTo>
                    <a:pt x="529" y="24"/>
                  </a:lnTo>
                  <a:lnTo>
                    <a:pt x="538" y="29"/>
                  </a:lnTo>
                  <a:lnTo>
                    <a:pt x="548" y="34"/>
                  </a:lnTo>
                  <a:lnTo>
                    <a:pt x="556" y="42"/>
                  </a:lnTo>
                  <a:lnTo>
                    <a:pt x="563" y="50"/>
                  </a:lnTo>
                  <a:lnTo>
                    <a:pt x="563" y="50"/>
                  </a:lnTo>
                  <a:lnTo>
                    <a:pt x="572" y="58"/>
                  </a:lnTo>
                  <a:lnTo>
                    <a:pt x="579" y="70"/>
                  </a:lnTo>
                  <a:lnTo>
                    <a:pt x="587" y="83"/>
                  </a:lnTo>
                  <a:lnTo>
                    <a:pt x="593" y="98"/>
                  </a:lnTo>
                  <a:lnTo>
                    <a:pt x="598" y="116"/>
                  </a:lnTo>
                  <a:lnTo>
                    <a:pt x="603" y="135"/>
                  </a:lnTo>
                  <a:lnTo>
                    <a:pt x="606" y="157"/>
                  </a:lnTo>
                  <a:lnTo>
                    <a:pt x="606" y="181"/>
                  </a:lnTo>
                  <a:lnTo>
                    <a:pt x="606" y="181"/>
                  </a:lnTo>
                  <a:lnTo>
                    <a:pt x="606" y="198"/>
                  </a:lnTo>
                  <a:lnTo>
                    <a:pt x="605" y="217"/>
                  </a:lnTo>
                  <a:lnTo>
                    <a:pt x="603" y="236"/>
                  </a:lnTo>
                  <a:lnTo>
                    <a:pt x="600" y="257"/>
                  </a:lnTo>
                  <a:lnTo>
                    <a:pt x="595" y="278"/>
                  </a:lnTo>
                  <a:lnTo>
                    <a:pt x="590" y="301"/>
                  </a:lnTo>
                  <a:lnTo>
                    <a:pt x="584" y="325"/>
                  </a:lnTo>
                  <a:lnTo>
                    <a:pt x="575" y="351"/>
                  </a:lnTo>
                  <a:lnTo>
                    <a:pt x="567" y="377"/>
                  </a:lnTo>
                  <a:lnTo>
                    <a:pt x="556" y="406"/>
                  </a:lnTo>
                  <a:lnTo>
                    <a:pt x="544" y="436"/>
                  </a:lnTo>
                  <a:lnTo>
                    <a:pt x="531" y="466"/>
                  </a:lnTo>
                  <a:lnTo>
                    <a:pt x="516" y="499"/>
                  </a:lnTo>
                  <a:lnTo>
                    <a:pt x="499" y="533"/>
                  </a:lnTo>
                  <a:lnTo>
                    <a:pt x="481" y="569"/>
                  </a:lnTo>
                  <a:lnTo>
                    <a:pt x="461" y="606"/>
                  </a:lnTo>
                  <a:lnTo>
                    <a:pt x="461" y="606"/>
                  </a:lnTo>
                  <a:lnTo>
                    <a:pt x="436" y="599"/>
                  </a:lnTo>
                  <a:lnTo>
                    <a:pt x="391" y="585"/>
                  </a:lnTo>
                  <a:lnTo>
                    <a:pt x="362" y="575"/>
                  </a:lnTo>
                  <a:lnTo>
                    <a:pt x="332" y="564"/>
                  </a:lnTo>
                  <a:lnTo>
                    <a:pt x="298" y="551"/>
                  </a:lnTo>
                  <a:lnTo>
                    <a:pt x="264" y="536"/>
                  </a:lnTo>
                  <a:lnTo>
                    <a:pt x="229" y="519"/>
                  </a:lnTo>
                  <a:lnTo>
                    <a:pt x="194" y="501"/>
                  </a:lnTo>
                  <a:lnTo>
                    <a:pt x="160" y="481"/>
                  </a:lnTo>
                  <a:lnTo>
                    <a:pt x="143" y="470"/>
                  </a:lnTo>
                  <a:lnTo>
                    <a:pt x="127" y="460"/>
                  </a:lnTo>
                  <a:lnTo>
                    <a:pt x="111" y="448"/>
                  </a:lnTo>
                  <a:lnTo>
                    <a:pt x="98" y="437"/>
                  </a:lnTo>
                  <a:lnTo>
                    <a:pt x="84" y="424"/>
                  </a:lnTo>
                  <a:lnTo>
                    <a:pt x="70" y="411"/>
                  </a:lnTo>
                  <a:lnTo>
                    <a:pt x="58" y="398"/>
                  </a:lnTo>
                  <a:lnTo>
                    <a:pt x="48" y="386"/>
                  </a:lnTo>
                  <a:lnTo>
                    <a:pt x="38" y="372"/>
                  </a:lnTo>
                  <a:lnTo>
                    <a:pt x="30" y="357"/>
                  </a:lnTo>
                  <a:lnTo>
                    <a:pt x="30" y="357"/>
                  </a:lnTo>
                  <a:lnTo>
                    <a:pt x="20" y="339"/>
                  </a:lnTo>
                  <a:lnTo>
                    <a:pt x="14" y="320"/>
                  </a:lnTo>
                  <a:lnTo>
                    <a:pt x="11" y="300"/>
                  </a:lnTo>
                  <a:lnTo>
                    <a:pt x="10" y="290"/>
                  </a:lnTo>
                  <a:lnTo>
                    <a:pt x="9" y="281"/>
                  </a:lnTo>
                  <a:lnTo>
                    <a:pt x="9" y="281"/>
                  </a:lnTo>
                  <a:lnTo>
                    <a:pt x="10" y="268"/>
                  </a:lnTo>
                  <a:lnTo>
                    <a:pt x="11" y="255"/>
                  </a:lnTo>
                  <a:lnTo>
                    <a:pt x="14" y="243"/>
                  </a:lnTo>
                  <a:lnTo>
                    <a:pt x="18" y="230"/>
                  </a:lnTo>
                  <a:lnTo>
                    <a:pt x="18" y="230"/>
                  </a:lnTo>
                  <a:lnTo>
                    <a:pt x="23" y="216"/>
                  </a:lnTo>
                  <a:lnTo>
                    <a:pt x="30" y="204"/>
                  </a:lnTo>
                  <a:lnTo>
                    <a:pt x="38" y="192"/>
                  </a:lnTo>
                  <a:lnTo>
                    <a:pt x="49" y="180"/>
                  </a:lnTo>
                  <a:lnTo>
                    <a:pt x="59" y="171"/>
                  </a:lnTo>
                  <a:lnTo>
                    <a:pt x="71" y="162"/>
                  </a:lnTo>
                  <a:lnTo>
                    <a:pt x="84" y="155"/>
                  </a:lnTo>
                  <a:lnTo>
                    <a:pt x="98" y="148"/>
                  </a:lnTo>
                  <a:lnTo>
                    <a:pt x="98" y="148"/>
                  </a:lnTo>
                  <a:lnTo>
                    <a:pt x="111" y="144"/>
                  </a:lnTo>
                  <a:lnTo>
                    <a:pt x="125" y="141"/>
                  </a:lnTo>
                  <a:lnTo>
                    <a:pt x="139" y="140"/>
                  </a:lnTo>
                  <a:lnTo>
                    <a:pt x="153" y="140"/>
                  </a:lnTo>
                  <a:lnTo>
                    <a:pt x="165" y="142"/>
                  </a:lnTo>
                  <a:lnTo>
                    <a:pt x="178" y="145"/>
                  </a:lnTo>
                  <a:lnTo>
                    <a:pt x="191" y="150"/>
                  </a:lnTo>
                  <a:lnTo>
                    <a:pt x="202" y="155"/>
                  </a:lnTo>
                  <a:lnTo>
                    <a:pt x="202" y="155"/>
                  </a:lnTo>
                  <a:lnTo>
                    <a:pt x="225" y="169"/>
                  </a:lnTo>
                  <a:lnTo>
                    <a:pt x="246" y="182"/>
                  </a:lnTo>
                  <a:lnTo>
                    <a:pt x="266" y="197"/>
                  </a:lnTo>
                  <a:lnTo>
                    <a:pt x="286" y="212"/>
                  </a:lnTo>
                  <a:lnTo>
                    <a:pt x="304" y="228"/>
                  </a:lnTo>
                  <a:lnTo>
                    <a:pt x="322" y="245"/>
                  </a:lnTo>
                  <a:lnTo>
                    <a:pt x="339" y="261"/>
                  </a:lnTo>
                  <a:lnTo>
                    <a:pt x="355" y="279"/>
                  </a:lnTo>
                  <a:lnTo>
                    <a:pt x="364" y="290"/>
                  </a:lnTo>
                  <a:lnTo>
                    <a:pt x="362" y="275"/>
                  </a:lnTo>
                  <a:close/>
                </a:path>
              </a:pathLst>
            </a:custGeom>
            <a:solidFill>
              <a:srgbClr val="AE3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1"/>
            <p:cNvSpPr>
              <a:spLocks noEditPoints="1"/>
            </p:cNvSpPr>
            <p:nvPr/>
          </p:nvSpPr>
          <p:spPr bwMode="auto">
            <a:xfrm>
              <a:off x="3135313" y="3743325"/>
              <a:ext cx="881063" cy="912813"/>
            </a:xfrm>
            <a:custGeom>
              <a:avLst/>
              <a:gdLst/>
              <a:ahLst/>
              <a:cxnLst>
                <a:cxn ang="0">
                  <a:pos x="382" y="13"/>
                </a:cxn>
                <a:cxn ang="0">
                  <a:pos x="359" y="51"/>
                </a:cxn>
                <a:cxn ang="0">
                  <a:pos x="346" y="108"/>
                </a:cxn>
                <a:cxn ang="0">
                  <a:pos x="340" y="204"/>
                </a:cxn>
                <a:cxn ang="0">
                  <a:pos x="344" y="293"/>
                </a:cxn>
                <a:cxn ang="0">
                  <a:pos x="263" y="219"/>
                </a:cxn>
                <a:cxn ang="0">
                  <a:pos x="188" y="170"/>
                </a:cxn>
                <a:cxn ang="0">
                  <a:pos x="119" y="149"/>
                </a:cxn>
                <a:cxn ang="0">
                  <a:pos x="60" y="157"/>
                </a:cxn>
                <a:cxn ang="0">
                  <a:pos x="38" y="171"/>
                </a:cxn>
                <a:cxn ang="0">
                  <a:pos x="16" y="198"/>
                </a:cxn>
                <a:cxn ang="0">
                  <a:pos x="3" y="233"/>
                </a:cxn>
                <a:cxn ang="0">
                  <a:pos x="1" y="288"/>
                </a:cxn>
                <a:cxn ang="0">
                  <a:pos x="14" y="331"/>
                </a:cxn>
                <a:cxn ang="0">
                  <a:pos x="57" y="385"/>
                </a:cxn>
                <a:cxn ang="0">
                  <a:pos x="119" y="435"/>
                </a:cxn>
                <a:cxn ang="0">
                  <a:pos x="252" y="506"/>
                </a:cxn>
                <a:cxn ang="0">
                  <a:pos x="405" y="566"/>
                </a:cxn>
                <a:cxn ang="0">
                  <a:pos x="433" y="570"/>
                </a:cxn>
                <a:cxn ang="0">
                  <a:pos x="518" y="351"/>
                </a:cxn>
                <a:cxn ang="0">
                  <a:pos x="552" y="197"/>
                </a:cxn>
                <a:cxn ang="0">
                  <a:pos x="548" y="96"/>
                </a:cxn>
                <a:cxn ang="0">
                  <a:pos x="521" y="38"/>
                </a:cxn>
                <a:cxn ang="0">
                  <a:pos x="500" y="19"/>
                </a:cxn>
                <a:cxn ang="0">
                  <a:pos x="460" y="3"/>
                </a:cxn>
                <a:cxn ang="0">
                  <a:pos x="398" y="5"/>
                </a:cxn>
                <a:cxn ang="0">
                  <a:pos x="350" y="271"/>
                </a:cxn>
                <a:cxn ang="0">
                  <a:pos x="351" y="136"/>
                </a:cxn>
                <a:cxn ang="0">
                  <a:pos x="366" y="55"/>
                </a:cxn>
                <a:cxn ang="0">
                  <a:pos x="385" y="22"/>
                </a:cxn>
                <a:cxn ang="0">
                  <a:pos x="400" y="12"/>
                </a:cxn>
                <a:cxn ang="0">
                  <a:pos x="446" y="9"/>
                </a:cxn>
                <a:cxn ang="0">
                  <a:pos x="481" y="18"/>
                </a:cxn>
                <a:cxn ang="0">
                  <a:pos x="514" y="43"/>
                </a:cxn>
                <a:cxn ang="0">
                  <a:pos x="532" y="74"/>
                </a:cxn>
                <a:cxn ang="0">
                  <a:pos x="546" y="136"/>
                </a:cxn>
                <a:cxn ang="0">
                  <a:pos x="545" y="189"/>
                </a:cxn>
                <a:cxn ang="0">
                  <a:pos x="532" y="269"/>
                </a:cxn>
                <a:cxn ang="0">
                  <a:pos x="504" y="369"/>
                </a:cxn>
                <a:cxn ang="0">
                  <a:pos x="426" y="564"/>
                </a:cxn>
                <a:cxn ang="0">
                  <a:pos x="315" y="524"/>
                </a:cxn>
                <a:cxn ang="0">
                  <a:pos x="172" y="456"/>
                </a:cxn>
                <a:cxn ang="0">
                  <a:pos x="89" y="402"/>
                </a:cxn>
                <a:cxn ang="0">
                  <a:pos x="39" y="353"/>
                </a:cxn>
                <a:cxn ang="0">
                  <a:pos x="11" y="300"/>
                </a:cxn>
                <a:cxn ang="0">
                  <a:pos x="8" y="267"/>
                </a:cxn>
                <a:cxn ang="0">
                  <a:pos x="22" y="203"/>
                </a:cxn>
                <a:cxn ang="0">
                  <a:pos x="63" y="165"/>
                </a:cxn>
                <a:cxn ang="0">
                  <a:pos x="98" y="157"/>
                </a:cxn>
                <a:cxn ang="0">
                  <a:pos x="160" y="168"/>
                </a:cxn>
                <a:cxn ang="0">
                  <a:pos x="235" y="207"/>
                </a:cxn>
                <a:cxn ang="0">
                  <a:pos x="322" y="282"/>
                </a:cxn>
              </a:cxnLst>
              <a:rect l="0" t="0" r="r" b="b"/>
              <a:pathLst>
                <a:path w="555" h="575">
                  <a:moveTo>
                    <a:pt x="398" y="5"/>
                  </a:moveTo>
                  <a:lnTo>
                    <a:pt x="398" y="5"/>
                  </a:lnTo>
                  <a:lnTo>
                    <a:pt x="389" y="8"/>
                  </a:lnTo>
                  <a:lnTo>
                    <a:pt x="382" y="13"/>
                  </a:lnTo>
                  <a:lnTo>
                    <a:pt x="374" y="21"/>
                  </a:lnTo>
                  <a:lnTo>
                    <a:pt x="368" y="29"/>
                  </a:lnTo>
                  <a:lnTo>
                    <a:pt x="363" y="40"/>
                  </a:lnTo>
                  <a:lnTo>
                    <a:pt x="359" y="51"/>
                  </a:lnTo>
                  <a:lnTo>
                    <a:pt x="354" y="64"/>
                  </a:lnTo>
                  <a:lnTo>
                    <a:pt x="351" y="78"/>
                  </a:lnTo>
                  <a:lnTo>
                    <a:pt x="348" y="93"/>
                  </a:lnTo>
                  <a:lnTo>
                    <a:pt x="346" y="108"/>
                  </a:lnTo>
                  <a:lnTo>
                    <a:pt x="342" y="139"/>
                  </a:lnTo>
                  <a:lnTo>
                    <a:pt x="341" y="172"/>
                  </a:lnTo>
                  <a:lnTo>
                    <a:pt x="340" y="204"/>
                  </a:lnTo>
                  <a:lnTo>
                    <a:pt x="340" y="204"/>
                  </a:lnTo>
                  <a:lnTo>
                    <a:pt x="341" y="231"/>
                  </a:lnTo>
                  <a:lnTo>
                    <a:pt x="341" y="256"/>
                  </a:lnTo>
                  <a:lnTo>
                    <a:pt x="344" y="293"/>
                  </a:lnTo>
                  <a:lnTo>
                    <a:pt x="344" y="293"/>
                  </a:lnTo>
                  <a:lnTo>
                    <a:pt x="324" y="272"/>
                  </a:lnTo>
                  <a:lnTo>
                    <a:pt x="304" y="253"/>
                  </a:lnTo>
                  <a:lnTo>
                    <a:pt x="283" y="235"/>
                  </a:lnTo>
                  <a:lnTo>
                    <a:pt x="263" y="219"/>
                  </a:lnTo>
                  <a:lnTo>
                    <a:pt x="244" y="204"/>
                  </a:lnTo>
                  <a:lnTo>
                    <a:pt x="225" y="191"/>
                  </a:lnTo>
                  <a:lnTo>
                    <a:pt x="206" y="180"/>
                  </a:lnTo>
                  <a:lnTo>
                    <a:pt x="188" y="170"/>
                  </a:lnTo>
                  <a:lnTo>
                    <a:pt x="170" y="162"/>
                  </a:lnTo>
                  <a:lnTo>
                    <a:pt x="152" y="155"/>
                  </a:lnTo>
                  <a:lnTo>
                    <a:pt x="135" y="151"/>
                  </a:lnTo>
                  <a:lnTo>
                    <a:pt x="119" y="149"/>
                  </a:lnTo>
                  <a:lnTo>
                    <a:pt x="103" y="148"/>
                  </a:lnTo>
                  <a:lnTo>
                    <a:pt x="88" y="149"/>
                  </a:lnTo>
                  <a:lnTo>
                    <a:pt x="74" y="152"/>
                  </a:lnTo>
                  <a:lnTo>
                    <a:pt x="60" y="157"/>
                  </a:lnTo>
                  <a:lnTo>
                    <a:pt x="60" y="157"/>
                  </a:lnTo>
                  <a:lnTo>
                    <a:pt x="52" y="160"/>
                  </a:lnTo>
                  <a:lnTo>
                    <a:pt x="44" y="166"/>
                  </a:lnTo>
                  <a:lnTo>
                    <a:pt x="38" y="171"/>
                  </a:lnTo>
                  <a:lnTo>
                    <a:pt x="31" y="176"/>
                  </a:lnTo>
                  <a:lnTo>
                    <a:pt x="25" y="183"/>
                  </a:lnTo>
                  <a:lnTo>
                    <a:pt x="20" y="190"/>
                  </a:lnTo>
                  <a:lnTo>
                    <a:pt x="16" y="198"/>
                  </a:lnTo>
                  <a:lnTo>
                    <a:pt x="11" y="205"/>
                  </a:lnTo>
                  <a:lnTo>
                    <a:pt x="8" y="215"/>
                  </a:lnTo>
                  <a:lnTo>
                    <a:pt x="5" y="223"/>
                  </a:lnTo>
                  <a:lnTo>
                    <a:pt x="3" y="233"/>
                  </a:lnTo>
                  <a:lnTo>
                    <a:pt x="1" y="243"/>
                  </a:lnTo>
                  <a:lnTo>
                    <a:pt x="0" y="254"/>
                  </a:lnTo>
                  <a:lnTo>
                    <a:pt x="0" y="264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3" y="302"/>
                  </a:lnTo>
                  <a:lnTo>
                    <a:pt x="7" y="317"/>
                  </a:lnTo>
                  <a:lnTo>
                    <a:pt x="14" y="331"/>
                  </a:lnTo>
                  <a:lnTo>
                    <a:pt x="22" y="345"/>
                  </a:lnTo>
                  <a:lnTo>
                    <a:pt x="32" y="359"/>
                  </a:lnTo>
                  <a:lnTo>
                    <a:pt x="44" y="372"/>
                  </a:lnTo>
                  <a:lnTo>
                    <a:pt x="57" y="385"/>
                  </a:lnTo>
                  <a:lnTo>
                    <a:pt x="71" y="399"/>
                  </a:lnTo>
                  <a:lnTo>
                    <a:pt x="86" y="410"/>
                  </a:lnTo>
                  <a:lnTo>
                    <a:pt x="102" y="423"/>
                  </a:lnTo>
                  <a:lnTo>
                    <a:pt x="119" y="435"/>
                  </a:lnTo>
                  <a:lnTo>
                    <a:pt x="137" y="446"/>
                  </a:lnTo>
                  <a:lnTo>
                    <a:pt x="174" y="468"/>
                  </a:lnTo>
                  <a:lnTo>
                    <a:pt x="214" y="488"/>
                  </a:lnTo>
                  <a:lnTo>
                    <a:pt x="252" y="506"/>
                  </a:lnTo>
                  <a:lnTo>
                    <a:pt x="289" y="523"/>
                  </a:lnTo>
                  <a:lnTo>
                    <a:pt x="324" y="536"/>
                  </a:lnTo>
                  <a:lnTo>
                    <a:pt x="355" y="548"/>
                  </a:lnTo>
                  <a:lnTo>
                    <a:pt x="405" y="566"/>
                  </a:lnTo>
                  <a:lnTo>
                    <a:pt x="427" y="574"/>
                  </a:lnTo>
                  <a:lnTo>
                    <a:pt x="431" y="575"/>
                  </a:lnTo>
                  <a:lnTo>
                    <a:pt x="433" y="570"/>
                  </a:lnTo>
                  <a:lnTo>
                    <a:pt x="433" y="570"/>
                  </a:lnTo>
                  <a:lnTo>
                    <a:pt x="460" y="509"/>
                  </a:lnTo>
                  <a:lnTo>
                    <a:pt x="484" y="452"/>
                  </a:lnTo>
                  <a:lnTo>
                    <a:pt x="503" y="399"/>
                  </a:lnTo>
                  <a:lnTo>
                    <a:pt x="518" y="351"/>
                  </a:lnTo>
                  <a:lnTo>
                    <a:pt x="531" y="307"/>
                  </a:lnTo>
                  <a:lnTo>
                    <a:pt x="541" y="266"/>
                  </a:lnTo>
                  <a:lnTo>
                    <a:pt x="548" y="229"/>
                  </a:lnTo>
                  <a:lnTo>
                    <a:pt x="552" y="197"/>
                  </a:lnTo>
                  <a:lnTo>
                    <a:pt x="555" y="167"/>
                  </a:lnTo>
                  <a:lnTo>
                    <a:pt x="555" y="140"/>
                  </a:lnTo>
                  <a:lnTo>
                    <a:pt x="552" y="117"/>
                  </a:lnTo>
                  <a:lnTo>
                    <a:pt x="548" y="96"/>
                  </a:lnTo>
                  <a:lnTo>
                    <a:pt x="543" y="78"/>
                  </a:lnTo>
                  <a:lnTo>
                    <a:pt x="536" y="62"/>
                  </a:lnTo>
                  <a:lnTo>
                    <a:pt x="529" y="49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14" y="30"/>
                  </a:lnTo>
                  <a:lnTo>
                    <a:pt x="507" y="25"/>
                  </a:lnTo>
                  <a:lnTo>
                    <a:pt x="500" y="19"/>
                  </a:lnTo>
                  <a:lnTo>
                    <a:pt x="492" y="14"/>
                  </a:lnTo>
                  <a:lnTo>
                    <a:pt x="485" y="10"/>
                  </a:lnTo>
                  <a:lnTo>
                    <a:pt x="477" y="7"/>
                  </a:lnTo>
                  <a:lnTo>
                    <a:pt x="460" y="3"/>
                  </a:lnTo>
                  <a:lnTo>
                    <a:pt x="444" y="1"/>
                  </a:lnTo>
                  <a:lnTo>
                    <a:pt x="428" y="0"/>
                  </a:lnTo>
                  <a:lnTo>
                    <a:pt x="413" y="2"/>
                  </a:lnTo>
                  <a:lnTo>
                    <a:pt x="398" y="5"/>
                  </a:lnTo>
                  <a:lnTo>
                    <a:pt x="398" y="5"/>
                  </a:lnTo>
                  <a:close/>
                  <a:moveTo>
                    <a:pt x="353" y="305"/>
                  </a:moveTo>
                  <a:lnTo>
                    <a:pt x="353" y="305"/>
                  </a:lnTo>
                  <a:lnTo>
                    <a:pt x="350" y="271"/>
                  </a:lnTo>
                  <a:lnTo>
                    <a:pt x="349" y="229"/>
                  </a:lnTo>
                  <a:lnTo>
                    <a:pt x="349" y="184"/>
                  </a:lnTo>
                  <a:lnTo>
                    <a:pt x="349" y="159"/>
                  </a:lnTo>
                  <a:lnTo>
                    <a:pt x="351" y="136"/>
                  </a:lnTo>
                  <a:lnTo>
                    <a:pt x="353" y="114"/>
                  </a:lnTo>
                  <a:lnTo>
                    <a:pt x="356" y="93"/>
                  </a:lnTo>
                  <a:lnTo>
                    <a:pt x="361" y="73"/>
                  </a:lnTo>
                  <a:lnTo>
                    <a:pt x="366" y="55"/>
                  </a:lnTo>
                  <a:lnTo>
                    <a:pt x="372" y="39"/>
                  </a:lnTo>
                  <a:lnTo>
                    <a:pt x="377" y="32"/>
                  </a:lnTo>
                  <a:lnTo>
                    <a:pt x="381" y="27"/>
                  </a:lnTo>
                  <a:lnTo>
                    <a:pt x="385" y="22"/>
                  </a:lnTo>
                  <a:lnTo>
                    <a:pt x="389" y="18"/>
                  </a:lnTo>
                  <a:lnTo>
                    <a:pt x="395" y="14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7" y="11"/>
                  </a:lnTo>
                  <a:lnTo>
                    <a:pt x="417" y="9"/>
                  </a:lnTo>
                  <a:lnTo>
                    <a:pt x="431" y="8"/>
                  </a:lnTo>
                  <a:lnTo>
                    <a:pt x="446" y="9"/>
                  </a:lnTo>
                  <a:lnTo>
                    <a:pt x="455" y="10"/>
                  </a:lnTo>
                  <a:lnTo>
                    <a:pt x="463" y="12"/>
                  </a:lnTo>
                  <a:lnTo>
                    <a:pt x="472" y="14"/>
                  </a:lnTo>
                  <a:lnTo>
                    <a:pt x="481" y="18"/>
                  </a:lnTo>
                  <a:lnTo>
                    <a:pt x="490" y="23"/>
                  </a:lnTo>
                  <a:lnTo>
                    <a:pt x="498" y="28"/>
                  </a:lnTo>
                  <a:lnTo>
                    <a:pt x="507" y="36"/>
                  </a:lnTo>
                  <a:lnTo>
                    <a:pt x="514" y="43"/>
                  </a:lnTo>
                  <a:lnTo>
                    <a:pt x="514" y="43"/>
                  </a:lnTo>
                  <a:lnTo>
                    <a:pt x="521" y="51"/>
                  </a:lnTo>
                  <a:lnTo>
                    <a:pt x="527" y="62"/>
                  </a:lnTo>
                  <a:lnTo>
                    <a:pt x="532" y="74"/>
                  </a:lnTo>
                  <a:lnTo>
                    <a:pt x="538" y="86"/>
                  </a:lnTo>
                  <a:lnTo>
                    <a:pt x="541" y="101"/>
                  </a:lnTo>
                  <a:lnTo>
                    <a:pt x="544" y="117"/>
                  </a:lnTo>
                  <a:lnTo>
                    <a:pt x="546" y="136"/>
                  </a:lnTo>
                  <a:lnTo>
                    <a:pt x="546" y="156"/>
                  </a:lnTo>
                  <a:lnTo>
                    <a:pt x="546" y="156"/>
                  </a:lnTo>
                  <a:lnTo>
                    <a:pt x="546" y="172"/>
                  </a:lnTo>
                  <a:lnTo>
                    <a:pt x="545" y="189"/>
                  </a:lnTo>
                  <a:lnTo>
                    <a:pt x="543" y="207"/>
                  </a:lnTo>
                  <a:lnTo>
                    <a:pt x="541" y="226"/>
                  </a:lnTo>
                  <a:lnTo>
                    <a:pt x="536" y="247"/>
                  </a:lnTo>
                  <a:lnTo>
                    <a:pt x="532" y="269"/>
                  </a:lnTo>
                  <a:lnTo>
                    <a:pt x="527" y="292"/>
                  </a:lnTo>
                  <a:lnTo>
                    <a:pt x="521" y="316"/>
                  </a:lnTo>
                  <a:lnTo>
                    <a:pt x="513" y="342"/>
                  </a:lnTo>
                  <a:lnTo>
                    <a:pt x="504" y="369"/>
                  </a:lnTo>
                  <a:lnTo>
                    <a:pt x="494" y="398"/>
                  </a:lnTo>
                  <a:lnTo>
                    <a:pt x="484" y="428"/>
                  </a:lnTo>
                  <a:lnTo>
                    <a:pt x="457" y="493"/>
                  </a:lnTo>
                  <a:lnTo>
                    <a:pt x="426" y="564"/>
                  </a:lnTo>
                  <a:lnTo>
                    <a:pt x="426" y="564"/>
                  </a:lnTo>
                  <a:lnTo>
                    <a:pt x="398" y="554"/>
                  </a:lnTo>
                  <a:lnTo>
                    <a:pt x="347" y="535"/>
                  </a:lnTo>
                  <a:lnTo>
                    <a:pt x="315" y="524"/>
                  </a:lnTo>
                  <a:lnTo>
                    <a:pt x="281" y="509"/>
                  </a:lnTo>
                  <a:lnTo>
                    <a:pt x="245" y="493"/>
                  </a:lnTo>
                  <a:lnTo>
                    <a:pt x="208" y="475"/>
                  </a:lnTo>
                  <a:lnTo>
                    <a:pt x="172" y="456"/>
                  </a:lnTo>
                  <a:lnTo>
                    <a:pt x="136" y="435"/>
                  </a:lnTo>
                  <a:lnTo>
                    <a:pt x="120" y="424"/>
                  </a:lnTo>
                  <a:lnTo>
                    <a:pt x="104" y="413"/>
                  </a:lnTo>
                  <a:lnTo>
                    <a:pt x="89" y="402"/>
                  </a:lnTo>
                  <a:lnTo>
                    <a:pt x="75" y="389"/>
                  </a:lnTo>
                  <a:lnTo>
                    <a:pt x="61" y="378"/>
                  </a:lnTo>
                  <a:lnTo>
                    <a:pt x="49" y="365"/>
                  </a:lnTo>
                  <a:lnTo>
                    <a:pt x="39" y="353"/>
                  </a:lnTo>
                  <a:lnTo>
                    <a:pt x="29" y="341"/>
                  </a:lnTo>
                  <a:lnTo>
                    <a:pt x="22" y="327"/>
                  </a:lnTo>
                  <a:lnTo>
                    <a:pt x="16" y="314"/>
                  </a:lnTo>
                  <a:lnTo>
                    <a:pt x="11" y="300"/>
                  </a:lnTo>
                  <a:lnTo>
                    <a:pt x="9" y="287"/>
                  </a:lnTo>
                  <a:lnTo>
                    <a:pt x="9" y="287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9" y="249"/>
                  </a:lnTo>
                  <a:lnTo>
                    <a:pt x="11" y="233"/>
                  </a:lnTo>
                  <a:lnTo>
                    <a:pt x="16" y="217"/>
                  </a:lnTo>
                  <a:lnTo>
                    <a:pt x="22" y="203"/>
                  </a:lnTo>
                  <a:lnTo>
                    <a:pt x="30" y="191"/>
                  </a:lnTo>
                  <a:lnTo>
                    <a:pt x="40" y="181"/>
                  </a:lnTo>
                  <a:lnTo>
                    <a:pt x="50" y="171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74" y="160"/>
                  </a:lnTo>
                  <a:lnTo>
                    <a:pt x="85" y="158"/>
                  </a:lnTo>
                  <a:lnTo>
                    <a:pt x="98" y="157"/>
                  </a:lnTo>
                  <a:lnTo>
                    <a:pt x="112" y="157"/>
                  </a:lnTo>
                  <a:lnTo>
                    <a:pt x="127" y="159"/>
                  </a:lnTo>
                  <a:lnTo>
                    <a:pt x="143" y="163"/>
                  </a:lnTo>
                  <a:lnTo>
                    <a:pt x="160" y="168"/>
                  </a:lnTo>
                  <a:lnTo>
                    <a:pt x="176" y="174"/>
                  </a:lnTo>
                  <a:lnTo>
                    <a:pt x="196" y="184"/>
                  </a:lnTo>
                  <a:lnTo>
                    <a:pt x="215" y="194"/>
                  </a:lnTo>
                  <a:lnTo>
                    <a:pt x="235" y="207"/>
                  </a:lnTo>
                  <a:lnTo>
                    <a:pt x="256" y="223"/>
                  </a:lnTo>
                  <a:lnTo>
                    <a:pt x="277" y="240"/>
                  </a:lnTo>
                  <a:lnTo>
                    <a:pt x="299" y="260"/>
                  </a:lnTo>
                  <a:lnTo>
                    <a:pt x="322" y="282"/>
                  </a:lnTo>
                  <a:lnTo>
                    <a:pt x="346" y="308"/>
                  </a:lnTo>
                  <a:lnTo>
                    <a:pt x="354" y="317"/>
                  </a:lnTo>
                  <a:lnTo>
                    <a:pt x="353" y="305"/>
                  </a:lnTo>
                  <a:close/>
                </a:path>
              </a:pathLst>
            </a:custGeom>
            <a:solidFill>
              <a:srgbClr val="FFD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2"/>
            <p:cNvSpPr>
              <a:spLocks noEditPoints="1"/>
            </p:cNvSpPr>
            <p:nvPr/>
          </p:nvSpPr>
          <p:spPr bwMode="auto">
            <a:xfrm>
              <a:off x="3197225" y="3786188"/>
              <a:ext cx="765175" cy="835025"/>
            </a:xfrm>
            <a:custGeom>
              <a:avLst/>
              <a:gdLst/>
              <a:ahLst/>
              <a:cxnLst>
                <a:cxn ang="0">
                  <a:pos x="362" y="10"/>
                </a:cxn>
                <a:cxn ang="0">
                  <a:pos x="335" y="48"/>
                </a:cxn>
                <a:cxn ang="0">
                  <a:pos x="321" y="107"/>
                </a:cxn>
                <a:cxn ang="0">
                  <a:pos x="314" y="208"/>
                </a:cxn>
                <a:cxn ang="0">
                  <a:pos x="320" y="315"/>
                </a:cxn>
                <a:cxn ang="0">
                  <a:pos x="221" y="231"/>
                </a:cxn>
                <a:cxn ang="0">
                  <a:pos x="147" y="186"/>
                </a:cxn>
                <a:cxn ang="0">
                  <a:pos x="92" y="171"/>
                </a:cxn>
                <a:cxn ang="0">
                  <a:pos x="54" y="176"/>
                </a:cxn>
                <a:cxn ang="0">
                  <a:pos x="23" y="199"/>
                </a:cxn>
                <a:cxn ang="0">
                  <a:pos x="2" y="256"/>
                </a:cxn>
                <a:cxn ang="0">
                  <a:pos x="3" y="297"/>
                </a:cxn>
                <a:cxn ang="0">
                  <a:pos x="32" y="341"/>
                </a:cxn>
                <a:cxn ang="0">
                  <a:pos x="82" y="385"/>
                </a:cxn>
                <a:cxn ang="0">
                  <a:pos x="218" y="460"/>
                </a:cxn>
                <a:cxn ang="0">
                  <a:pos x="361" y="518"/>
                </a:cxn>
                <a:cxn ang="0">
                  <a:pos x="387" y="523"/>
                </a:cxn>
                <a:cxn ang="0">
                  <a:pos x="460" y="303"/>
                </a:cxn>
                <a:cxn ang="0">
                  <a:pos x="482" y="157"/>
                </a:cxn>
                <a:cxn ang="0">
                  <a:pos x="472" y="69"/>
                </a:cxn>
                <a:cxn ang="0">
                  <a:pos x="450" y="27"/>
                </a:cxn>
                <a:cxn ang="0">
                  <a:pos x="428" y="7"/>
                </a:cxn>
                <a:cxn ang="0">
                  <a:pos x="391" y="0"/>
                </a:cxn>
                <a:cxn ang="0">
                  <a:pos x="329" y="325"/>
                </a:cxn>
                <a:cxn ang="0">
                  <a:pos x="323" y="201"/>
                </a:cxn>
                <a:cxn ang="0">
                  <a:pos x="332" y="90"/>
                </a:cxn>
                <a:cxn ang="0">
                  <a:pos x="350" y="36"/>
                </a:cxn>
                <a:cxn ang="0">
                  <a:pos x="374" y="12"/>
                </a:cxn>
                <a:cxn ang="0">
                  <a:pos x="399" y="9"/>
                </a:cxn>
                <a:cxn ang="0">
                  <a:pos x="431" y="19"/>
                </a:cxn>
                <a:cxn ang="0">
                  <a:pos x="449" y="39"/>
                </a:cxn>
                <a:cxn ang="0">
                  <a:pos x="468" y="87"/>
                </a:cxn>
                <a:cxn ang="0">
                  <a:pos x="473" y="146"/>
                </a:cxn>
                <a:cxn ang="0">
                  <a:pos x="468" y="221"/>
                </a:cxn>
                <a:cxn ang="0">
                  <a:pos x="431" y="378"/>
                </a:cxn>
                <a:cxn ang="0">
                  <a:pos x="381" y="516"/>
                </a:cxn>
                <a:cxn ang="0">
                  <a:pos x="247" y="462"/>
                </a:cxn>
                <a:cxn ang="0">
                  <a:pos x="116" y="396"/>
                </a:cxn>
                <a:cxn ang="0">
                  <a:pos x="50" y="347"/>
                </a:cxn>
                <a:cxn ang="0">
                  <a:pos x="17" y="307"/>
                </a:cxn>
                <a:cxn ang="0">
                  <a:pos x="8" y="278"/>
                </a:cxn>
                <a:cxn ang="0">
                  <a:pos x="13" y="243"/>
                </a:cxn>
                <a:cxn ang="0">
                  <a:pos x="38" y="196"/>
                </a:cxn>
                <a:cxn ang="0">
                  <a:pos x="68" y="180"/>
                </a:cxn>
                <a:cxn ang="0">
                  <a:pos x="119" y="184"/>
                </a:cxn>
                <a:cxn ang="0">
                  <a:pos x="183" y="215"/>
                </a:cxn>
                <a:cxn ang="0">
                  <a:pos x="258" y="271"/>
                </a:cxn>
                <a:cxn ang="0">
                  <a:pos x="330" y="337"/>
                </a:cxn>
              </a:cxnLst>
              <a:rect l="0" t="0" r="r" b="b"/>
              <a:pathLst>
                <a:path w="482" h="526">
                  <a:moveTo>
                    <a:pt x="380" y="1"/>
                  </a:moveTo>
                  <a:lnTo>
                    <a:pt x="380" y="1"/>
                  </a:lnTo>
                  <a:lnTo>
                    <a:pt x="370" y="4"/>
                  </a:lnTo>
                  <a:lnTo>
                    <a:pt x="362" y="10"/>
                  </a:lnTo>
                  <a:lnTo>
                    <a:pt x="353" y="17"/>
                  </a:lnTo>
                  <a:lnTo>
                    <a:pt x="347" y="25"/>
                  </a:lnTo>
                  <a:lnTo>
                    <a:pt x="341" y="36"/>
                  </a:lnTo>
                  <a:lnTo>
                    <a:pt x="335" y="48"/>
                  </a:lnTo>
                  <a:lnTo>
                    <a:pt x="330" y="61"/>
                  </a:lnTo>
                  <a:lnTo>
                    <a:pt x="327" y="75"/>
                  </a:lnTo>
                  <a:lnTo>
                    <a:pt x="324" y="91"/>
                  </a:lnTo>
                  <a:lnTo>
                    <a:pt x="321" y="107"/>
                  </a:lnTo>
                  <a:lnTo>
                    <a:pt x="316" y="140"/>
                  </a:lnTo>
                  <a:lnTo>
                    <a:pt x="314" y="174"/>
                  </a:lnTo>
                  <a:lnTo>
                    <a:pt x="314" y="208"/>
                  </a:lnTo>
                  <a:lnTo>
                    <a:pt x="314" y="208"/>
                  </a:lnTo>
                  <a:lnTo>
                    <a:pt x="314" y="242"/>
                  </a:lnTo>
                  <a:lnTo>
                    <a:pt x="316" y="271"/>
                  </a:lnTo>
                  <a:lnTo>
                    <a:pt x="320" y="315"/>
                  </a:lnTo>
                  <a:lnTo>
                    <a:pt x="320" y="315"/>
                  </a:lnTo>
                  <a:lnTo>
                    <a:pt x="292" y="289"/>
                  </a:lnTo>
                  <a:lnTo>
                    <a:pt x="268" y="267"/>
                  </a:lnTo>
                  <a:lnTo>
                    <a:pt x="243" y="248"/>
                  </a:lnTo>
                  <a:lnTo>
                    <a:pt x="221" y="231"/>
                  </a:lnTo>
                  <a:lnTo>
                    <a:pt x="201" y="216"/>
                  </a:lnTo>
                  <a:lnTo>
                    <a:pt x="181" y="204"/>
                  </a:lnTo>
                  <a:lnTo>
                    <a:pt x="163" y="194"/>
                  </a:lnTo>
                  <a:lnTo>
                    <a:pt x="147" y="186"/>
                  </a:lnTo>
                  <a:lnTo>
                    <a:pt x="131" y="180"/>
                  </a:lnTo>
                  <a:lnTo>
                    <a:pt x="117" y="176"/>
                  </a:lnTo>
                  <a:lnTo>
                    <a:pt x="104" y="173"/>
                  </a:lnTo>
                  <a:lnTo>
                    <a:pt x="92" y="171"/>
                  </a:lnTo>
                  <a:lnTo>
                    <a:pt x="81" y="171"/>
                  </a:lnTo>
                  <a:lnTo>
                    <a:pt x="71" y="172"/>
                  </a:lnTo>
                  <a:lnTo>
                    <a:pt x="62" y="173"/>
                  </a:lnTo>
                  <a:lnTo>
                    <a:pt x="54" y="176"/>
                  </a:lnTo>
                  <a:lnTo>
                    <a:pt x="54" y="176"/>
                  </a:lnTo>
                  <a:lnTo>
                    <a:pt x="42" y="181"/>
                  </a:lnTo>
                  <a:lnTo>
                    <a:pt x="33" y="190"/>
                  </a:lnTo>
                  <a:lnTo>
                    <a:pt x="23" y="199"/>
                  </a:lnTo>
                  <a:lnTo>
                    <a:pt x="16" y="211"/>
                  </a:lnTo>
                  <a:lnTo>
                    <a:pt x="9" y="225"/>
                  </a:lnTo>
                  <a:lnTo>
                    <a:pt x="5" y="239"/>
                  </a:lnTo>
                  <a:lnTo>
                    <a:pt x="2" y="256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1" y="286"/>
                  </a:lnTo>
                  <a:lnTo>
                    <a:pt x="3" y="297"/>
                  </a:lnTo>
                  <a:lnTo>
                    <a:pt x="7" y="308"/>
                  </a:lnTo>
                  <a:lnTo>
                    <a:pt x="14" y="319"/>
                  </a:lnTo>
                  <a:lnTo>
                    <a:pt x="22" y="330"/>
                  </a:lnTo>
                  <a:lnTo>
                    <a:pt x="32" y="341"/>
                  </a:lnTo>
                  <a:lnTo>
                    <a:pt x="42" y="352"/>
                  </a:lnTo>
                  <a:lnTo>
                    <a:pt x="55" y="363"/>
                  </a:lnTo>
                  <a:lnTo>
                    <a:pt x="69" y="374"/>
                  </a:lnTo>
                  <a:lnTo>
                    <a:pt x="82" y="385"/>
                  </a:lnTo>
                  <a:lnTo>
                    <a:pt x="114" y="405"/>
                  </a:lnTo>
                  <a:lnTo>
                    <a:pt x="148" y="424"/>
                  </a:lnTo>
                  <a:lnTo>
                    <a:pt x="183" y="442"/>
                  </a:lnTo>
                  <a:lnTo>
                    <a:pt x="218" y="460"/>
                  </a:lnTo>
                  <a:lnTo>
                    <a:pt x="253" y="475"/>
                  </a:lnTo>
                  <a:lnTo>
                    <a:pt x="286" y="488"/>
                  </a:lnTo>
                  <a:lnTo>
                    <a:pt x="315" y="501"/>
                  </a:lnTo>
                  <a:lnTo>
                    <a:pt x="361" y="518"/>
                  </a:lnTo>
                  <a:lnTo>
                    <a:pt x="382" y="525"/>
                  </a:lnTo>
                  <a:lnTo>
                    <a:pt x="386" y="526"/>
                  </a:lnTo>
                  <a:lnTo>
                    <a:pt x="387" y="523"/>
                  </a:lnTo>
                  <a:lnTo>
                    <a:pt x="387" y="523"/>
                  </a:lnTo>
                  <a:lnTo>
                    <a:pt x="412" y="461"/>
                  </a:lnTo>
                  <a:lnTo>
                    <a:pt x="432" y="404"/>
                  </a:lnTo>
                  <a:lnTo>
                    <a:pt x="448" y="351"/>
                  </a:lnTo>
                  <a:lnTo>
                    <a:pt x="460" y="303"/>
                  </a:lnTo>
                  <a:lnTo>
                    <a:pt x="470" y="261"/>
                  </a:lnTo>
                  <a:lnTo>
                    <a:pt x="476" y="221"/>
                  </a:lnTo>
                  <a:lnTo>
                    <a:pt x="481" y="188"/>
                  </a:lnTo>
                  <a:lnTo>
                    <a:pt x="482" y="157"/>
                  </a:lnTo>
                  <a:lnTo>
                    <a:pt x="482" y="130"/>
                  </a:lnTo>
                  <a:lnTo>
                    <a:pt x="479" y="106"/>
                  </a:lnTo>
                  <a:lnTo>
                    <a:pt x="476" y="86"/>
                  </a:lnTo>
                  <a:lnTo>
                    <a:pt x="472" y="69"/>
                  </a:lnTo>
                  <a:lnTo>
                    <a:pt x="467" y="55"/>
                  </a:lnTo>
                  <a:lnTo>
                    <a:pt x="461" y="42"/>
                  </a:lnTo>
                  <a:lnTo>
                    <a:pt x="456" y="33"/>
                  </a:lnTo>
                  <a:lnTo>
                    <a:pt x="450" y="27"/>
                  </a:lnTo>
                  <a:lnTo>
                    <a:pt x="450" y="27"/>
                  </a:lnTo>
                  <a:lnTo>
                    <a:pt x="443" y="19"/>
                  </a:lnTo>
                  <a:lnTo>
                    <a:pt x="436" y="13"/>
                  </a:lnTo>
                  <a:lnTo>
                    <a:pt x="428" y="7"/>
                  </a:lnTo>
                  <a:lnTo>
                    <a:pt x="419" y="3"/>
                  </a:lnTo>
                  <a:lnTo>
                    <a:pt x="410" y="1"/>
                  </a:lnTo>
                  <a:lnTo>
                    <a:pt x="400" y="0"/>
                  </a:lnTo>
                  <a:lnTo>
                    <a:pt x="391" y="0"/>
                  </a:lnTo>
                  <a:lnTo>
                    <a:pt x="380" y="1"/>
                  </a:lnTo>
                  <a:lnTo>
                    <a:pt x="380" y="1"/>
                  </a:lnTo>
                  <a:close/>
                  <a:moveTo>
                    <a:pt x="329" y="325"/>
                  </a:moveTo>
                  <a:lnTo>
                    <a:pt x="329" y="325"/>
                  </a:lnTo>
                  <a:lnTo>
                    <a:pt x="327" y="311"/>
                  </a:lnTo>
                  <a:lnTo>
                    <a:pt x="325" y="276"/>
                  </a:lnTo>
                  <a:lnTo>
                    <a:pt x="323" y="229"/>
                  </a:lnTo>
                  <a:lnTo>
                    <a:pt x="323" y="201"/>
                  </a:lnTo>
                  <a:lnTo>
                    <a:pt x="324" y="173"/>
                  </a:lnTo>
                  <a:lnTo>
                    <a:pt x="325" y="144"/>
                  </a:lnTo>
                  <a:lnTo>
                    <a:pt x="328" y="115"/>
                  </a:lnTo>
                  <a:lnTo>
                    <a:pt x="332" y="90"/>
                  </a:lnTo>
                  <a:lnTo>
                    <a:pt x="338" y="66"/>
                  </a:lnTo>
                  <a:lnTo>
                    <a:pt x="342" y="55"/>
                  </a:lnTo>
                  <a:lnTo>
                    <a:pt x="345" y="45"/>
                  </a:lnTo>
                  <a:lnTo>
                    <a:pt x="350" y="36"/>
                  </a:lnTo>
                  <a:lnTo>
                    <a:pt x="356" y="28"/>
                  </a:lnTo>
                  <a:lnTo>
                    <a:pt x="361" y="21"/>
                  </a:lnTo>
                  <a:lnTo>
                    <a:pt x="367" y="16"/>
                  </a:lnTo>
                  <a:lnTo>
                    <a:pt x="374" y="12"/>
                  </a:lnTo>
                  <a:lnTo>
                    <a:pt x="382" y="10"/>
                  </a:lnTo>
                  <a:lnTo>
                    <a:pt x="382" y="10"/>
                  </a:lnTo>
                  <a:lnTo>
                    <a:pt x="391" y="9"/>
                  </a:lnTo>
                  <a:lnTo>
                    <a:pt x="399" y="9"/>
                  </a:lnTo>
                  <a:lnTo>
                    <a:pt x="407" y="10"/>
                  </a:lnTo>
                  <a:lnTo>
                    <a:pt x="416" y="12"/>
                  </a:lnTo>
                  <a:lnTo>
                    <a:pt x="423" y="15"/>
                  </a:lnTo>
                  <a:lnTo>
                    <a:pt x="431" y="19"/>
                  </a:lnTo>
                  <a:lnTo>
                    <a:pt x="437" y="24"/>
                  </a:lnTo>
                  <a:lnTo>
                    <a:pt x="443" y="32"/>
                  </a:lnTo>
                  <a:lnTo>
                    <a:pt x="443" y="32"/>
                  </a:lnTo>
                  <a:lnTo>
                    <a:pt x="449" y="39"/>
                  </a:lnTo>
                  <a:lnTo>
                    <a:pt x="454" y="48"/>
                  </a:lnTo>
                  <a:lnTo>
                    <a:pt x="459" y="58"/>
                  </a:lnTo>
                  <a:lnTo>
                    <a:pt x="464" y="71"/>
                  </a:lnTo>
                  <a:lnTo>
                    <a:pt x="468" y="87"/>
                  </a:lnTo>
                  <a:lnTo>
                    <a:pt x="471" y="104"/>
                  </a:lnTo>
                  <a:lnTo>
                    <a:pt x="473" y="124"/>
                  </a:lnTo>
                  <a:lnTo>
                    <a:pt x="473" y="146"/>
                  </a:lnTo>
                  <a:lnTo>
                    <a:pt x="473" y="146"/>
                  </a:lnTo>
                  <a:lnTo>
                    <a:pt x="473" y="166"/>
                  </a:lnTo>
                  <a:lnTo>
                    <a:pt x="472" y="188"/>
                  </a:lnTo>
                  <a:lnTo>
                    <a:pt x="472" y="188"/>
                  </a:lnTo>
                  <a:lnTo>
                    <a:pt x="468" y="221"/>
                  </a:lnTo>
                  <a:lnTo>
                    <a:pt x="461" y="257"/>
                  </a:lnTo>
                  <a:lnTo>
                    <a:pt x="453" y="296"/>
                  </a:lnTo>
                  <a:lnTo>
                    <a:pt x="443" y="336"/>
                  </a:lnTo>
                  <a:lnTo>
                    <a:pt x="431" y="378"/>
                  </a:lnTo>
                  <a:lnTo>
                    <a:pt x="416" y="423"/>
                  </a:lnTo>
                  <a:lnTo>
                    <a:pt x="400" y="468"/>
                  </a:lnTo>
                  <a:lnTo>
                    <a:pt x="381" y="516"/>
                  </a:lnTo>
                  <a:lnTo>
                    <a:pt x="381" y="516"/>
                  </a:lnTo>
                  <a:lnTo>
                    <a:pt x="355" y="506"/>
                  </a:lnTo>
                  <a:lnTo>
                    <a:pt x="307" y="488"/>
                  </a:lnTo>
                  <a:lnTo>
                    <a:pt x="277" y="476"/>
                  </a:lnTo>
                  <a:lnTo>
                    <a:pt x="247" y="462"/>
                  </a:lnTo>
                  <a:lnTo>
                    <a:pt x="214" y="447"/>
                  </a:lnTo>
                  <a:lnTo>
                    <a:pt x="180" y="431"/>
                  </a:lnTo>
                  <a:lnTo>
                    <a:pt x="147" y="414"/>
                  </a:lnTo>
                  <a:lnTo>
                    <a:pt x="116" y="396"/>
                  </a:lnTo>
                  <a:lnTo>
                    <a:pt x="87" y="377"/>
                  </a:lnTo>
                  <a:lnTo>
                    <a:pt x="74" y="368"/>
                  </a:lnTo>
                  <a:lnTo>
                    <a:pt x="61" y="357"/>
                  </a:lnTo>
                  <a:lnTo>
                    <a:pt x="50" y="347"/>
                  </a:lnTo>
                  <a:lnTo>
                    <a:pt x="39" y="338"/>
                  </a:lnTo>
                  <a:lnTo>
                    <a:pt x="31" y="327"/>
                  </a:lnTo>
                  <a:lnTo>
                    <a:pt x="23" y="318"/>
                  </a:lnTo>
                  <a:lnTo>
                    <a:pt x="17" y="307"/>
                  </a:lnTo>
                  <a:lnTo>
                    <a:pt x="13" y="298"/>
                  </a:lnTo>
                  <a:lnTo>
                    <a:pt x="9" y="288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10" y="258"/>
                  </a:lnTo>
                  <a:lnTo>
                    <a:pt x="13" y="243"/>
                  </a:lnTo>
                  <a:lnTo>
                    <a:pt x="18" y="228"/>
                  </a:lnTo>
                  <a:lnTo>
                    <a:pt x="23" y="216"/>
                  </a:lnTo>
                  <a:lnTo>
                    <a:pt x="29" y="204"/>
                  </a:lnTo>
                  <a:lnTo>
                    <a:pt x="38" y="196"/>
                  </a:lnTo>
                  <a:lnTo>
                    <a:pt x="46" y="189"/>
                  </a:lnTo>
                  <a:lnTo>
                    <a:pt x="57" y="183"/>
                  </a:lnTo>
                  <a:lnTo>
                    <a:pt x="57" y="183"/>
                  </a:lnTo>
                  <a:lnTo>
                    <a:pt x="68" y="180"/>
                  </a:lnTo>
                  <a:lnTo>
                    <a:pt x="79" y="179"/>
                  </a:lnTo>
                  <a:lnTo>
                    <a:pt x="92" y="179"/>
                  </a:lnTo>
                  <a:lnTo>
                    <a:pt x="105" y="181"/>
                  </a:lnTo>
                  <a:lnTo>
                    <a:pt x="119" y="184"/>
                  </a:lnTo>
                  <a:lnTo>
                    <a:pt x="134" y="190"/>
                  </a:lnTo>
                  <a:lnTo>
                    <a:pt x="150" y="197"/>
                  </a:lnTo>
                  <a:lnTo>
                    <a:pt x="166" y="206"/>
                  </a:lnTo>
                  <a:lnTo>
                    <a:pt x="183" y="215"/>
                  </a:lnTo>
                  <a:lnTo>
                    <a:pt x="201" y="227"/>
                  </a:lnTo>
                  <a:lnTo>
                    <a:pt x="220" y="240"/>
                  </a:lnTo>
                  <a:lnTo>
                    <a:pt x="239" y="254"/>
                  </a:lnTo>
                  <a:lnTo>
                    <a:pt x="258" y="271"/>
                  </a:lnTo>
                  <a:lnTo>
                    <a:pt x="279" y="288"/>
                  </a:lnTo>
                  <a:lnTo>
                    <a:pt x="299" y="308"/>
                  </a:lnTo>
                  <a:lnTo>
                    <a:pt x="322" y="328"/>
                  </a:lnTo>
                  <a:lnTo>
                    <a:pt x="330" y="337"/>
                  </a:lnTo>
                  <a:lnTo>
                    <a:pt x="329" y="325"/>
                  </a:lnTo>
                  <a:close/>
                </a:path>
              </a:pathLst>
            </a:custGeom>
            <a:solidFill>
              <a:srgbClr val="B6EBF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56" name="图片 555" descr="10_0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929058" y="3286124"/>
            <a:ext cx="1428760" cy="12144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矩形 203"/>
          <p:cNvSpPr/>
          <p:nvPr userDrawn="1"/>
        </p:nvSpPr>
        <p:spPr>
          <a:xfrm>
            <a:off x="0" y="6715124"/>
            <a:ext cx="9144000" cy="142876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9" name="图片 8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6072206"/>
            <a:ext cx="785822" cy="785794"/>
          </a:xfrm>
          <a:prstGeom prst="rect">
            <a:avLst/>
          </a:prstGeom>
        </p:spPr>
      </p:pic>
      <p:pic>
        <p:nvPicPr>
          <p:cNvPr id="10" name="图片 9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5786" y="6072206"/>
            <a:ext cx="785822" cy="785794"/>
          </a:xfrm>
          <a:prstGeom prst="rect">
            <a:avLst/>
          </a:prstGeom>
        </p:spPr>
      </p:pic>
      <p:pic>
        <p:nvPicPr>
          <p:cNvPr id="11" name="图片 10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571604" y="6072206"/>
            <a:ext cx="785822" cy="785794"/>
          </a:xfrm>
          <a:prstGeom prst="rect">
            <a:avLst/>
          </a:prstGeom>
        </p:spPr>
      </p:pic>
      <p:pic>
        <p:nvPicPr>
          <p:cNvPr id="12" name="图片 11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2357422" y="6072206"/>
            <a:ext cx="785822" cy="785794"/>
          </a:xfrm>
          <a:prstGeom prst="rect">
            <a:avLst/>
          </a:prstGeom>
        </p:spPr>
      </p:pic>
      <p:pic>
        <p:nvPicPr>
          <p:cNvPr id="13" name="图片 12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143244" y="6072206"/>
            <a:ext cx="785822" cy="785794"/>
          </a:xfrm>
          <a:prstGeom prst="rect">
            <a:avLst/>
          </a:prstGeom>
        </p:spPr>
      </p:pic>
      <p:pic>
        <p:nvPicPr>
          <p:cNvPr id="14" name="图片 13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3929066" y="6072206"/>
            <a:ext cx="785822" cy="785794"/>
          </a:xfrm>
          <a:prstGeom prst="rect">
            <a:avLst/>
          </a:prstGeom>
        </p:spPr>
      </p:pic>
      <p:pic>
        <p:nvPicPr>
          <p:cNvPr id="15" name="图片 14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714884" y="6072206"/>
            <a:ext cx="785822" cy="785794"/>
          </a:xfrm>
          <a:prstGeom prst="rect">
            <a:avLst/>
          </a:prstGeom>
        </p:spPr>
      </p:pic>
      <p:pic>
        <p:nvPicPr>
          <p:cNvPr id="16" name="图片 15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5500706" y="6072206"/>
            <a:ext cx="785822" cy="785794"/>
          </a:xfrm>
          <a:prstGeom prst="rect">
            <a:avLst/>
          </a:prstGeom>
        </p:spPr>
      </p:pic>
      <p:pic>
        <p:nvPicPr>
          <p:cNvPr id="17" name="图片 16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86524" y="6072206"/>
            <a:ext cx="785822" cy="785794"/>
          </a:xfrm>
          <a:prstGeom prst="rect">
            <a:avLst/>
          </a:prstGeom>
        </p:spPr>
      </p:pic>
      <p:pic>
        <p:nvPicPr>
          <p:cNvPr id="18" name="图片 17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072330" y="6072206"/>
            <a:ext cx="785822" cy="785794"/>
          </a:xfrm>
          <a:prstGeom prst="rect">
            <a:avLst/>
          </a:prstGeom>
        </p:spPr>
      </p:pic>
      <p:pic>
        <p:nvPicPr>
          <p:cNvPr id="19" name="图片 18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58148" y="6072206"/>
            <a:ext cx="785822" cy="785794"/>
          </a:xfrm>
          <a:prstGeom prst="rect">
            <a:avLst/>
          </a:prstGeom>
        </p:spPr>
      </p:pic>
      <p:pic>
        <p:nvPicPr>
          <p:cNvPr id="20" name="图片 19" descr="GT-074.png"/>
          <p:cNvPicPr>
            <a:picLocks noChangeAspect="1"/>
          </p:cNvPicPr>
          <p:nvPr userDrawn="1"/>
        </p:nvPicPr>
        <p:blipFill>
          <a:blip r:embed="rId2" cstate="print"/>
          <a:srcRect r="36368"/>
          <a:stretch>
            <a:fillRect/>
          </a:stretch>
        </p:blipFill>
        <p:spPr>
          <a:xfrm>
            <a:off x="8643966" y="6072206"/>
            <a:ext cx="500034" cy="785794"/>
          </a:xfrm>
          <a:prstGeom prst="rect">
            <a:avLst/>
          </a:prstGeom>
        </p:spPr>
      </p:pic>
      <p:sp>
        <p:nvSpPr>
          <p:cNvPr id="205" name="矩形 204"/>
          <p:cNvSpPr/>
          <p:nvPr userDrawn="1"/>
        </p:nvSpPr>
        <p:spPr>
          <a:xfrm>
            <a:off x="0" y="0"/>
            <a:ext cx="9144000" cy="45719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/>
        </p:nvGrpSpPr>
        <p:grpSpPr>
          <a:xfrm>
            <a:off x="0" y="0"/>
            <a:ext cx="9144000" cy="6835061"/>
            <a:chOff x="0" y="0"/>
            <a:chExt cx="9144000" cy="6835061"/>
          </a:xfrm>
        </p:grpSpPr>
        <p:grpSp>
          <p:nvGrpSpPr>
            <p:cNvPr id="22" name="组合 192"/>
            <p:cNvGrpSpPr/>
            <p:nvPr userDrawn="1"/>
          </p:nvGrpSpPr>
          <p:grpSpPr>
            <a:xfrm>
              <a:off x="0" y="0"/>
              <a:ext cx="9144000" cy="6835061"/>
              <a:chOff x="0" y="0"/>
              <a:chExt cx="9144000" cy="6835061"/>
            </a:xfrm>
          </p:grpSpPr>
          <p:cxnSp>
            <p:nvCxnSpPr>
              <p:cNvPr id="106" name="直接连接符 105"/>
              <p:cNvCxnSpPr/>
              <p:nvPr userDrawn="1"/>
            </p:nvCxnSpPr>
            <p:spPr>
              <a:xfrm>
                <a:off x="0" y="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 userDrawn="1"/>
            </p:nvCxnSpPr>
            <p:spPr>
              <a:xfrm>
                <a:off x="0" y="12275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 userDrawn="1"/>
            </p:nvCxnSpPr>
            <p:spPr>
              <a:xfrm>
                <a:off x="0" y="20459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 userDrawn="1"/>
            </p:nvCxnSpPr>
            <p:spPr>
              <a:xfrm>
                <a:off x="0" y="28643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 userDrawn="1"/>
            </p:nvCxnSpPr>
            <p:spPr>
              <a:xfrm>
                <a:off x="0" y="4091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 userDrawn="1"/>
            </p:nvCxnSpPr>
            <p:spPr>
              <a:xfrm>
                <a:off x="0" y="8183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 userDrawn="1"/>
            </p:nvCxnSpPr>
            <p:spPr>
              <a:xfrm>
                <a:off x="0" y="36827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 userDrawn="1"/>
            </p:nvCxnSpPr>
            <p:spPr>
              <a:xfrm>
                <a:off x="0" y="61378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 userDrawn="1"/>
            </p:nvCxnSpPr>
            <p:spPr>
              <a:xfrm>
                <a:off x="0" y="69562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 userDrawn="1"/>
            </p:nvCxnSpPr>
            <p:spPr>
              <a:xfrm>
                <a:off x="0" y="77746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 userDrawn="1"/>
            </p:nvCxnSpPr>
            <p:spPr>
              <a:xfrm>
                <a:off x="0" y="45010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 userDrawn="1"/>
            </p:nvCxnSpPr>
            <p:spPr>
              <a:xfrm>
                <a:off x="0" y="53194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 userDrawn="1"/>
            </p:nvCxnSpPr>
            <p:spPr>
              <a:xfrm>
                <a:off x="0" y="85929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 userDrawn="1"/>
            </p:nvCxnSpPr>
            <p:spPr>
              <a:xfrm>
                <a:off x="0" y="110481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 userDrawn="1"/>
            </p:nvCxnSpPr>
            <p:spPr>
              <a:xfrm>
                <a:off x="0" y="118665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 userDrawn="1"/>
            </p:nvCxnSpPr>
            <p:spPr>
              <a:xfrm>
                <a:off x="0" y="126848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 userDrawn="1"/>
            </p:nvCxnSpPr>
            <p:spPr>
              <a:xfrm>
                <a:off x="0" y="94113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 userDrawn="1"/>
            </p:nvCxnSpPr>
            <p:spPr>
              <a:xfrm>
                <a:off x="0" y="102297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 userDrawn="1"/>
            </p:nvCxnSpPr>
            <p:spPr>
              <a:xfrm>
                <a:off x="0" y="135032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 userDrawn="1"/>
            </p:nvCxnSpPr>
            <p:spPr>
              <a:xfrm>
                <a:off x="0" y="159584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 userDrawn="1"/>
            </p:nvCxnSpPr>
            <p:spPr>
              <a:xfrm>
                <a:off x="0" y="167767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 userDrawn="1"/>
            </p:nvCxnSpPr>
            <p:spPr>
              <a:xfrm>
                <a:off x="0" y="175951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 userDrawn="1"/>
            </p:nvCxnSpPr>
            <p:spPr>
              <a:xfrm>
                <a:off x="0" y="143216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 userDrawn="1"/>
            </p:nvCxnSpPr>
            <p:spPr>
              <a:xfrm>
                <a:off x="0" y="151400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 userDrawn="1"/>
            </p:nvCxnSpPr>
            <p:spPr>
              <a:xfrm>
                <a:off x="0" y="184135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 userDrawn="1"/>
            </p:nvCxnSpPr>
            <p:spPr>
              <a:xfrm>
                <a:off x="0" y="208686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 userDrawn="1"/>
            </p:nvCxnSpPr>
            <p:spPr>
              <a:xfrm>
                <a:off x="0" y="216870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 userDrawn="1"/>
            </p:nvCxnSpPr>
            <p:spPr>
              <a:xfrm>
                <a:off x="0" y="225054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 userDrawn="1"/>
            </p:nvCxnSpPr>
            <p:spPr>
              <a:xfrm>
                <a:off x="0" y="192319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 userDrawn="1"/>
            </p:nvCxnSpPr>
            <p:spPr>
              <a:xfrm>
                <a:off x="0" y="200503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 userDrawn="1"/>
            </p:nvCxnSpPr>
            <p:spPr>
              <a:xfrm>
                <a:off x="0" y="233238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 userDrawn="1"/>
            </p:nvCxnSpPr>
            <p:spPr>
              <a:xfrm>
                <a:off x="0" y="257789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 userDrawn="1"/>
            </p:nvCxnSpPr>
            <p:spPr>
              <a:xfrm>
                <a:off x="0" y="265973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 userDrawn="1"/>
            </p:nvCxnSpPr>
            <p:spPr>
              <a:xfrm>
                <a:off x="0" y="274157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 userDrawn="1"/>
            </p:nvCxnSpPr>
            <p:spPr>
              <a:xfrm>
                <a:off x="0" y="241422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 userDrawn="1"/>
            </p:nvCxnSpPr>
            <p:spPr>
              <a:xfrm>
                <a:off x="0" y="249605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/>
              <p:nvPr userDrawn="1"/>
            </p:nvCxnSpPr>
            <p:spPr>
              <a:xfrm>
                <a:off x="0" y="282341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/>
              <p:nvPr userDrawn="1"/>
            </p:nvCxnSpPr>
            <p:spPr>
              <a:xfrm>
                <a:off x="0" y="306892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 userDrawn="1"/>
            </p:nvCxnSpPr>
            <p:spPr>
              <a:xfrm>
                <a:off x="0" y="315076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 userDrawn="1"/>
            </p:nvCxnSpPr>
            <p:spPr>
              <a:xfrm>
                <a:off x="0" y="323260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 userDrawn="1"/>
            </p:nvCxnSpPr>
            <p:spPr>
              <a:xfrm>
                <a:off x="0" y="290524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 userDrawn="1"/>
            </p:nvCxnSpPr>
            <p:spPr>
              <a:xfrm>
                <a:off x="0" y="298708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 userDrawn="1"/>
            </p:nvCxnSpPr>
            <p:spPr>
              <a:xfrm>
                <a:off x="0" y="331443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 userDrawn="1"/>
            </p:nvCxnSpPr>
            <p:spPr>
              <a:xfrm>
                <a:off x="0" y="355995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 userDrawn="1"/>
            </p:nvCxnSpPr>
            <p:spPr>
              <a:xfrm>
                <a:off x="0" y="364179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 userDrawn="1"/>
            </p:nvCxnSpPr>
            <p:spPr>
              <a:xfrm>
                <a:off x="0" y="372362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 userDrawn="1"/>
            </p:nvCxnSpPr>
            <p:spPr>
              <a:xfrm>
                <a:off x="0" y="339627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 userDrawn="1"/>
            </p:nvCxnSpPr>
            <p:spPr>
              <a:xfrm>
                <a:off x="0" y="347811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 userDrawn="1"/>
            </p:nvCxnSpPr>
            <p:spPr>
              <a:xfrm>
                <a:off x="0" y="380546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 userDrawn="1"/>
            </p:nvCxnSpPr>
            <p:spPr>
              <a:xfrm>
                <a:off x="0" y="405098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 userDrawn="1"/>
            </p:nvCxnSpPr>
            <p:spPr>
              <a:xfrm>
                <a:off x="0" y="413281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 userDrawn="1"/>
            </p:nvCxnSpPr>
            <p:spPr>
              <a:xfrm>
                <a:off x="0" y="421465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 userDrawn="1"/>
            </p:nvCxnSpPr>
            <p:spPr>
              <a:xfrm>
                <a:off x="0" y="388730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 userDrawn="1"/>
            </p:nvCxnSpPr>
            <p:spPr>
              <a:xfrm>
                <a:off x="0" y="396914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 userDrawn="1"/>
            </p:nvCxnSpPr>
            <p:spPr>
              <a:xfrm>
                <a:off x="0" y="429649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 userDrawn="1"/>
            </p:nvCxnSpPr>
            <p:spPr>
              <a:xfrm>
                <a:off x="0" y="454200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 userDrawn="1"/>
            </p:nvCxnSpPr>
            <p:spPr>
              <a:xfrm>
                <a:off x="0" y="462384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 userDrawn="1"/>
            </p:nvCxnSpPr>
            <p:spPr>
              <a:xfrm>
                <a:off x="0" y="470568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/>
              <p:nvPr userDrawn="1"/>
            </p:nvCxnSpPr>
            <p:spPr>
              <a:xfrm>
                <a:off x="0" y="437833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 userDrawn="1"/>
            </p:nvCxnSpPr>
            <p:spPr>
              <a:xfrm>
                <a:off x="0" y="446017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 userDrawn="1"/>
            </p:nvCxnSpPr>
            <p:spPr>
              <a:xfrm>
                <a:off x="0" y="478752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 userDrawn="1"/>
            </p:nvCxnSpPr>
            <p:spPr>
              <a:xfrm>
                <a:off x="0" y="503303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 userDrawn="1"/>
            </p:nvCxnSpPr>
            <p:spPr>
              <a:xfrm>
                <a:off x="0" y="511487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/>
              <p:nvPr userDrawn="1"/>
            </p:nvCxnSpPr>
            <p:spPr>
              <a:xfrm>
                <a:off x="0" y="519671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 userDrawn="1"/>
            </p:nvCxnSpPr>
            <p:spPr>
              <a:xfrm>
                <a:off x="0" y="486936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 userDrawn="1"/>
            </p:nvCxnSpPr>
            <p:spPr>
              <a:xfrm>
                <a:off x="0" y="495119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 userDrawn="1"/>
            </p:nvCxnSpPr>
            <p:spPr>
              <a:xfrm>
                <a:off x="0" y="527855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 userDrawn="1"/>
            </p:nvCxnSpPr>
            <p:spPr>
              <a:xfrm>
                <a:off x="0" y="552406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 userDrawn="1"/>
            </p:nvCxnSpPr>
            <p:spPr>
              <a:xfrm>
                <a:off x="0" y="560590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 userDrawn="1"/>
            </p:nvCxnSpPr>
            <p:spPr>
              <a:xfrm>
                <a:off x="0" y="568774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 userDrawn="1"/>
            </p:nvCxnSpPr>
            <p:spPr>
              <a:xfrm>
                <a:off x="0" y="536038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 userDrawn="1"/>
            </p:nvCxnSpPr>
            <p:spPr>
              <a:xfrm>
                <a:off x="0" y="544222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/>
              <p:cNvCxnSpPr/>
              <p:nvPr userDrawn="1"/>
            </p:nvCxnSpPr>
            <p:spPr>
              <a:xfrm>
                <a:off x="0" y="576957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/>
              <p:nvPr userDrawn="1"/>
            </p:nvCxnSpPr>
            <p:spPr>
              <a:xfrm>
                <a:off x="0" y="601509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/>
              <p:nvPr userDrawn="1"/>
            </p:nvCxnSpPr>
            <p:spPr>
              <a:xfrm>
                <a:off x="0" y="609693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 userDrawn="1"/>
            </p:nvCxnSpPr>
            <p:spPr>
              <a:xfrm>
                <a:off x="0" y="617876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 userDrawn="1"/>
            </p:nvCxnSpPr>
            <p:spPr>
              <a:xfrm>
                <a:off x="0" y="585141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 userDrawn="1"/>
            </p:nvCxnSpPr>
            <p:spPr>
              <a:xfrm>
                <a:off x="0" y="593325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 userDrawn="1"/>
            </p:nvCxnSpPr>
            <p:spPr>
              <a:xfrm>
                <a:off x="0" y="626060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 userDrawn="1"/>
            </p:nvCxnSpPr>
            <p:spPr>
              <a:xfrm>
                <a:off x="0" y="650612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 userDrawn="1"/>
            </p:nvCxnSpPr>
            <p:spPr>
              <a:xfrm>
                <a:off x="0" y="658795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 userDrawn="1"/>
            </p:nvCxnSpPr>
            <p:spPr>
              <a:xfrm>
                <a:off x="0" y="666979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 userDrawn="1"/>
            </p:nvCxnSpPr>
            <p:spPr>
              <a:xfrm>
                <a:off x="0" y="634244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 userDrawn="1"/>
            </p:nvCxnSpPr>
            <p:spPr>
              <a:xfrm>
                <a:off x="0" y="642428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 userDrawn="1"/>
            </p:nvCxnSpPr>
            <p:spPr>
              <a:xfrm>
                <a:off x="0" y="675163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 userDrawn="1"/>
            </p:nvCxnSpPr>
            <p:spPr>
              <a:xfrm>
                <a:off x="0" y="683347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193"/>
            <p:cNvGrpSpPr/>
            <p:nvPr userDrawn="1"/>
          </p:nvGrpSpPr>
          <p:grpSpPr>
            <a:xfrm>
              <a:off x="0" y="163676"/>
              <a:ext cx="9144000" cy="6630466"/>
              <a:chOff x="0" y="163676"/>
              <a:chExt cx="9144000" cy="6630466"/>
            </a:xfrm>
          </p:grpSpPr>
          <p:cxnSp>
            <p:nvCxnSpPr>
              <p:cNvPr id="24" name="直接连接符 23"/>
              <p:cNvCxnSpPr/>
              <p:nvPr userDrawn="1"/>
            </p:nvCxnSpPr>
            <p:spPr>
              <a:xfrm>
                <a:off x="0" y="16367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 userDrawn="1"/>
            </p:nvCxnSpPr>
            <p:spPr>
              <a:xfrm>
                <a:off x="0" y="40919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 userDrawn="1"/>
            </p:nvCxnSpPr>
            <p:spPr>
              <a:xfrm>
                <a:off x="0" y="49102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 userDrawn="1"/>
            </p:nvCxnSpPr>
            <p:spPr>
              <a:xfrm>
                <a:off x="0" y="57286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 userDrawn="1"/>
            </p:nvCxnSpPr>
            <p:spPr>
              <a:xfrm>
                <a:off x="0" y="24551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 userDrawn="1"/>
            </p:nvCxnSpPr>
            <p:spPr>
              <a:xfrm>
                <a:off x="0" y="32735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 userDrawn="1"/>
            </p:nvCxnSpPr>
            <p:spPr>
              <a:xfrm>
                <a:off x="0" y="65470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 userDrawn="1"/>
            </p:nvCxnSpPr>
            <p:spPr>
              <a:xfrm>
                <a:off x="0" y="90021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 userDrawn="1"/>
            </p:nvCxnSpPr>
            <p:spPr>
              <a:xfrm>
                <a:off x="0" y="98205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 userDrawn="1"/>
            </p:nvCxnSpPr>
            <p:spPr>
              <a:xfrm>
                <a:off x="0" y="106389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 userDrawn="1"/>
            </p:nvCxnSpPr>
            <p:spPr>
              <a:xfrm>
                <a:off x="0" y="73654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 userDrawn="1"/>
            </p:nvCxnSpPr>
            <p:spPr>
              <a:xfrm>
                <a:off x="0" y="81838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 userDrawn="1"/>
            </p:nvCxnSpPr>
            <p:spPr>
              <a:xfrm>
                <a:off x="0" y="114573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 userDrawn="1"/>
            </p:nvCxnSpPr>
            <p:spPr>
              <a:xfrm>
                <a:off x="0" y="139124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 userDrawn="1"/>
            </p:nvCxnSpPr>
            <p:spPr>
              <a:xfrm>
                <a:off x="0" y="147308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 userDrawn="1"/>
            </p:nvCxnSpPr>
            <p:spPr>
              <a:xfrm>
                <a:off x="0" y="155492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 userDrawn="1"/>
            </p:nvCxnSpPr>
            <p:spPr>
              <a:xfrm>
                <a:off x="0" y="122757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 userDrawn="1"/>
            </p:nvCxnSpPr>
            <p:spPr>
              <a:xfrm>
                <a:off x="0" y="130940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 userDrawn="1"/>
            </p:nvCxnSpPr>
            <p:spPr>
              <a:xfrm>
                <a:off x="0" y="163676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 userDrawn="1"/>
            </p:nvCxnSpPr>
            <p:spPr>
              <a:xfrm>
                <a:off x="0" y="188227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 userDrawn="1"/>
            </p:nvCxnSpPr>
            <p:spPr>
              <a:xfrm>
                <a:off x="0" y="196411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 userDrawn="1"/>
            </p:nvCxnSpPr>
            <p:spPr>
              <a:xfrm>
                <a:off x="0" y="204595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 userDrawn="1"/>
            </p:nvCxnSpPr>
            <p:spPr>
              <a:xfrm>
                <a:off x="0" y="171859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 userDrawn="1"/>
            </p:nvCxnSpPr>
            <p:spPr>
              <a:xfrm>
                <a:off x="0" y="180043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 userDrawn="1"/>
            </p:nvCxnSpPr>
            <p:spPr>
              <a:xfrm>
                <a:off x="0" y="212778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 userDrawn="1"/>
            </p:nvCxnSpPr>
            <p:spPr>
              <a:xfrm>
                <a:off x="0" y="237330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 userDrawn="1"/>
            </p:nvCxnSpPr>
            <p:spPr>
              <a:xfrm>
                <a:off x="0" y="245514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 userDrawn="1"/>
            </p:nvCxnSpPr>
            <p:spPr>
              <a:xfrm>
                <a:off x="0" y="253697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 userDrawn="1"/>
            </p:nvCxnSpPr>
            <p:spPr>
              <a:xfrm>
                <a:off x="0" y="220962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 userDrawn="1"/>
            </p:nvCxnSpPr>
            <p:spPr>
              <a:xfrm>
                <a:off x="0" y="229146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 userDrawn="1"/>
            </p:nvCxnSpPr>
            <p:spPr>
              <a:xfrm>
                <a:off x="0" y="261881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 userDrawn="1"/>
            </p:nvCxnSpPr>
            <p:spPr>
              <a:xfrm>
                <a:off x="0" y="286433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 userDrawn="1"/>
            </p:nvCxnSpPr>
            <p:spPr>
              <a:xfrm>
                <a:off x="0" y="294616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 userDrawn="1"/>
            </p:nvCxnSpPr>
            <p:spPr>
              <a:xfrm>
                <a:off x="0" y="302800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 userDrawn="1"/>
            </p:nvCxnSpPr>
            <p:spPr>
              <a:xfrm>
                <a:off x="0" y="270065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 userDrawn="1"/>
            </p:nvCxnSpPr>
            <p:spPr>
              <a:xfrm>
                <a:off x="0" y="278249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 userDrawn="1"/>
            </p:nvCxnSpPr>
            <p:spPr>
              <a:xfrm>
                <a:off x="0" y="310984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 userDrawn="1"/>
            </p:nvCxnSpPr>
            <p:spPr>
              <a:xfrm>
                <a:off x="0" y="335535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 userDrawn="1"/>
            </p:nvCxnSpPr>
            <p:spPr>
              <a:xfrm>
                <a:off x="0" y="343719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 userDrawn="1"/>
            </p:nvCxnSpPr>
            <p:spPr>
              <a:xfrm>
                <a:off x="0" y="351903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 userDrawn="1"/>
            </p:nvCxnSpPr>
            <p:spPr>
              <a:xfrm>
                <a:off x="0" y="319168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 userDrawn="1"/>
            </p:nvCxnSpPr>
            <p:spPr>
              <a:xfrm>
                <a:off x="0" y="327352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 userDrawn="1"/>
            </p:nvCxnSpPr>
            <p:spPr>
              <a:xfrm>
                <a:off x="0" y="360087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 userDrawn="1"/>
            </p:nvCxnSpPr>
            <p:spPr>
              <a:xfrm>
                <a:off x="0" y="384638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 userDrawn="1"/>
            </p:nvCxnSpPr>
            <p:spPr>
              <a:xfrm>
                <a:off x="0" y="392822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 userDrawn="1"/>
            </p:nvCxnSpPr>
            <p:spPr>
              <a:xfrm>
                <a:off x="0" y="401006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 userDrawn="1"/>
            </p:nvCxnSpPr>
            <p:spPr>
              <a:xfrm>
                <a:off x="0" y="368271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 userDrawn="1"/>
            </p:nvCxnSpPr>
            <p:spPr>
              <a:xfrm>
                <a:off x="0" y="376454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 userDrawn="1"/>
            </p:nvCxnSpPr>
            <p:spPr>
              <a:xfrm>
                <a:off x="0" y="409190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 userDrawn="1"/>
            </p:nvCxnSpPr>
            <p:spPr>
              <a:xfrm>
                <a:off x="0" y="433741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 userDrawn="1"/>
            </p:nvCxnSpPr>
            <p:spPr>
              <a:xfrm>
                <a:off x="0" y="441925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 userDrawn="1"/>
            </p:nvCxnSpPr>
            <p:spPr>
              <a:xfrm>
                <a:off x="0" y="450109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 userDrawn="1"/>
            </p:nvCxnSpPr>
            <p:spPr>
              <a:xfrm>
                <a:off x="0" y="417373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 userDrawn="1"/>
            </p:nvCxnSpPr>
            <p:spPr>
              <a:xfrm>
                <a:off x="0" y="425557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 userDrawn="1"/>
            </p:nvCxnSpPr>
            <p:spPr>
              <a:xfrm>
                <a:off x="0" y="458292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 userDrawn="1"/>
            </p:nvCxnSpPr>
            <p:spPr>
              <a:xfrm>
                <a:off x="0" y="482844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 userDrawn="1"/>
            </p:nvCxnSpPr>
            <p:spPr>
              <a:xfrm>
                <a:off x="0" y="491028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 userDrawn="1"/>
            </p:nvCxnSpPr>
            <p:spPr>
              <a:xfrm>
                <a:off x="0" y="499211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 userDrawn="1"/>
            </p:nvCxnSpPr>
            <p:spPr>
              <a:xfrm>
                <a:off x="0" y="466476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 userDrawn="1"/>
            </p:nvCxnSpPr>
            <p:spPr>
              <a:xfrm>
                <a:off x="0" y="474660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 userDrawn="1"/>
            </p:nvCxnSpPr>
            <p:spPr>
              <a:xfrm>
                <a:off x="0" y="507395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 userDrawn="1"/>
            </p:nvCxnSpPr>
            <p:spPr>
              <a:xfrm>
                <a:off x="0" y="531947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 userDrawn="1"/>
            </p:nvCxnSpPr>
            <p:spPr>
              <a:xfrm>
                <a:off x="0" y="540130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 userDrawn="1"/>
            </p:nvCxnSpPr>
            <p:spPr>
              <a:xfrm>
                <a:off x="0" y="548314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 userDrawn="1"/>
            </p:nvCxnSpPr>
            <p:spPr>
              <a:xfrm>
                <a:off x="0" y="515579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 userDrawn="1"/>
            </p:nvCxnSpPr>
            <p:spPr>
              <a:xfrm>
                <a:off x="0" y="523763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 userDrawn="1"/>
            </p:nvCxnSpPr>
            <p:spPr>
              <a:xfrm>
                <a:off x="0" y="556498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 userDrawn="1"/>
            </p:nvCxnSpPr>
            <p:spPr>
              <a:xfrm>
                <a:off x="0" y="581049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 userDrawn="1"/>
            </p:nvCxnSpPr>
            <p:spPr>
              <a:xfrm>
                <a:off x="0" y="589233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 userDrawn="1"/>
            </p:nvCxnSpPr>
            <p:spPr>
              <a:xfrm>
                <a:off x="0" y="597417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 userDrawn="1"/>
            </p:nvCxnSpPr>
            <p:spPr>
              <a:xfrm>
                <a:off x="0" y="564682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 userDrawn="1"/>
            </p:nvCxnSpPr>
            <p:spPr>
              <a:xfrm>
                <a:off x="0" y="572866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 userDrawn="1"/>
            </p:nvCxnSpPr>
            <p:spPr>
              <a:xfrm>
                <a:off x="0" y="605601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 userDrawn="1"/>
            </p:nvCxnSpPr>
            <p:spPr>
              <a:xfrm>
                <a:off x="0" y="630152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 userDrawn="1"/>
            </p:nvCxnSpPr>
            <p:spPr>
              <a:xfrm>
                <a:off x="0" y="638336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 userDrawn="1"/>
            </p:nvCxnSpPr>
            <p:spPr>
              <a:xfrm>
                <a:off x="0" y="646520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 userDrawn="1"/>
            </p:nvCxnSpPr>
            <p:spPr>
              <a:xfrm>
                <a:off x="0" y="613785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 userDrawn="1"/>
            </p:nvCxnSpPr>
            <p:spPr>
              <a:xfrm>
                <a:off x="0" y="621968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 userDrawn="1"/>
            </p:nvCxnSpPr>
            <p:spPr>
              <a:xfrm>
                <a:off x="0" y="654704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 userDrawn="1"/>
            </p:nvCxnSpPr>
            <p:spPr>
              <a:xfrm>
                <a:off x="0" y="679255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 userDrawn="1"/>
            </p:nvCxnSpPr>
            <p:spPr>
              <a:xfrm>
                <a:off x="0" y="662887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 userDrawn="1"/>
            </p:nvCxnSpPr>
            <p:spPr>
              <a:xfrm>
                <a:off x="0" y="671071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4" name="矩形 203"/>
          <p:cNvSpPr/>
          <p:nvPr userDrawn="1"/>
        </p:nvSpPr>
        <p:spPr>
          <a:xfrm>
            <a:off x="0" y="6715124"/>
            <a:ext cx="9144000" cy="142876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9" name="图片 8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6072206"/>
            <a:ext cx="785822" cy="785794"/>
          </a:xfrm>
          <a:prstGeom prst="rect">
            <a:avLst/>
          </a:prstGeom>
        </p:spPr>
      </p:pic>
      <p:pic>
        <p:nvPicPr>
          <p:cNvPr id="10" name="图片 9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5786" y="6072206"/>
            <a:ext cx="785822" cy="785794"/>
          </a:xfrm>
          <a:prstGeom prst="rect">
            <a:avLst/>
          </a:prstGeom>
        </p:spPr>
      </p:pic>
      <p:pic>
        <p:nvPicPr>
          <p:cNvPr id="11" name="图片 10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571604" y="6072206"/>
            <a:ext cx="785822" cy="785794"/>
          </a:xfrm>
          <a:prstGeom prst="rect">
            <a:avLst/>
          </a:prstGeom>
        </p:spPr>
      </p:pic>
      <p:pic>
        <p:nvPicPr>
          <p:cNvPr id="12" name="图片 11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2357422" y="6072206"/>
            <a:ext cx="785822" cy="785794"/>
          </a:xfrm>
          <a:prstGeom prst="rect">
            <a:avLst/>
          </a:prstGeom>
        </p:spPr>
      </p:pic>
      <p:pic>
        <p:nvPicPr>
          <p:cNvPr id="13" name="图片 12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143244" y="6072206"/>
            <a:ext cx="785822" cy="785794"/>
          </a:xfrm>
          <a:prstGeom prst="rect">
            <a:avLst/>
          </a:prstGeom>
        </p:spPr>
      </p:pic>
      <p:pic>
        <p:nvPicPr>
          <p:cNvPr id="14" name="图片 13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3929066" y="6072206"/>
            <a:ext cx="785822" cy="785794"/>
          </a:xfrm>
          <a:prstGeom prst="rect">
            <a:avLst/>
          </a:prstGeom>
        </p:spPr>
      </p:pic>
      <p:pic>
        <p:nvPicPr>
          <p:cNvPr id="15" name="图片 14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714884" y="6072206"/>
            <a:ext cx="785822" cy="785794"/>
          </a:xfrm>
          <a:prstGeom prst="rect">
            <a:avLst/>
          </a:prstGeom>
        </p:spPr>
      </p:pic>
      <p:pic>
        <p:nvPicPr>
          <p:cNvPr id="16" name="图片 15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5500706" y="6072206"/>
            <a:ext cx="785822" cy="785794"/>
          </a:xfrm>
          <a:prstGeom prst="rect">
            <a:avLst/>
          </a:prstGeom>
        </p:spPr>
      </p:pic>
      <p:pic>
        <p:nvPicPr>
          <p:cNvPr id="17" name="图片 16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86524" y="6072206"/>
            <a:ext cx="785822" cy="785794"/>
          </a:xfrm>
          <a:prstGeom prst="rect">
            <a:avLst/>
          </a:prstGeom>
        </p:spPr>
      </p:pic>
      <p:pic>
        <p:nvPicPr>
          <p:cNvPr id="18" name="图片 17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072330" y="6072206"/>
            <a:ext cx="785822" cy="785794"/>
          </a:xfrm>
          <a:prstGeom prst="rect">
            <a:avLst/>
          </a:prstGeom>
        </p:spPr>
      </p:pic>
      <p:pic>
        <p:nvPicPr>
          <p:cNvPr id="19" name="图片 18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58148" y="6072206"/>
            <a:ext cx="785822" cy="785794"/>
          </a:xfrm>
          <a:prstGeom prst="rect">
            <a:avLst/>
          </a:prstGeom>
        </p:spPr>
      </p:pic>
      <p:pic>
        <p:nvPicPr>
          <p:cNvPr id="20" name="图片 19" descr="GT-074.png"/>
          <p:cNvPicPr>
            <a:picLocks noChangeAspect="1"/>
          </p:cNvPicPr>
          <p:nvPr userDrawn="1"/>
        </p:nvPicPr>
        <p:blipFill>
          <a:blip r:embed="rId2" cstate="print"/>
          <a:srcRect r="36368"/>
          <a:stretch>
            <a:fillRect/>
          </a:stretch>
        </p:blipFill>
        <p:spPr>
          <a:xfrm>
            <a:off x="8643966" y="6072206"/>
            <a:ext cx="500034" cy="785794"/>
          </a:xfrm>
          <a:prstGeom prst="rect">
            <a:avLst/>
          </a:prstGeom>
        </p:spPr>
      </p:pic>
      <p:sp>
        <p:nvSpPr>
          <p:cNvPr id="205" name="矩形 204"/>
          <p:cNvSpPr/>
          <p:nvPr userDrawn="1"/>
        </p:nvSpPr>
        <p:spPr>
          <a:xfrm>
            <a:off x="0" y="0"/>
            <a:ext cx="9144000" cy="45719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矩形 206"/>
          <p:cNvSpPr/>
          <p:nvPr userDrawn="1"/>
        </p:nvSpPr>
        <p:spPr>
          <a:xfrm>
            <a:off x="0" y="2071678"/>
            <a:ext cx="9144000" cy="2286016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 userDrawn="1"/>
        </p:nvGrpSpPr>
        <p:grpSpPr>
          <a:xfrm>
            <a:off x="0" y="0"/>
            <a:ext cx="9144000" cy="6835061"/>
            <a:chOff x="0" y="0"/>
            <a:chExt cx="9144000" cy="6835061"/>
          </a:xfrm>
        </p:grpSpPr>
        <p:grpSp>
          <p:nvGrpSpPr>
            <p:cNvPr id="4" name="组合 192"/>
            <p:cNvGrpSpPr/>
            <p:nvPr userDrawn="1"/>
          </p:nvGrpSpPr>
          <p:grpSpPr>
            <a:xfrm>
              <a:off x="0" y="0"/>
              <a:ext cx="9144000" cy="6835061"/>
              <a:chOff x="0" y="0"/>
              <a:chExt cx="9144000" cy="6835061"/>
            </a:xfrm>
          </p:grpSpPr>
          <p:cxnSp>
            <p:nvCxnSpPr>
              <p:cNvPr id="106" name="直接连接符 105"/>
              <p:cNvCxnSpPr/>
              <p:nvPr userDrawn="1"/>
            </p:nvCxnSpPr>
            <p:spPr>
              <a:xfrm>
                <a:off x="0" y="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 userDrawn="1"/>
            </p:nvCxnSpPr>
            <p:spPr>
              <a:xfrm>
                <a:off x="0" y="12275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 userDrawn="1"/>
            </p:nvCxnSpPr>
            <p:spPr>
              <a:xfrm>
                <a:off x="0" y="20459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 userDrawn="1"/>
            </p:nvCxnSpPr>
            <p:spPr>
              <a:xfrm>
                <a:off x="0" y="28643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 userDrawn="1"/>
            </p:nvCxnSpPr>
            <p:spPr>
              <a:xfrm>
                <a:off x="0" y="4091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 userDrawn="1"/>
            </p:nvCxnSpPr>
            <p:spPr>
              <a:xfrm>
                <a:off x="0" y="8183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 userDrawn="1"/>
            </p:nvCxnSpPr>
            <p:spPr>
              <a:xfrm>
                <a:off x="0" y="36827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 userDrawn="1"/>
            </p:nvCxnSpPr>
            <p:spPr>
              <a:xfrm>
                <a:off x="0" y="61378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 userDrawn="1"/>
            </p:nvCxnSpPr>
            <p:spPr>
              <a:xfrm>
                <a:off x="0" y="69562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 userDrawn="1"/>
            </p:nvCxnSpPr>
            <p:spPr>
              <a:xfrm>
                <a:off x="0" y="77746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 userDrawn="1"/>
            </p:nvCxnSpPr>
            <p:spPr>
              <a:xfrm>
                <a:off x="0" y="45010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 userDrawn="1"/>
            </p:nvCxnSpPr>
            <p:spPr>
              <a:xfrm>
                <a:off x="0" y="53194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 userDrawn="1"/>
            </p:nvCxnSpPr>
            <p:spPr>
              <a:xfrm>
                <a:off x="0" y="85929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 userDrawn="1"/>
            </p:nvCxnSpPr>
            <p:spPr>
              <a:xfrm>
                <a:off x="0" y="110481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 userDrawn="1"/>
            </p:nvCxnSpPr>
            <p:spPr>
              <a:xfrm>
                <a:off x="0" y="118665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 userDrawn="1"/>
            </p:nvCxnSpPr>
            <p:spPr>
              <a:xfrm>
                <a:off x="0" y="126848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 userDrawn="1"/>
            </p:nvCxnSpPr>
            <p:spPr>
              <a:xfrm>
                <a:off x="0" y="94113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 userDrawn="1"/>
            </p:nvCxnSpPr>
            <p:spPr>
              <a:xfrm>
                <a:off x="0" y="102297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 userDrawn="1"/>
            </p:nvCxnSpPr>
            <p:spPr>
              <a:xfrm>
                <a:off x="0" y="135032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 userDrawn="1"/>
            </p:nvCxnSpPr>
            <p:spPr>
              <a:xfrm>
                <a:off x="0" y="159584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 userDrawn="1"/>
            </p:nvCxnSpPr>
            <p:spPr>
              <a:xfrm>
                <a:off x="0" y="167767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 userDrawn="1"/>
            </p:nvCxnSpPr>
            <p:spPr>
              <a:xfrm>
                <a:off x="0" y="175951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 userDrawn="1"/>
            </p:nvCxnSpPr>
            <p:spPr>
              <a:xfrm>
                <a:off x="0" y="143216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 userDrawn="1"/>
            </p:nvCxnSpPr>
            <p:spPr>
              <a:xfrm>
                <a:off x="0" y="151400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 userDrawn="1"/>
            </p:nvCxnSpPr>
            <p:spPr>
              <a:xfrm>
                <a:off x="0" y="184135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 userDrawn="1"/>
            </p:nvCxnSpPr>
            <p:spPr>
              <a:xfrm>
                <a:off x="0" y="208686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 userDrawn="1"/>
            </p:nvCxnSpPr>
            <p:spPr>
              <a:xfrm>
                <a:off x="0" y="216870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 userDrawn="1"/>
            </p:nvCxnSpPr>
            <p:spPr>
              <a:xfrm>
                <a:off x="0" y="225054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 userDrawn="1"/>
            </p:nvCxnSpPr>
            <p:spPr>
              <a:xfrm>
                <a:off x="0" y="192319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 userDrawn="1"/>
            </p:nvCxnSpPr>
            <p:spPr>
              <a:xfrm>
                <a:off x="0" y="200503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 userDrawn="1"/>
            </p:nvCxnSpPr>
            <p:spPr>
              <a:xfrm>
                <a:off x="0" y="233238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 userDrawn="1"/>
            </p:nvCxnSpPr>
            <p:spPr>
              <a:xfrm>
                <a:off x="0" y="257789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 userDrawn="1"/>
            </p:nvCxnSpPr>
            <p:spPr>
              <a:xfrm>
                <a:off x="0" y="265973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 userDrawn="1"/>
            </p:nvCxnSpPr>
            <p:spPr>
              <a:xfrm>
                <a:off x="0" y="274157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 userDrawn="1"/>
            </p:nvCxnSpPr>
            <p:spPr>
              <a:xfrm>
                <a:off x="0" y="241422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 userDrawn="1"/>
            </p:nvCxnSpPr>
            <p:spPr>
              <a:xfrm>
                <a:off x="0" y="249605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/>
              <p:nvPr userDrawn="1"/>
            </p:nvCxnSpPr>
            <p:spPr>
              <a:xfrm>
                <a:off x="0" y="282341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/>
              <p:nvPr userDrawn="1"/>
            </p:nvCxnSpPr>
            <p:spPr>
              <a:xfrm>
                <a:off x="0" y="306892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 userDrawn="1"/>
            </p:nvCxnSpPr>
            <p:spPr>
              <a:xfrm>
                <a:off x="0" y="315076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 userDrawn="1"/>
            </p:nvCxnSpPr>
            <p:spPr>
              <a:xfrm>
                <a:off x="0" y="323260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 userDrawn="1"/>
            </p:nvCxnSpPr>
            <p:spPr>
              <a:xfrm>
                <a:off x="0" y="290524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 userDrawn="1"/>
            </p:nvCxnSpPr>
            <p:spPr>
              <a:xfrm>
                <a:off x="0" y="298708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 userDrawn="1"/>
            </p:nvCxnSpPr>
            <p:spPr>
              <a:xfrm>
                <a:off x="0" y="331443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 userDrawn="1"/>
            </p:nvCxnSpPr>
            <p:spPr>
              <a:xfrm>
                <a:off x="0" y="355995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 userDrawn="1"/>
            </p:nvCxnSpPr>
            <p:spPr>
              <a:xfrm>
                <a:off x="0" y="364179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 userDrawn="1"/>
            </p:nvCxnSpPr>
            <p:spPr>
              <a:xfrm>
                <a:off x="0" y="372362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 userDrawn="1"/>
            </p:nvCxnSpPr>
            <p:spPr>
              <a:xfrm>
                <a:off x="0" y="339627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 userDrawn="1"/>
            </p:nvCxnSpPr>
            <p:spPr>
              <a:xfrm>
                <a:off x="0" y="347811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 userDrawn="1"/>
            </p:nvCxnSpPr>
            <p:spPr>
              <a:xfrm>
                <a:off x="0" y="380546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 userDrawn="1"/>
            </p:nvCxnSpPr>
            <p:spPr>
              <a:xfrm>
                <a:off x="0" y="405098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 userDrawn="1"/>
            </p:nvCxnSpPr>
            <p:spPr>
              <a:xfrm>
                <a:off x="0" y="413281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 userDrawn="1"/>
            </p:nvCxnSpPr>
            <p:spPr>
              <a:xfrm>
                <a:off x="0" y="421465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 userDrawn="1"/>
            </p:nvCxnSpPr>
            <p:spPr>
              <a:xfrm>
                <a:off x="0" y="388730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 userDrawn="1"/>
            </p:nvCxnSpPr>
            <p:spPr>
              <a:xfrm>
                <a:off x="0" y="396914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 userDrawn="1"/>
            </p:nvCxnSpPr>
            <p:spPr>
              <a:xfrm>
                <a:off x="0" y="429649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 userDrawn="1"/>
            </p:nvCxnSpPr>
            <p:spPr>
              <a:xfrm>
                <a:off x="0" y="454200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 userDrawn="1"/>
            </p:nvCxnSpPr>
            <p:spPr>
              <a:xfrm>
                <a:off x="0" y="462384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 userDrawn="1"/>
            </p:nvCxnSpPr>
            <p:spPr>
              <a:xfrm>
                <a:off x="0" y="470568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/>
              <p:nvPr userDrawn="1"/>
            </p:nvCxnSpPr>
            <p:spPr>
              <a:xfrm>
                <a:off x="0" y="437833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 userDrawn="1"/>
            </p:nvCxnSpPr>
            <p:spPr>
              <a:xfrm>
                <a:off x="0" y="446017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 userDrawn="1"/>
            </p:nvCxnSpPr>
            <p:spPr>
              <a:xfrm>
                <a:off x="0" y="478752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 userDrawn="1"/>
            </p:nvCxnSpPr>
            <p:spPr>
              <a:xfrm>
                <a:off x="0" y="503303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 userDrawn="1"/>
            </p:nvCxnSpPr>
            <p:spPr>
              <a:xfrm>
                <a:off x="0" y="511487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/>
              <p:nvPr userDrawn="1"/>
            </p:nvCxnSpPr>
            <p:spPr>
              <a:xfrm>
                <a:off x="0" y="519671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 userDrawn="1"/>
            </p:nvCxnSpPr>
            <p:spPr>
              <a:xfrm>
                <a:off x="0" y="486936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 userDrawn="1"/>
            </p:nvCxnSpPr>
            <p:spPr>
              <a:xfrm>
                <a:off x="0" y="495119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 userDrawn="1"/>
            </p:nvCxnSpPr>
            <p:spPr>
              <a:xfrm>
                <a:off x="0" y="527855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 userDrawn="1"/>
            </p:nvCxnSpPr>
            <p:spPr>
              <a:xfrm>
                <a:off x="0" y="552406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 userDrawn="1"/>
            </p:nvCxnSpPr>
            <p:spPr>
              <a:xfrm>
                <a:off x="0" y="560590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 userDrawn="1"/>
            </p:nvCxnSpPr>
            <p:spPr>
              <a:xfrm>
                <a:off x="0" y="568774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 userDrawn="1"/>
            </p:nvCxnSpPr>
            <p:spPr>
              <a:xfrm>
                <a:off x="0" y="536038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 userDrawn="1"/>
            </p:nvCxnSpPr>
            <p:spPr>
              <a:xfrm>
                <a:off x="0" y="544222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/>
              <p:cNvCxnSpPr/>
              <p:nvPr userDrawn="1"/>
            </p:nvCxnSpPr>
            <p:spPr>
              <a:xfrm>
                <a:off x="0" y="576957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/>
              <p:nvPr userDrawn="1"/>
            </p:nvCxnSpPr>
            <p:spPr>
              <a:xfrm>
                <a:off x="0" y="601509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/>
              <p:nvPr userDrawn="1"/>
            </p:nvCxnSpPr>
            <p:spPr>
              <a:xfrm>
                <a:off x="0" y="609693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 userDrawn="1"/>
            </p:nvCxnSpPr>
            <p:spPr>
              <a:xfrm>
                <a:off x="0" y="617876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 userDrawn="1"/>
            </p:nvCxnSpPr>
            <p:spPr>
              <a:xfrm>
                <a:off x="0" y="585141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 userDrawn="1"/>
            </p:nvCxnSpPr>
            <p:spPr>
              <a:xfrm>
                <a:off x="0" y="593325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 userDrawn="1"/>
            </p:nvCxnSpPr>
            <p:spPr>
              <a:xfrm>
                <a:off x="0" y="626060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 userDrawn="1"/>
            </p:nvCxnSpPr>
            <p:spPr>
              <a:xfrm>
                <a:off x="0" y="650612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 userDrawn="1"/>
            </p:nvCxnSpPr>
            <p:spPr>
              <a:xfrm>
                <a:off x="0" y="658795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 userDrawn="1"/>
            </p:nvCxnSpPr>
            <p:spPr>
              <a:xfrm>
                <a:off x="0" y="666979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 userDrawn="1"/>
            </p:nvCxnSpPr>
            <p:spPr>
              <a:xfrm>
                <a:off x="0" y="634244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 userDrawn="1"/>
            </p:nvCxnSpPr>
            <p:spPr>
              <a:xfrm>
                <a:off x="0" y="642428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 userDrawn="1"/>
            </p:nvCxnSpPr>
            <p:spPr>
              <a:xfrm>
                <a:off x="0" y="675163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 userDrawn="1"/>
            </p:nvCxnSpPr>
            <p:spPr>
              <a:xfrm>
                <a:off x="0" y="683347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193"/>
            <p:cNvGrpSpPr/>
            <p:nvPr userDrawn="1"/>
          </p:nvGrpSpPr>
          <p:grpSpPr>
            <a:xfrm>
              <a:off x="0" y="163676"/>
              <a:ext cx="9144000" cy="6630466"/>
              <a:chOff x="0" y="163676"/>
              <a:chExt cx="9144000" cy="6630466"/>
            </a:xfrm>
          </p:grpSpPr>
          <p:cxnSp>
            <p:nvCxnSpPr>
              <p:cNvPr id="24" name="直接连接符 23"/>
              <p:cNvCxnSpPr/>
              <p:nvPr userDrawn="1"/>
            </p:nvCxnSpPr>
            <p:spPr>
              <a:xfrm>
                <a:off x="0" y="16367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 userDrawn="1"/>
            </p:nvCxnSpPr>
            <p:spPr>
              <a:xfrm>
                <a:off x="0" y="40919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 userDrawn="1"/>
            </p:nvCxnSpPr>
            <p:spPr>
              <a:xfrm>
                <a:off x="0" y="49102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 userDrawn="1"/>
            </p:nvCxnSpPr>
            <p:spPr>
              <a:xfrm>
                <a:off x="0" y="57286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 userDrawn="1"/>
            </p:nvCxnSpPr>
            <p:spPr>
              <a:xfrm>
                <a:off x="0" y="24551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 userDrawn="1"/>
            </p:nvCxnSpPr>
            <p:spPr>
              <a:xfrm>
                <a:off x="0" y="32735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 userDrawn="1"/>
            </p:nvCxnSpPr>
            <p:spPr>
              <a:xfrm>
                <a:off x="0" y="65470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 userDrawn="1"/>
            </p:nvCxnSpPr>
            <p:spPr>
              <a:xfrm>
                <a:off x="0" y="90021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 userDrawn="1"/>
            </p:nvCxnSpPr>
            <p:spPr>
              <a:xfrm>
                <a:off x="0" y="98205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 userDrawn="1"/>
            </p:nvCxnSpPr>
            <p:spPr>
              <a:xfrm>
                <a:off x="0" y="106389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 userDrawn="1"/>
            </p:nvCxnSpPr>
            <p:spPr>
              <a:xfrm>
                <a:off x="0" y="73654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 userDrawn="1"/>
            </p:nvCxnSpPr>
            <p:spPr>
              <a:xfrm>
                <a:off x="0" y="81838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 userDrawn="1"/>
            </p:nvCxnSpPr>
            <p:spPr>
              <a:xfrm>
                <a:off x="0" y="114573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 userDrawn="1"/>
            </p:nvCxnSpPr>
            <p:spPr>
              <a:xfrm>
                <a:off x="0" y="139124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 userDrawn="1"/>
            </p:nvCxnSpPr>
            <p:spPr>
              <a:xfrm>
                <a:off x="0" y="147308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 userDrawn="1"/>
            </p:nvCxnSpPr>
            <p:spPr>
              <a:xfrm>
                <a:off x="0" y="155492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 userDrawn="1"/>
            </p:nvCxnSpPr>
            <p:spPr>
              <a:xfrm>
                <a:off x="0" y="122757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 userDrawn="1"/>
            </p:nvCxnSpPr>
            <p:spPr>
              <a:xfrm>
                <a:off x="0" y="130940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 userDrawn="1"/>
            </p:nvCxnSpPr>
            <p:spPr>
              <a:xfrm>
                <a:off x="0" y="163676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 userDrawn="1"/>
            </p:nvCxnSpPr>
            <p:spPr>
              <a:xfrm>
                <a:off x="0" y="188227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 userDrawn="1"/>
            </p:nvCxnSpPr>
            <p:spPr>
              <a:xfrm>
                <a:off x="0" y="196411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 userDrawn="1"/>
            </p:nvCxnSpPr>
            <p:spPr>
              <a:xfrm>
                <a:off x="0" y="204595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 userDrawn="1"/>
            </p:nvCxnSpPr>
            <p:spPr>
              <a:xfrm>
                <a:off x="0" y="171859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 userDrawn="1"/>
            </p:nvCxnSpPr>
            <p:spPr>
              <a:xfrm>
                <a:off x="0" y="180043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 userDrawn="1"/>
            </p:nvCxnSpPr>
            <p:spPr>
              <a:xfrm>
                <a:off x="0" y="212778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 userDrawn="1"/>
            </p:nvCxnSpPr>
            <p:spPr>
              <a:xfrm>
                <a:off x="0" y="237330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 userDrawn="1"/>
            </p:nvCxnSpPr>
            <p:spPr>
              <a:xfrm>
                <a:off x="0" y="245514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 userDrawn="1"/>
            </p:nvCxnSpPr>
            <p:spPr>
              <a:xfrm>
                <a:off x="0" y="253697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 userDrawn="1"/>
            </p:nvCxnSpPr>
            <p:spPr>
              <a:xfrm>
                <a:off x="0" y="220962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 userDrawn="1"/>
            </p:nvCxnSpPr>
            <p:spPr>
              <a:xfrm>
                <a:off x="0" y="229146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 userDrawn="1"/>
            </p:nvCxnSpPr>
            <p:spPr>
              <a:xfrm>
                <a:off x="0" y="261881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 userDrawn="1"/>
            </p:nvCxnSpPr>
            <p:spPr>
              <a:xfrm>
                <a:off x="0" y="286433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 userDrawn="1"/>
            </p:nvCxnSpPr>
            <p:spPr>
              <a:xfrm>
                <a:off x="0" y="294616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 userDrawn="1"/>
            </p:nvCxnSpPr>
            <p:spPr>
              <a:xfrm>
                <a:off x="0" y="302800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 userDrawn="1"/>
            </p:nvCxnSpPr>
            <p:spPr>
              <a:xfrm>
                <a:off x="0" y="270065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 userDrawn="1"/>
            </p:nvCxnSpPr>
            <p:spPr>
              <a:xfrm>
                <a:off x="0" y="278249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 userDrawn="1"/>
            </p:nvCxnSpPr>
            <p:spPr>
              <a:xfrm>
                <a:off x="0" y="310984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 userDrawn="1"/>
            </p:nvCxnSpPr>
            <p:spPr>
              <a:xfrm>
                <a:off x="0" y="335535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 userDrawn="1"/>
            </p:nvCxnSpPr>
            <p:spPr>
              <a:xfrm>
                <a:off x="0" y="343719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 userDrawn="1"/>
            </p:nvCxnSpPr>
            <p:spPr>
              <a:xfrm>
                <a:off x="0" y="351903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 userDrawn="1"/>
            </p:nvCxnSpPr>
            <p:spPr>
              <a:xfrm>
                <a:off x="0" y="319168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 userDrawn="1"/>
            </p:nvCxnSpPr>
            <p:spPr>
              <a:xfrm>
                <a:off x="0" y="327352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 userDrawn="1"/>
            </p:nvCxnSpPr>
            <p:spPr>
              <a:xfrm>
                <a:off x="0" y="360087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 userDrawn="1"/>
            </p:nvCxnSpPr>
            <p:spPr>
              <a:xfrm>
                <a:off x="0" y="384638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 userDrawn="1"/>
            </p:nvCxnSpPr>
            <p:spPr>
              <a:xfrm>
                <a:off x="0" y="392822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 userDrawn="1"/>
            </p:nvCxnSpPr>
            <p:spPr>
              <a:xfrm>
                <a:off x="0" y="401006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 userDrawn="1"/>
            </p:nvCxnSpPr>
            <p:spPr>
              <a:xfrm>
                <a:off x="0" y="368271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 userDrawn="1"/>
            </p:nvCxnSpPr>
            <p:spPr>
              <a:xfrm>
                <a:off x="0" y="376454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 userDrawn="1"/>
            </p:nvCxnSpPr>
            <p:spPr>
              <a:xfrm>
                <a:off x="0" y="409190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 userDrawn="1"/>
            </p:nvCxnSpPr>
            <p:spPr>
              <a:xfrm>
                <a:off x="0" y="433741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 userDrawn="1"/>
            </p:nvCxnSpPr>
            <p:spPr>
              <a:xfrm>
                <a:off x="0" y="441925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 userDrawn="1"/>
            </p:nvCxnSpPr>
            <p:spPr>
              <a:xfrm>
                <a:off x="0" y="450109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 userDrawn="1"/>
            </p:nvCxnSpPr>
            <p:spPr>
              <a:xfrm>
                <a:off x="0" y="417373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 userDrawn="1"/>
            </p:nvCxnSpPr>
            <p:spPr>
              <a:xfrm>
                <a:off x="0" y="425557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 userDrawn="1"/>
            </p:nvCxnSpPr>
            <p:spPr>
              <a:xfrm>
                <a:off x="0" y="458292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 userDrawn="1"/>
            </p:nvCxnSpPr>
            <p:spPr>
              <a:xfrm>
                <a:off x="0" y="482844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 userDrawn="1"/>
            </p:nvCxnSpPr>
            <p:spPr>
              <a:xfrm>
                <a:off x="0" y="491028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 userDrawn="1"/>
            </p:nvCxnSpPr>
            <p:spPr>
              <a:xfrm>
                <a:off x="0" y="499211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 userDrawn="1"/>
            </p:nvCxnSpPr>
            <p:spPr>
              <a:xfrm>
                <a:off x="0" y="466476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 userDrawn="1"/>
            </p:nvCxnSpPr>
            <p:spPr>
              <a:xfrm>
                <a:off x="0" y="474660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 userDrawn="1"/>
            </p:nvCxnSpPr>
            <p:spPr>
              <a:xfrm>
                <a:off x="0" y="507395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 userDrawn="1"/>
            </p:nvCxnSpPr>
            <p:spPr>
              <a:xfrm>
                <a:off x="0" y="531947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 userDrawn="1"/>
            </p:nvCxnSpPr>
            <p:spPr>
              <a:xfrm>
                <a:off x="0" y="540130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 userDrawn="1"/>
            </p:nvCxnSpPr>
            <p:spPr>
              <a:xfrm>
                <a:off x="0" y="548314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 userDrawn="1"/>
            </p:nvCxnSpPr>
            <p:spPr>
              <a:xfrm>
                <a:off x="0" y="515579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 userDrawn="1"/>
            </p:nvCxnSpPr>
            <p:spPr>
              <a:xfrm>
                <a:off x="0" y="523763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 userDrawn="1"/>
            </p:nvCxnSpPr>
            <p:spPr>
              <a:xfrm>
                <a:off x="0" y="556498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 userDrawn="1"/>
            </p:nvCxnSpPr>
            <p:spPr>
              <a:xfrm>
                <a:off x="0" y="581049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 userDrawn="1"/>
            </p:nvCxnSpPr>
            <p:spPr>
              <a:xfrm>
                <a:off x="0" y="589233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 userDrawn="1"/>
            </p:nvCxnSpPr>
            <p:spPr>
              <a:xfrm>
                <a:off x="0" y="597417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 userDrawn="1"/>
            </p:nvCxnSpPr>
            <p:spPr>
              <a:xfrm>
                <a:off x="0" y="564682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 userDrawn="1"/>
            </p:nvCxnSpPr>
            <p:spPr>
              <a:xfrm>
                <a:off x="0" y="572866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 userDrawn="1"/>
            </p:nvCxnSpPr>
            <p:spPr>
              <a:xfrm>
                <a:off x="0" y="605601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 userDrawn="1"/>
            </p:nvCxnSpPr>
            <p:spPr>
              <a:xfrm>
                <a:off x="0" y="630152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 userDrawn="1"/>
            </p:nvCxnSpPr>
            <p:spPr>
              <a:xfrm>
                <a:off x="0" y="638336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 userDrawn="1"/>
            </p:nvCxnSpPr>
            <p:spPr>
              <a:xfrm>
                <a:off x="0" y="646520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 userDrawn="1"/>
            </p:nvCxnSpPr>
            <p:spPr>
              <a:xfrm>
                <a:off x="0" y="613785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 userDrawn="1"/>
            </p:nvCxnSpPr>
            <p:spPr>
              <a:xfrm>
                <a:off x="0" y="621968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 userDrawn="1"/>
            </p:nvCxnSpPr>
            <p:spPr>
              <a:xfrm>
                <a:off x="0" y="654704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 userDrawn="1"/>
            </p:nvCxnSpPr>
            <p:spPr>
              <a:xfrm>
                <a:off x="0" y="679255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 userDrawn="1"/>
            </p:nvCxnSpPr>
            <p:spPr>
              <a:xfrm>
                <a:off x="0" y="662887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 userDrawn="1"/>
            </p:nvCxnSpPr>
            <p:spPr>
              <a:xfrm>
                <a:off x="0" y="671071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4" name="矩形 203"/>
          <p:cNvSpPr/>
          <p:nvPr userDrawn="1"/>
        </p:nvSpPr>
        <p:spPr>
          <a:xfrm>
            <a:off x="0" y="6715124"/>
            <a:ext cx="9144000" cy="142876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9" name="图片 8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6072206"/>
            <a:ext cx="785822" cy="785794"/>
          </a:xfrm>
          <a:prstGeom prst="rect">
            <a:avLst/>
          </a:prstGeom>
        </p:spPr>
      </p:pic>
      <p:pic>
        <p:nvPicPr>
          <p:cNvPr id="10" name="图片 9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5786" y="6072206"/>
            <a:ext cx="785822" cy="785794"/>
          </a:xfrm>
          <a:prstGeom prst="rect">
            <a:avLst/>
          </a:prstGeom>
        </p:spPr>
      </p:pic>
      <p:pic>
        <p:nvPicPr>
          <p:cNvPr id="11" name="图片 10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571604" y="6072206"/>
            <a:ext cx="785822" cy="785794"/>
          </a:xfrm>
          <a:prstGeom prst="rect">
            <a:avLst/>
          </a:prstGeom>
        </p:spPr>
      </p:pic>
      <p:pic>
        <p:nvPicPr>
          <p:cNvPr id="12" name="图片 11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2357422" y="6072206"/>
            <a:ext cx="785822" cy="785794"/>
          </a:xfrm>
          <a:prstGeom prst="rect">
            <a:avLst/>
          </a:prstGeom>
        </p:spPr>
      </p:pic>
      <p:pic>
        <p:nvPicPr>
          <p:cNvPr id="13" name="图片 12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143244" y="6072206"/>
            <a:ext cx="785822" cy="785794"/>
          </a:xfrm>
          <a:prstGeom prst="rect">
            <a:avLst/>
          </a:prstGeom>
        </p:spPr>
      </p:pic>
      <p:pic>
        <p:nvPicPr>
          <p:cNvPr id="14" name="图片 13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3929066" y="6072206"/>
            <a:ext cx="785822" cy="785794"/>
          </a:xfrm>
          <a:prstGeom prst="rect">
            <a:avLst/>
          </a:prstGeom>
        </p:spPr>
      </p:pic>
      <p:pic>
        <p:nvPicPr>
          <p:cNvPr id="15" name="图片 14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714884" y="6072206"/>
            <a:ext cx="785822" cy="785794"/>
          </a:xfrm>
          <a:prstGeom prst="rect">
            <a:avLst/>
          </a:prstGeom>
        </p:spPr>
      </p:pic>
      <p:pic>
        <p:nvPicPr>
          <p:cNvPr id="16" name="图片 15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5500706" y="6072206"/>
            <a:ext cx="785822" cy="785794"/>
          </a:xfrm>
          <a:prstGeom prst="rect">
            <a:avLst/>
          </a:prstGeom>
        </p:spPr>
      </p:pic>
      <p:pic>
        <p:nvPicPr>
          <p:cNvPr id="17" name="图片 16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86524" y="6072206"/>
            <a:ext cx="785822" cy="785794"/>
          </a:xfrm>
          <a:prstGeom prst="rect">
            <a:avLst/>
          </a:prstGeom>
        </p:spPr>
      </p:pic>
      <p:pic>
        <p:nvPicPr>
          <p:cNvPr id="18" name="图片 17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072330" y="6072206"/>
            <a:ext cx="785822" cy="785794"/>
          </a:xfrm>
          <a:prstGeom prst="rect">
            <a:avLst/>
          </a:prstGeom>
        </p:spPr>
      </p:pic>
      <p:pic>
        <p:nvPicPr>
          <p:cNvPr id="19" name="图片 18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58148" y="6072206"/>
            <a:ext cx="785822" cy="785794"/>
          </a:xfrm>
          <a:prstGeom prst="rect">
            <a:avLst/>
          </a:prstGeom>
        </p:spPr>
      </p:pic>
      <p:pic>
        <p:nvPicPr>
          <p:cNvPr id="20" name="图片 19" descr="GT-074.png"/>
          <p:cNvPicPr>
            <a:picLocks noChangeAspect="1"/>
          </p:cNvPicPr>
          <p:nvPr userDrawn="1"/>
        </p:nvPicPr>
        <p:blipFill>
          <a:blip r:embed="rId2" cstate="print"/>
          <a:srcRect r="36368"/>
          <a:stretch>
            <a:fillRect/>
          </a:stretch>
        </p:blipFill>
        <p:spPr>
          <a:xfrm>
            <a:off x="8643966" y="6072206"/>
            <a:ext cx="500034" cy="785794"/>
          </a:xfrm>
          <a:prstGeom prst="rect">
            <a:avLst/>
          </a:prstGeom>
        </p:spPr>
      </p:pic>
      <p:sp>
        <p:nvSpPr>
          <p:cNvPr id="205" name="矩形 204"/>
          <p:cNvSpPr/>
          <p:nvPr userDrawn="1"/>
        </p:nvSpPr>
        <p:spPr>
          <a:xfrm>
            <a:off x="0" y="0"/>
            <a:ext cx="9144000" cy="45719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矩形 206"/>
          <p:cNvSpPr/>
          <p:nvPr userDrawn="1"/>
        </p:nvSpPr>
        <p:spPr>
          <a:xfrm>
            <a:off x="0" y="2071678"/>
            <a:ext cx="9144000" cy="2286016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Rectangle 1"/>
          <p:cNvSpPr>
            <a:spLocks noChangeArrowheads="1"/>
          </p:cNvSpPr>
          <p:nvPr userDrawn="1"/>
        </p:nvSpPr>
        <p:spPr bwMode="auto">
          <a:xfrm>
            <a:off x="2857488" y="3344291"/>
            <a:ext cx="50006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GB" altLang="zh-CN" sz="1600" b="0" i="0" u="none" strike="noStrike" cap="none" normalizeH="0" baseline="0" dirty="0" smtClean="0">
                <a:ln>
                  <a:noFill/>
                </a:ln>
                <a:solidFill>
                  <a:srgbClr val="452103"/>
                </a:solidFill>
                <a:effectLst/>
                <a:latin typeface="Verdana" pitchFamily="34" charset="0"/>
                <a:ea typeface="宋体" pitchFamily="2" charset="-122"/>
                <a:cs typeface="Times New Roman" pitchFamily="18" charset="0"/>
              </a:rPr>
              <a:t>You can find more free PowerPoint templates on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452103"/>
                </a:solidFill>
                <a:effectLst/>
                <a:latin typeface="Verdana" pitchFamily="34" charset="0"/>
                <a:ea typeface="宋体" pitchFamily="2" charset="-122"/>
                <a:cs typeface="Times New Roman" pitchFamily="18" charset="0"/>
              </a:rPr>
              <a:t>: 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宋体" pitchFamily="2" charset="-122"/>
                <a:cs typeface="Times New Roman" pitchFamily="18" charset="0"/>
                <a:hlinkClick r:id="rId3"/>
              </a:rPr>
              <a:t>http://www.ppt-to-video.com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93" name="图片 192" descr="10_03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71538" y="2357430"/>
            <a:ext cx="1643074" cy="1513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4" name="标题 662"/>
          <p:cNvSpPr txBox="1">
            <a:spLocks/>
          </p:cNvSpPr>
          <p:nvPr userDrawn="1"/>
        </p:nvSpPr>
        <p:spPr>
          <a:xfrm>
            <a:off x="2000232" y="2428868"/>
            <a:ext cx="6929486" cy="10001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E305C"/>
                </a:solidFill>
                <a:effectLst/>
                <a:uLnTx/>
                <a:uFillTx/>
                <a:latin typeface="Vladimir Script" pitchFamily="66" charset="0"/>
                <a:ea typeface="+mj-ea"/>
                <a:cs typeface="Arial" pitchFamily="34" charset="0"/>
              </a:rPr>
              <a:t>Happy Mother’s Day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BE305C"/>
              </a:solidFill>
              <a:effectLst/>
              <a:uLnTx/>
              <a:uFillTx/>
              <a:latin typeface="Vladimir Script" pitchFamily="66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 userDrawn="1"/>
        </p:nvGrpSpPr>
        <p:grpSpPr>
          <a:xfrm>
            <a:off x="0" y="0"/>
            <a:ext cx="9144000" cy="6835061"/>
            <a:chOff x="0" y="0"/>
            <a:chExt cx="9144000" cy="6835061"/>
          </a:xfrm>
        </p:grpSpPr>
        <p:grpSp>
          <p:nvGrpSpPr>
            <p:cNvPr id="4" name="组合 192"/>
            <p:cNvGrpSpPr/>
            <p:nvPr userDrawn="1"/>
          </p:nvGrpSpPr>
          <p:grpSpPr>
            <a:xfrm>
              <a:off x="0" y="0"/>
              <a:ext cx="9144000" cy="6835061"/>
              <a:chOff x="0" y="0"/>
              <a:chExt cx="9144000" cy="6835061"/>
            </a:xfrm>
          </p:grpSpPr>
          <p:cxnSp>
            <p:nvCxnSpPr>
              <p:cNvPr id="106" name="直接连接符 105"/>
              <p:cNvCxnSpPr/>
              <p:nvPr userDrawn="1"/>
            </p:nvCxnSpPr>
            <p:spPr>
              <a:xfrm>
                <a:off x="0" y="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 userDrawn="1"/>
            </p:nvCxnSpPr>
            <p:spPr>
              <a:xfrm>
                <a:off x="0" y="12275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 userDrawn="1"/>
            </p:nvCxnSpPr>
            <p:spPr>
              <a:xfrm>
                <a:off x="0" y="20459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 userDrawn="1"/>
            </p:nvCxnSpPr>
            <p:spPr>
              <a:xfrm>
                <a:off x="0" y="28643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 userDrawn="1"/>
            </p:nvCxnSpPr>
            <p:spPr>
              <a:xfrm>
                <a:off x="0" y="4091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 userDrawn="1"/>
            </p:nvCxnSpPr>
            <p:spPr>
              <a:xfrm>
                <a:off x="0" y="8183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 userDrawn="1"/>
            </p:nvCxnSpPr>
            <p:spPr>
              <a:xfrm>
                <a:off x="0" y="36827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 userDrawn="1"/>
            </p:nvCxnSpPr>
            <p:spPr>
              <a:xfrm>
                <a:off x="0" y="61378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 userDrawn="1"/>
            </p:nvCxnSpPr>
            <p:spPr>
              <a:xfrm>
                <a:off x="0" y="69562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 userDrawn="1"/>
            </p:nvCxnSpPr>
            <p:spPr>
              <a:xfrm>
                <a:off x="0" y="77746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 userDrawn="1"/>
            </p:nvCxnSpPr>
            <p:spPr>
              <a:xfrm>
                <a:off x="0" y="45010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 userDrawn="1"/>
            </p:nvCxnSpPr>
            <p:spPr>
              <a:xfrm>
                <a:off x="0" y="53194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 userDrawn="1"/>
            </p:nvCxnSpPr>
            <p:spPr>
              <a:xfrm>
                <a:off x="0" y="85929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 userDrawn="1"/>
            </p:nvCxnSpPr>
            <p:spPr>
              <a:xfrm>
                <a:off x="0" y="110481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 userDrawn="1"/>
            </p:nvCxnSpPr>
            <p:spPr>
              <a:xfrm>
                <a:off x="0" y="118665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 userDrawn="1"/>
            </p:nvCxnSpPr>
            <p:spPr>
              <a:xfrm>
                <a:off x="0" y="126848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 userDrawn="1"/>
            </p:nvCxnSpPr>
            <p:spPr>
              <a:xfrm>
                <a:off x="0" y="94113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 userDrawn="1"/>
            </p:nvCxnSpPr>
            <p:spPr>
              <a:xfrm>
                <a:off x="0" y="102297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 userDrawn="1"/>
            </p:nvCxnSpPr>
            <p:spPr>
              <a:xfrm>
                <a:off x="0" y="135032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 userDrawn="1"/>
            </p:nvCxnSpPr>
            <p:spPr>
              <a:xfrm>
                <a:off x="0" y="159584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 userDrawn="1"/>
            </p:nvCxnSpPr>
            <p:spPr>
              <a:xfrm>
                <a:off x="0" y="167767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 userDrawn="1"/>
            </p:nvCxnSpPr>
            <p:spPr>
              <a:xfrm>
                <a:off x="0" y="175951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 userDrawn="1"/>
            </p:nvCxnSpPr>
            <p:spPr>
              <a:xfrm>
                <a:off x="0" y="143216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 userDrawn="1"/>
            </p:nvCxnSpPr>
            <p:spPr>
              <a:xfrm>
                <a:off x="0" y="151400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 userDrawn="1"/>
            </p:nvCxnSpPr>
            <p:spPr>
              <a:xfrm>
                <a:off x="0" y="184135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 userDrawn="1"/>
            </p:nvCxnSpPr>
            <p:spPr>
              <a:xfrm>
                <a:off x="0" y="208686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 userDrawn="1"/>
            </p:nvCxnSpPr>
            <p:spPr>
              <a:xfrm>
                <a:off x="0" y="216870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 userDrawn="1"/>
            </p:nvCxnSpPr>
            <p:spPr>
              <a:xfrm>
                <a:off x="0" y="225054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 userDrawn="1"/>
            </p:nvCxnSpPr>
            <p:spPr>
              <a:xfrm>
                <a:off x="0" y="192319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 userDrawn="1"/>
            </p:nvCxnSpPr>
            <p:spPr>
              <a:xfrm>
                <a:off x="0" y="200503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 userDrawn="1"/>
            </p:nvCxnSpPr>
            <p:spPr>
              <a:xfrm>
                <a:off x="0" y="233238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 userDrawn="1"/>
            </p:nvCxnSpPr>
            <p:spPr>
              <a:xfrm>
                <a:off x="0" y="257789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 userDrawn="1"/>
            </p:nvCxnSpPr>
            <p:spPr>
              <a:xfrm>
                <a:off x="0" y="265973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 userDrawn="1"/>
            </p:nvCxnSpPr>
            <p:spPr>
              <a:xfrm>
                <a:off x="0" y="274157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 userDrawn="1"/>
            </p:nvCxnSpPr>
            <p:spPr>
              <a:xfrm>
                <a:off x="0" y="241422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 userDrawn="1"/>
            </p:nvCxnSpPr>
            <p:spPr>
              <a:xfrm>
                <a:off x="0" y="249605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/>
              <p:nvPr userDrawn="1"/>
            </p:nvCxnSpPr>
            <p:spPr>
              <a:xfrm>
                <a:off x="0" y="282341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/>
              <p:nvPr userDrawn="1"/>
            </p:nvCxnSpPr>
            <p:spPr>
              <a:xfrm>
                <a:off x="0" y="306892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 userDrawn="1"/>
            </p:nvCxnSpPr>
            <p:spPr>
              <a:xfrm>
                <a:off x="0" y="315076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 userDrawn="1"/>
            </p:nvCxnSpPr>
            <p:spPr>
              <a:xfrm>
                <a:off x="0" y="323260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 userDrawn="1"/>
            </p:nvCxnSpPr>
            <p:spPr>
              <a:xfrm>
                <a:off x="0" y="290524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 userDrawn="1"/>
            </p:nvCxnSpPr>
            <p:spPr>
              <a:xfrm>
                <a:off x="0" y="298708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 userDrawn="1"/>
            </p:nvCxnSpPr>
            <p:spPr>
              <a:xfrm>
                <a:off x="0" y="331443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 userDrawn="1"/>
            </p:nvCxnSpPr>
            <p:spPr>
              <a:xfrm>
                <a:off x="0" y="355995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 userDrawn="1"/>
            </p:nvCxnSpPr>
            <p:spPr>
              <a:xfrm>
                <a:off x="0" y="364179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 userDrawn="1"/>
            </p:nvCxnSpPr>
            <p:spPr>
              <a:xfrm>
                <a:off x="0" y="372362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 userDrawn="1"/>
            </p:nvCxnSpPr>
            <p:spPr>
              <a:xfrm>
                <a:off x="0" y="339627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 userDrawn="1"/>
            </p:nvCxnSpPr>
            <p:spPr>
              <a:xfrm>
                <a:off x="0" y="347811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 userDrawn="1"/>
            </p:nvCxnSpPr>
            <p:spPr>
              <a:xfrm>
                <a:off x="0" y="380546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 userDrawn="1"/>
            </p:nvCxnSpPr>
            <p:spPr>
              <a:xfrm>
                <a:off x="0" y="405098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 userDrawn="1"/>
            </p:nvCxnSpPr>
            <p:spPr>
              <a:xfrm>
                <a:off x="0" y="413281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 userDrawn="1"/>
            </p:nvCxnSpPr>
            <p:spPr>
              <a:xfrm>
                <a:off x="0" y="421465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 userDrawn="1"/>
            </p:nvCxnSpPr>
            <p:spPr>
              <a:xfrm>
                <a:off x="0" y="388730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/>
              <p:nvPr userDrawn="1"/>
            </p:nvCxnSpPr>
            <p:spPr>
              <a:xfrm>
                <a:off x="0" y="396914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 userDrawn="1"/>
            </p:nvCxnSpPr>
            <p:spPr>
              <a:xfrm>
                <a:off x="0" y="429649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 userDrawn="1"/>
            </p:nvCxnSpPr>
            <p:spPr>
              <a:xfrm>
                <a:off x="0" y="454200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 userDrawn="1"/>
            </p:nvCxnSpPr>
            <p:spPr>
              <a:xfrm>
                <a:off x="0" y="462384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 userDrawn="1"/>
            </p:nvCxnSpPr>
            <p:spPr>
              <a:xfrm>
                <a:off x="0" y="470568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/>
              <p:nvPr userDrawn="1"/>
            </p:nvCxnSpPr>
            <p:spPr>
              <a:xfrm>
                <a:off x="0" y="437833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 userDrawn="1"/>
            </p:nvCxnSpPr>
            <p:spPr>
              <a:xfrm>
                <a:off x="0" y="446017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 userDrawn="1"/>
            </p:nvCxnSpPr>
            <p:spPr>
              <a:xfrm>
                <a:off x="0" y="478752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 userDrawn="1"/>
            </p:nvCxnSpPr>
            <p:spPr>
              <a:xfrm>
                <a:off x="0" y="503303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 userDrawn="1"/>
            </p:nvCxnSpPr>
            <p:spPr>
              <a:xfrm>
                <a:off x="0" y="511487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/>
              <p:nvPr userDrawn="1"/>
            </p:nvCxnSpPr>
            <p:spPr>
              <a:xfrm>
                <a:off x="0" y="519671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 userDrawn="1"/>
            </p:nvCxnSpPr>
            <p:spPr>
              <a:xfrm>
                <a:off x="0" y="486936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 userDrawn="1"/>
            </p:nvCxnSpPr>
            <p:spPr>
              <a:xfrm>
                <a:off x="0" y="495119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 userDrawn="1"/>
            </p:nvCxnSpPr>
            <p:spPr>
              <a:xfrm>
                <a:off x="0" y="527855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 userDrawn="1"/>
            </p:nvCxnSpPr>
            <p:spPr>
              <a:xfrm>
                <a:off x="0" y="552406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 userDrawn="1"/>
            </p:nvCxnSpPr>
            <p:spPr>
              <a:xfrm>
                <a:off x="0" y="560590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 userDrawn="1"/>
            </p:nvCxnSpPr>
            <p:spPr>
              <a:xfrm>
                <a:off x="0" y="568774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 userDrawn="1"/>
            </p:nvCxnSpPr>
            <p:spPr>
              <a:xfrm>
                <a:off x="0" y="536038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 userDrawn="1"/>
            </p:nvCxnSpPr>
            <p:spPr>
              <a:xfrm>
                <a:off x="0" y="544222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/>
              <p:cNvCxnSpPr/>
              <p:nvPr userDrawn="1"/>
            </p:nvCxnSpPr>
            <p:spPr>
              <a:xfrm>
                <a:off x="0" y="576957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/>
              <p:nvPr userDrawn="1"/>
            </p:nvCxnSpPr>
            <p:spPr>
              <a:xfrm>
                <a:off x="0" y="601509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/>
              <p:nvPr userDrawn="1"/>
            </p:nvCxnSpPr>
            <p:spPr>
              <a:xfrm>
                <a:off x="0" y="609693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 userDrawn="1"/>
            </p:nvCxnSpPr>
            <p:spPr>
              <a:xfrm>
                <a:off x="0" y="617876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 userDrawn="1"/>
            </p:nvCxnSpPr>
            <p:spPr>
              <a:xfrm>
                <a:off x="0" y="585141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 userDrawn="1"/>
            </p:nvCxnSpPr>
            <p:spPr>
              <a:xfrm>
                <a:off x="0" y="593325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 userDrawn="1"/>
            </p:nvCxnSpPr>
            <p:spPr>
              <a:xfrm>
                <a:off x="0" y="626060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 userDrawn="1"/>
            </p:nvCxnSpPr>
            <p:spPr>
              <a:xfrm>
                <a:off x="0" y="6506121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 userDrawn="1"/>
            </p:nvCxnSpPr>
            <p:spPr>
              <a:xfrm>
                <a:off x="0" y="6587959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 userDrawn="1"/>
            </p:nvCxnSpPr>
            <p:spPr>
              <a:xfrm>
                <a:off x="0" y="6669797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 userDrawn="1"/>
            </p:nvCxnSpPr>
            <p:spPr>
              <a:xfrm>
                <a:off x="0" y="634244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 userDrawn="1"/>
            </p:nvCxnSpPr>
            <p:spPr>
              <a:xfrm>
                <a:off x="0" y="642428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 userDrawn="1"/>
            </p:nvCxnSpPr>
            <p:spPr>
              <a:xfrm>
                <a:off x="0" y="6751635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 userDrawn="1"/>
            </p:nvCxnSpPr>
            <p:spPr>
              <a:xfrm>
                <a:off x="0" y="6833473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193"/>
            <p:cNvGrpSpPr/>
            <p:nvPr userDrawn="1"/>
          </p:nvGrpSpPr>
          <p:grpSpPr>
            <a:xfrm>
              <a:off x="0" y="163676"/>
              <a:ext cx="9144000" cy="6630466"/>
              <a:chOff x="0" y="163676"/>
              <a:chExt cx="9144000" cy="6630466"/>
            </a:xfrm>
          </p:grpSpPr>
          <p:cxnSp>
            <p:nvCxnSpPr>
              <p:cNvPr id="24" name="直接连接符 23"/>
              <p:cNvCxnSpPr/>
              <p:nvPr userDrawn="1"/>
            </p:nvCxnSpPr>
            <p:spPr>
              <a:xfrm>
                <a:off x="0" y="16367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 userDrawn="1"/>
            </p:nvCxnSpPr>
            <p:spPr>
              <a:xfrm>
                <a:off x="0" y="40919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 userDrawn="1"/>
            </p:nvCxnSpPr>
            <p:spPr>
              <a:xfrm>
                <a:off x="0" y="49102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 userDrawn="1"/>
            </p:nvCxnSpPr>
            <p:spPr>
              <a:xfrm>
                <a:off x="0" y="57286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 userDrawn="1"/>
            </p:nvCxnSpPr>
            <p:spPr>
              <a:xfrm>
                <a:off x="0" y="24551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 userDrawn="1"/>
            </p:nvCxnSpPr>
            <p:spPr>
              <a:xfrm>
                <a:off x="0" y="32735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 userDrawn="1"/>
            </p:nvCxnSpPr>
            <p:spPr>
              <a:xfrm>
                <a:off x="0" y="65470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 userDrawn="1"/>
            </p:nvCxnSpPr>
            <p:spPr>
              <a:xfrm>
                <a:off x="0" y="90021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 userDrawn="1"/>
            </p:nvCxnSpPr>
            <p:spPr>
              <a:xfrm>
                <a:off x="0" y="98205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 userDrawn="1"/>
            </p:nvCxnSpPr>
            <p:spPr>
              <a:xfrm>
                <a:off x="0" y="106389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 userDrawn="1"/>
            </p:nvCxnSpPr>
            <p:spPr>
              <a:xfrm>
                <a:off x="0" y="73654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 userDrawn="1"/>
            </p:nvCxnSpPr>
            <p:spPr>
              <a:xfrm>
                <a:off x="0" y="81838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 userDrawn="1"/>
            </p:nvCxnSpPr>
            <p:spPr>
              <a:xfrm>
                <a:off x="0" y="114573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 userDrawn="1"/>
            </p:nvCxnSpPr>
            <p:spPr>
              <a:xfrm>
                <a:off x="0" y="139124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 userDrawn="1"/>
            </p:nvCxnSpPr>
            <p:spPr>
              <a:xfrm>
                <a:off x="0" y="147308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 userDrawn="1"/>
            </p:nvCxnSpPr>
            <p:spPr>
              <a:xfrm>
                <a:off x="0" y="155492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 userDrawn="1"/>
            </p:nvCxnSpPr>
            <p:spPr>
              <a:xfrm>
                <a:off x="0" y="122757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 userDrawn="1"/>
            </p:nvCxnSpPr>
            <p:spPr>
              <a:xfrm>
                <a:off x="0" y="130940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 userDrawn="1"/>
            </p:nvCxnSpPr>
            <p:spPr>
              <a:xfrm>
                <a:off x="0" y="163676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 userDrawn="1"/>
            </p:nvCxnSpPr>
            <p:spPr>
              <a:xfrm>
                <a:off x="0" y="188227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 userDrawn="1"/>
            </p:nvCxnSpPr>
            <p:spPr>
              <a:xfrm>
                <a:off x="0" y="196411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 userDrawn="1"/>
            </p:nvCxnSpPr>
            <p:spPr>
              <a:xfrm>
                <a:off x="0" y="204595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 userDrawn="1"/>
            </p:nvCxnSpPr>
            <p:spPr>
              <a:xfrm>
                <a:off x="0" y="171859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 userDrawn="1"/>
            </p:nvCxnSpPr>
            <p:spPr>
              <a:xfrm>
                <a:off x="0" y="180043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 userDrawn="1"/>
            </p:nvCxnSpPr>
            <p:spPr>
              <a:xfrm>
                <a:off x="0" y="212778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 userDrawn="1"/>
            </p:nvCxnSpPr>
            <p:spPr>
              <a:xfrm>
                <a:off x="0" y="237330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 userDrawn="1"/>
            </p:nvCxnSpPr>
            <p:spPr>
              <a:xfrm>
                <a:off x="0" y="245514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 userDrawn="1"/>
            </p:nvCxnSpPr>
            <p:spPr>
              <a:xfrm>
                <a:off x="0" y="253697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 userDrawn="1"/>
            </p:nvCxnSpPr>
            <p:spPr>
              <a:xfrm>
                <a:off x="0" y="220962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 userDrawn="1"/>
            </p:nvCxnSpPr>
            <p:spPr>
              <a:xfrm>
                <a:off x="0" y="229146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 userDrawn="1"/>
            </p:nvCxnSpPr>
            <p:spPr>
              <a:xfrm>
                <a:off x="0" y="261881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 userDrawn="1"/>
            </p:nvCxnSpPr>
            <p:spPr>
              <a:xfrm>
                <a:off x="0" y="286433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 userDrawn="1"/>
            </p:nvCxnSpPr>
            <p:spPr>
              <a:xfrm>
                <a:off x="0" y="294616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 userDrawn="1"/>
            </p:nvCxnSpPr>
            <p:spPr>
              <a:xfrm>
                <a:off x="0" y="302800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 userDrawn="1"/>
            </p:nvCxnSpPr>
            <p:spPr>
              <a:xfrm>
                <a:off x="0" y="270065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 userDrawn="1"/>
            </p:nvCxnSpPr>
            <p:spPr>
              <a:xfrm>
                <a:off x="0" y="278249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 userDrawn="1"/>
            </p:nvCxnSpPr>
            <p:spPr>
              <a:xfrm>
                <a:off x="0" y="310984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 userDrawn="1"/>
            </p:nvCxnSpPr>
            <p:spPr>
              <a:xfrm>
                <a:off x="0" y="335535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 userDrawn="1"/>
            </p:nvCxnSpPr>
            <p:spPr>
              <a:xfrm>
                <a:off x="0" y="343719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 userDrawn="1"/>
            </p:nvCxnSpPr>
            <p:spPr>
              <a:xfrm>
                <a:off x="0" y="351903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 userDrawn="1"/>
            </p:nvCxnSpPr>
            <p:spPr>
              <a:xfrm>
                <a:off x="0" y="319168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 userDrawn="1"/>
            </p:nvCxnSpPr>
            <p:spPr>
              <a:xfrm>
                <a:off x="0" y="327352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 userDrawn="1"/>
            </p:nvCxnSpPr>
            <p:spPr>
              <a:xfrm>
                <a:off x="0" y="360087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 userDrawn="1"/>
            </p:nvCxnSpPr>
            <p:spPr>
              <a:xfrm>
                <a:off x="0" y="384638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 userDrawn="1"/>
            </p:nvCxnSpPr>
            <p:spPr>
              <a:xfrm>
                <a:off x="0" y="392822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 userDrawn="1"/>
            </p:nvCxnSpPr>
            <p:spPr>
              <a:xfrm>
                <a:off x="0" y="401006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 userDrawn="1"/>
            </p:nvCxnSpPr>
            <p:spPr>
              <a:xfrm>
                <a:off x="0" y="368271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 userDrawn="1"/>
            </p:nvCxnSpPr>
            <p:spPr>
              <a:xfrm>
                <a:off x="0" y="376454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 userDrawn="1"/>
            </p:nvCxnSpPr>
            <p:spPr>
              <a:xfrm>
                <a:off x="0" y="409190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 userDrawn="1"/>
            </p:nvCxnSpPr>
            <p:spPr>
              <a:xfrm>
                <a:off x="0" y="433741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 userDrawn="1"/>
            </p:nvCxnSpPr>
            <p:spPr>
              <a:xfrm>
                <a:off x="0" y="441925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 userDrawn="1"/>
            </p:nvCxnSpPr>
            <p:spPr>
              <a:xfrm>
                <a:off x="0" y="450109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 userDrawn="1"/>
            </p:nvCxnSpPr>
            <p:spPr>
              <a:xfrm>
                <a:off x="0" y="417373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 userDrawn="1"/>
            </p:nvCxnSpPr>
            <p:spPr>
              <a:xfrm>
                <a:off x="0" y="425557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 userDrawn="1"/>
            </p:nvCxnSpPr>
            <p:spPr>
              <a:xfrm>
                <a:off x="0" y="458292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 userDrawn="1"/>
            </p:nvCxnSpPr>
            <p:spPr>
              <a:xfrm>
                <a:off x="0" y="482844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 userDrawn="1"/>
            </p:nvCxnSpPr>
            <p:spPr>
              <a:xfrm>
                <a:off x="0" y="491028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 userDrawn="1"/>
            </p:nvCxnSpPr>
            <p:spPr>
              <a:xfrm>
                <a:off x="0" y="499211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 userDrawn="1"/>
            </p:nvCxnSpPr>
            <p:spPr>
              <a:xfrm>
                <a:off x="0" y="466476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 userDrawn="1"/>
            </p:nvCxnSpPr>
            <p:spPr>
              <a:xfrm>
                <a:off x="0" y="474660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 userDrawn="1"/>
            </p:nvCxnSpPr>
            <p:spPr>
              <a:xfrm>
                <a:off x="0" y="507395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 userDrawn="1"/>
            </p:nvCxnSpPr>
            <p:spPr>
              <a:xfrm>
                <a:off x="0" y="531947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 userDrawn="1"/>
            </p:nvCxnSpPr>
            <p:spPr>
              <a:xfrm>
                <a:off x="0" y="540130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 userDrawn="1"/>
            </p:nvCxnSpPr>
            <p:spPr>
              <a:xfrm>
                <a:off x="0" y="548314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 userDrawn="1"/>
            </p:nvCxnSpPr>
            <p:spPr>
              <a:xfrm>
                <a:off x="0" y="515579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 userDrawn="1"/>
            </p:nvCxnSpPr>
            <p:spPr>
              <a:xfrm>
                <a:off x="0" y="523763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 userDrawn="1"/>
            </p:nvCxnSpPr>
            <p:spPr>
              <a:xfrm>
                <a:off x="0" y="556498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 userDrawn="1"/>
            </p:nvCxnSpPr>
            <p:spPr>
              <a:xfrm>
                <a:off x="0" y="581049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 userDrawn="1"/>
            </p:nvCxnSpPr>
            <p:spPr>
              <a:xfrm>
                <a:off x="0" y="589233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 userDrawn="1"/>
            </p:nvCxnSpPr>
            <p:spPr>
              <a:xfrm>
                <a:off x="0" y="597417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 userDrawn="1"/>
            </p:nvCxnSpPr>
            <p:spPr>
              <a:xfrm>
                <a:off x="0" y="564682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 userDrawn="1"/>
            </p:nvCxnSpPr>
            <p:spPr>
              <a:xfrm>
                <a:off x="0" y="572866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 userDrawn="1"/>
            </p:nvCxnSpPr>
            <p:spPr>
              <a:xfrm>
                <a:off x="0" y="605601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 userDrawn="1"/>
            </p:nvCxnSpPr>
            <p:spPr>
              <a:xfrm>
                <a:off x="0" y="630152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 userDrawn="1"/>
            </p:nvCxnSpPr>
            <p:spPr>
              <a:xfrm>
                <a:off x="0" y="638336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 userDrawn="1"/>
            </p:nvCxnSpPr>
            <p:spPr>
              <a:xfrm>
                <a:off x="0" y="6465202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 userDrawn="1"/>
            </p:nvCxnSpPr>
            <p:spPr>
              <a:xfrm>
                <a:off x="0" y="613785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 userDrawn="1"/>
            </p:nvCxnSpPr>
            <p:spPr>
              <a:xfrm>
                <a:off x="0" y="621968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 userDrawn="1"/>
            </p:nvCxnSpPr>
            <p:spPr>
              <a:xfrm>
                <a:off x="0" y="6547040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 userDrawn="1"/>
            </p:nvCxnSpPr>
            <p:spPr>
              <a:xfrm>
                <a:off x="0" y="6792554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 userDrawn="1"/>
            </p:nvCxnSpPr>
            <p:spPr>
              <a:xfrm>
                <a:off x="0" y="6628878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 userDrawn="1"/>
            </p:nvCxnSpPr>
            <p:spPr>
              <a:xfrm>
                <a:off x="0" y="6710716"/>
                <a:ext cx="9144000" cy="1588"/>
              </a:xfrm>
              <a:prstGeom prst="line">
                <a:avLst/>
              </a:prstGeom>
              <a:ln w="3175">
                <a:solidFill>
                  <a:srgbClr val="D3AA7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4" name="矩形 203"/>
          <p:cNvSpPr/>
          <p:nvPr userDrawn="1"/>
        </p:nvSpPr>
        <p:spPr>
          <a:xfrm>
            <a:off x="0" y="6715124"/>
            <a:ext cx="9144000" cy="142876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9" name="图片 8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6072206"/>
            <a:ext cx="785822" cy="785794"/>
          </a:xfrm>
          <a:prstGeom prst="rect">
            <a:avLst/>
          </a:prstGeom>
        </p:spPr>
      </p:pic>
      <p:pic>
        <p:nvPicPr>
          <p:cNvPr id="10" name="图片 9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5786" y="6072206"/>
            <a:ext cx="785822" cy="785794"/>
          </a:xfrm>
          <a:prstGeom prst="rect">
            <a:avLst/>
          </a:prstGeom>
        </p:spPr>
      </p:pic>
      <p:pic>
        <p:nvPicPr>
          <p:cNvPr id="11" name="图片 10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571604" y="6072206"/>
            <a:ext cx="785822" cy="785794"/>
          </a:xfrm>
          <a:prstGeom prst="rect">
            <a:avLst/>
          </a:prstGeom>
        </p:spPr>
      </p:pic>
      <p:pic>
        <p:nvPicPr>
          <p:cNvPr id="12" name="图片 11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2357422" y="6072206"/>
            <a:ext cx="785822" cy="785794"/>
          </a:xfrm>
          <a:prstGeom prst="rect">
            <a:avLst/>
          </a:prstGeom>
        </p:spPr>
      </p:pic>
      <p:pic>
        <p:nvPicPr>
          <p:cNvPr id="13" name="图片 12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143244" y="6072206"/>
            <a:ext cx="785822" cy="785794"/>
          </a:xfrm>
          <a:prstGeom prst="rect">
            <a:avLst/>
          </a:prstGeom>
        </p:spPr>
      </p:pic>
      <p:pic>
        <p:nvPicPr>
          <p:cNvPr id="14" name="图片 13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3929066" y="6072206"/>
            <a:ext cx="785822" cy="785794"/>
          </a:xfrm>
          <a:prstGeom prst="rect">
            <a:avLst/>
          </a:prstGeom>
        </p:spPr>
      </p:pic>
      <p:pic>
        <p:nvPicPr>
          <p:cNvPr id="15" name="图片 14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714884" y="6072206"/>
            <a:ext cx="785822" cy="785794"/>
          </a:xfrm>
          <a:prstGeom prst="rect">
            <a:avLst/>
          </a:prstGeom>
        </p:spPr>
      </p:pic>
      <p:pic>
        <p:nvPicPr>
          <p:cNvPr id="16" name="图片 15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5500706" y="6072206"/>
            <a:ext cx="785822" cy="785794"/>
          </a:xfrm>
          <a:prstGeom prst="rect">
            <a:avLst/>
          </a:prstGeom>
        </p:spPr>
      </p:pic>
      <p:pic>
        <p:nvPicPr>
          <p:cNvPr id="17" name="图片 16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86524" y="6072206"/>
            <a:ext cx="785822" cy="785794"/>
          </a:xfrm>
          <a:prstGeom prst="rect">
            <a:avLst/>
          </a:prstGeom>
        </p:spPr>
      </p:pic>
      <p:pic>
        <p:nvPicPr>
          <p:cNvPr id="18" name="图片 17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072330" y="6072206"/>
            <a:ext cx="785822" cy="785794"/>
          </a:xfrm>
          <a:prstGeom prst="rect">
            <a:avLst/>
          </a:prstGeom>
        </p:spPr>
      </p:pic>
      <p:pic>
        <p:nvPicPr>
          <p:cNvPr id="19" name="图片 18" descr="GT-07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58148" y="6072206"/>
            <a:ext cx="785822" cy="785794"/>
          </a:xfrm>
          <a:prstGeom prst="rect">
            <a:avLst/>
          </a:prstGeom>
        </p:spPr>
      </p:pic>
      <p:pic>
        <p:nvPicPr>
          <p:cNvPr id="20" name="图片 19" descr="GT-074.png"/>
          <p:cNvPicPr>
            <a:picLocks noChangeAspect="1"/>
          </p:cNvPicPr>
          <p:nvPr userDrawn="1"/>
        </p:nvPicPr>
        <p:blipFill>
          <a:blip r:embed="rId2" cstate="print"/>
          <a:srcRect r="36368"/>
          <a:stretch>
            <a:fillRect/>
          </a:stretch>
        </p:blipFill>
        <p:spPr>
          <a:xfrm>
            <a:off x="8643966" y="6072206"/>
            <a:ext cx="500034" cy="785794"/>
          </a:xfrm>
          <a:prstGeom prst="rect">
            <a:avLst/>
          </a:prstGeom>
        </p:spPr>
      </p:pic>
      <p:sp>
        <p:nvSpPr>
          <p:cNvPr id="205" name="矩形 204"/>
          <p:cNvSpPr/>
          <p:nvPr userDrawn="1"/>
        </p:nvSpPr>
        <p:spPr>
          <a:xfrm>
            <a:off x="0" y="0"/>
            <a:ext cx="9144000" cy="45719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矩形 206"/>
          <p:cNvSpPr/>
          <p:nvPr userDrawn="1"/>
        </p:nvSpPr>
        <p:spPr>
          <a:xfrm>
            <a:off x="0" y="2071678"/>
            <a:ext cx="9144000" cy="2286016"/>
          </a:xfrm>
          <a:prstGeom prst="rect">
            <a:avLst/>
          </a:prstGeom>
          <a:solidFill>
            <a:srgbClr val="D3AA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标题 3"/>
          <p:cNvSpPr>
            <a:spLocks noGrp="1"/>
          </p:cNvSpPr>
          <p:nvPr userDrawn="1">
            <p:ph type="ctrTitle"/>
          </p:nvPr>
        </p:nvSpPr>
        <p:spPr>
          <a:xfrm>
            <a:off x="571472" y="2357430"/>
            <a:ext cx="7772400" cy="1470025"/>
          </a:xfrm>
        </p:spPr>
        <p:txBody>
          <a:bodyPr>
            <a:normAutofit/>
          </a:bodyPr>
          <a:lstStyle/>
          <a:p>
            <a:pPr lvl="0"/>
            <a:r>
              <a:rPr lang="en-US" altLang="zh-CN" sz="6000" dirty="0" smtClean="0">
                <a:solidFill>
                  <a:srgbClr val="371B03"/>
                </a:solidFill>
              </a:rPr>
              <a:t>Happy Mother’s Day!</a:t>
            </a:r>
            <a:endParaRPr lang="zh-CN" altLang="en-US" sz="6000" dirty="0"/>
          </a:p>
        </p:txBody>
      </p:sp>
      <p:sp>
        <p:nvSpPr>
          <p:cNvPr id="198" name="副标题 4"/>
          <p:cNvSpPr>
            <a:spLocks noGrp="1"/>
          </p:cNvSpPr>
          <p:nvPr userDrawn="1">
            <p:ph type="subTitle" idx="10"/>
          </p:nvPr>
        </p:nvSpPr>
        <p:spPr>
          <a:xfrm>
            <a:off x="2285984" y="3600448"/>
            <a:ext cx="4643470" cy="685808"/>
          </a:xfrm>
        </p:spPr>
        <p:txBody>
          <a:bodyPr/>
          <a:lstStyle/>
          <a:p>
            <a:r>
              <a:rPr lang="en-US" altLang="zh-CN" dirty="0" err="1" smtClean="0">
                <a:solidFill>
                  <a:srgbClr val="452103"/>
                </a:solidFill>
              </a:rPr>
              <a:t>Wondershare</a:t>
            </a:r>
            <a:r>
              <a:rPr lang="en-US" altLang="zh-CN" dirty="0" smtClean="0">
                <a:solidFill>
                  <a:srgbClr val="452103"/>
                </a:solidFill>
              </a:rPr>
              <a:t> software</a:t>
            </a:r>
            <a:endParaRPr lang="zh-CN" altLang="en-US" dirty="0">
              <a:solidFill>
                <a:srgbClr val="452103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D1FB0-BF29-4702-933F-5401421516D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C07B4-134A-4DCF-9448-6350685E80D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3"/>
          <p:cNvSpPr txBox="1">
            <a:spLocks/>
          </p:cNvSpPr>
          <p:nvPr userDrawn="1"/>
        </p:nvSpPr>
        <p:spPr>
          <a:xfrm>
            <a:off x="571472" y="235743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smtClean="0">
                <a:ln>
                  <a:noFill/>
                </a:ln>
                <a:solidFill>
                  <a:srgbClr val="371B0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Happy Mother’s Day!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副标题 4"/>
          <p:cNvSpPr>
            <a:spLocks noGrp="1"/>
          </p:cNvSpPr>
          <p:nvPr userDrawn="1">
            <p:ph type="subTitle" idx="13"/>
          </p:nvPr>
        </p:nvSpPr>
        <p:spPr>
          <a:xfrm>
            <a:off x="2285984" y="3600448"/>
            <a:ext cx="4643470" cy="685808"/>
          </a:xfrm>
        </p:spPr>
        <p:txBody>
          <a:bodyPr/>
          <a:lstStyle/>
          <a:p>
            <a:r>
              <a:rPr lang="en-US" altLang="zh-CN" dirty="0" err="1" smtClean="0">
                <a:solidFill>
                  <a:srgbClr val="452103"/>
                </a:solidFill>
              </a:rPr>
              <a:t>Wondershare</a:t>
            </a:r>
            <a:r>
              <a:rPr lang="en-US" altLang="zh-CN" dirty="0" smtClean="0">
                <a:solidFill>
                  <a:srgbClr val="452103"/>
                </a:solidFill>
              </a:rPr>
              <a:t> software</a:t>
            </a:r>
            <a:endParaRPr lang="zh-CN" altLang="en-US" dirty="0">
              <a:solidFill>
                <a:srgbClr val="452103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D1FB0-BF29-4702-933F-5401421516D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C07B4-134A-4DCF-9448-6350685E80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D1FB0-BF29-4702-933F-5401421516D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C07B4-134A-4DCF-9448-6350685E80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8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D1FB0-BF29-4702-933F-5401421516D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C07B4-134A-4DCF-9448-6350685E80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2" r:id="rId5"/>
    <p:sldLayoutId id="2147483663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标题 662"/>
          <p:cNvSpPr>
            <a:spLocks noGrp="1"/>
          </p:cNvSpPr>
          <p:nvPr>
            <p:ph type="ctrTitle"/>
          </p:nvPr>
        </p:nvSpPr>
        <p:spPr>
          <a:xfrm>
            <a:off x="0" y="2357430"/>
            <a:ext cx="8715404" cy="1928826"/>
          </a:xfrm>
        </p:spPr>
        <p:txBody>
          <a:bodyPr>
            <a:noAutofit/>
          </a:bodyPr>
          <a:lstStyle/>
          <a:p>
            <a:r>
              <a:rPr lang="en-US" altLang="zh-CN" sz="8000" b="1" dirty="0" smtClean="0">
                <a:solidFill>
                  <a:srgbClr val="BE305C"/>
                </a:solidFill>
                <a:latin typeface="Vladimir Script" pitchFamily="66" charset="0"/>
                <a:cs typeface="Arial" pitchFamily="34" charset="0"/>
              </a:rPr>
              <a:t>Happy Mother’s Day</a:t>
            </a:r>
            <a:endParaRPr lang="zh-CN" altLang="en-US" sz="8000" b="1" dirty="0">
              <a:solidFill>
                <a:srgbClr val="BE305C"/>
              </a:solidFill>
              <a:latin typeface="Vladimir Script" pitchFamily="66" charset="0"/>
              <a:cs typeface="Arial" pitchFamily="34" charset="0"/>
            </a:endParaRPr>
          </a:p>
        </p:txBody>
      </p:sp>
      <p:sp>
        <p:nvSpPr>
          <p:cNvPr id="7" name="副标题 2"/>
          <p:cNvSpPr>
            <a:spLocks noGrp="1"/>
          </p:cNvSpPr>
          <p:nvPr>
            <p:ph type="subTitle" idx="1"/>
          </p:nvPr>
        </p:nvSpPr>
        <p:spPr>
          <a:xfrm rot="21134008">
            <a:off x="3798731" y="4240316"/>
            <a:ext cx="3578281" cy="428628"/>
          </a:xfrm>
          <a:solidFill>
            <a:schemeClr val="bg1">
              <a:alpha val="28000"/>
            </a:schemeClr>
          </a:solidFill>
        </p:spPr>
        <p:txBody>
          <a:bodyPr>
            <a:no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 sz="1800" dirty="0" smtClean="0">
                <a:solidFill>
                  <a:srgbClr val="754D21"/>
                </a:solidFill>
                <a:latin typeface="Arial" pitchFamily="34" charset="0"/>
                <a:cs typeface="Arial" pitchFamily="34" charset="0"/>
              </a:rPr>
              <a:t>To the world's number one mom!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54D2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754D2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1571604" y="274638"/>
            <a:ext cx="6829444" cy="1143000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</a:pPr>
            <a:r>
              <a:rPr lang="en-US" sz="3600" dirty="0" smtClean="0">
                <a:latin typeface="Arial" pitchFamily="34" charset="0"/>
                <a:cs typeface="Arial" pitchFamily="34" charset="0"/>
              </a:rPr>
              <a:t>To the world's number one mom! </a:t>
            </a:r>
            <a:endParaRPr lang="zh-CN" altLang="en-US" sz="3600" dirty="0"/>
          </a:p>
        </p:txBody>
      </p:sp>
      <p:pic>
        <p:nvPicPr>
          <p:cNvPr id="6" name="图片 5" descr="10_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428604"/>
            <a:ext cx="853053" cy="785818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4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There are little things that I should have said and done to show my gratitude, but it is appreciated what you do. 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To the world's number one mom! </a:t>
            </a:r>
            <a:endParaRPr lang="zh-CN" altLang="en-US" sz="1600" dirty="0"/>
          </a:p>
        </p:txBody>
      </p:sp>
      <p:sp>
        <p:nvSpPr>
          <p:cNvPr id="8" name="矩形 7"/>
          <p:cNvSpPr/>
          <p:nvPr/>
        </p:nvSpPr>
        <p:spPr>
          <a:xfrm>
            <a:off x="928662" y="3143248"/>
            <a:ext cx="2286016" cy="2286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1538" y="3274484"/>
            <a:ext cx="2011904" cy="2011904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14000" b="-9000"/>
            </a:stretch>
          </a:blip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3273" y="3154888"/>
            <a:ext cx="2286016" cy="228601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36149" y="3286124"/>
            <a:ext cx="2011904" cy="2011904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14000" b="-9000"/>
            </a:stretch>
          </a:blip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57884" y="3154888"/>
            <a:ext cx="2286016" cy="228601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00760" y="3286124"/>
            <a:ext cx="2011904" cy="2011904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14000" b="-9000"/>
            </a:stretch>
          </a:blip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 rot="1808912">
            <a:off x="5793793" y="5008976"/>
            <a:ext cx="433642" cy="430530"/>
            <a:chOff x="3049588" y="3665538"/>
            <a:chExt cx="1076325" cy="1065213"/>
          </a:xfrm>
        </p:grpSpPr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3049588" y="3665538"/>
              <a:ext cx="1076325" cy="1065213"/>
            </a:xfrm>
            <a:custGeom>
              <a:avLst/>
              <a:gdLst/>
              <a:ahLst/>
              <a:cxnLst>
                <a:cxn ang="0">
                  <a:pos x="512" y="671"/>
                </a:cxn>
                <a:cxn ang="0">
                  <a:pos x="462" y="660"/>
                </a:cxn>
                <a:cxn ang="0">
                  <a:pos x="388" y="637"/>
                </a:cxn>
                <a:cxn ang="0">
                  <a:pos x="295" y="605"/>
                </a:cxn>
                <a:cxn ang="0">
                  <a:pos x="246" y="583"/>
                </a:cxn>
                <a:cxn ang="0">
                  <a:pos x="198" y="559"/>
                </a:cxn>
                <a:cxn ang="0">
                  <a:pos x="151" y="531"/>
                </a:cxn>
                <a:cxn ang="0">
                  <a:pos x="108" y="501"/>
                </a:cxn>
                <a:cxn ang="0">
                  <a:pos x="70" y="467"/>
                </a:cxn>
                <a:cxn ang="0">
                  <a:pos x="38" y="430"/>
                </a:cxn>
                <a:cxn ang="0">
                  <a:pos x="20" y="400"/>
                </a:cxn>
                <a:cxn ang="0">
                  <a:pos x="11" y="379"/>
                </a:cxn>
                <a:cxn ang="0">
                  <a:pos x="4" y="357"/>
                </a:cxn>
                <a:cxn ang="0">
                  <a:pos x="1" y="333"/>
                </a:cxn>
                <a:cxn ang="0">
                  <a:pos x="0" y="310"/>
                </a:cxn>
                <a:cxn ang="0">
                  <a:pos x="1" y="297"/>
                </a:cxn>
                <a:cxn ang="0">
                  <a:pos x="8" y="253"/>
                </a:cxn>
                <a:cxn ang="0">
                  <a:pos x="21" y="215"/>
                </a:cxn>
                <a:cxn ang="0">
                  <a:pos x="37" y="184"/>
                </a:cxn>
                <a:cxn ang="0">
                  <a:pos x="57" y="160"/>
                </a:cxn>
                <a:cxn ang="0">
                  <a:pos x="79" y="142"/>
                </a:cxn>
                <a:cxn ang="0">
                  <a:pos x="104" y="130"/>
                </a:cxn>
                <a:cxn ang="0">
                  <a:pos x="131" y="124"/>
                </a:cxn>
                <a:cxn ang="0">
                  <a:pos x="160" y="123"/>
                </a:cxn>
                <a:cxn ang="0">
                  <a:pos x="188" y="126"/>
                </a:cxn>
                <a:cxn ang="0">
                  <a:pos x="217" y="133"/>
                </a:cxn>
                <a:cxn ang="0">
                  <a:pos x="245" y="145"/>
                </a:cxn>
                <a:cxn ang="0">
                  <a:pos x="273" y="160"/>
                </a:cxn>
                <a:cxn ang="0">
                  <a:pos x="298" y="178"/>
                </a:cxn>
                <a:cxn ang="0">
                  <a:pos x="323" y="198"/>
                </a:cxn>
                <a:cxn ang="0">
                  <a:pos x="344" y="220"/>
                </a:cxn>
                <a:cxn ang="0">
                  <a:pos x="361" y="244"/>
                </a:cxn>
                <a:cxn ang="0">
                  <a:pos x="360" y="234"/>
                </a:cxn>
                <a:cxn ang="0">
                  <a:pos x="356" y="187"/>
                </a:cxn>
                <a:cxn ang="0">
                  <a:pos x="359" y="144"/>
                </a:cxn>
                <a:cxn ang="0">
                  <a:pos x="367" y="97"/>
                </a:cxn>
                <a:cxn ang="0">
                  <a:pos x="376" y="75"/>
                </a:cxn>
                <a:cxn ang="0">
                  <a:pos x="386" y="55"/>
                </a:cxn>
                <a:cxn ang="0">
                  <a:pos x="400" y="36"/>
                </a:cxn>
                <a:cxn ang="0">
                  <a:pos x="418" y="21"/>
                </a:cxn>
                <a:cxn ang="0">
                  <a:pos x="440" y="9"/>
                </a:cxn>
                <a:cxn ang="0">
                  <a:pos x="468" y="2"/>
                </a:cxn>
                <a:cxn ang="0">
                  <a:pos x="498" y="0"/>
                </a:cxn>
                <a:cxn ang="0">
                  <a:pos x="515" y="1"/>
                </a:cxn>
                <a:cxn ang="0">
                  <a:pos x="548" y="6"/>
                </a:cxn>
                <a:cxn ang="0">
                  <a:pos x="578" y="16"/>
                </a:cxn>
                <a:cxn ang="0">
                  <a:pos x="604" y="31"/>
                </a:cxn>
                <a:cxn ang="0">
                  <a:pos x="628" y="50"/>
                </a:cxn>
                <a:cxn ang="0">
                  <a:pos x="647" y="74"/>
                </a:cxn>
                <a:cxn ang="0">
                  <a:pos x="661" y="103"/>
                </a:cxn>
                <a:cxn ang="0">
                  <a:pos x="672" y="137"/>
                </a:cxn>
                <a:cxn ang="0">
                  <a:pos x="677" y="178"/>
                </a:cxn>
                <a:cxn ang="0">
                  <a:pos x="677" y="224"/>
                </a:cxn>
                <a:cxn ang="0">
                  <a:pos x="671" y="275"/>
                </a:cxn>
                <a:cxn ang="0">
                  <a:pos x="659" y="333"/>
                </a:cxn>
                <a:cxn ang="0">
                  <a:pos x="639" y="397"/>
                </a:cxn>
                <a:cxn ang="0">
                  <a:pos x="613" y="467"/>
                </a:cxn>
                <a:cxn ang="0">
                  <a:pos x="579" y="544"/>
                </a:cxn>
                <a:cxn ang="0">
                  <a:pos x="536" y="627"/>
                </a:cxn>
                <a:cxn ang="0">
                  <a:pos x="512" y="671"/>
                </a:cxn>
              </a:cxnLst>
              <a:rect l="0" t="0" r="r" b="b"/>
              <a:pathLst>
                <a:path w="678" h="671">
                  <a:moveTo>
                    <a:pt x="512" y="671"/>
                  </a:moveTo>
                  <a:lnTo>
                    <a:pt x="512" y="671"/>
                  </a:lnTo>
                  <a:lnTo>
                    <a:pt x="489" y="666"/>
                  </a:lnTo>
                  <a:lnTo>
                    <a:pt x="462" y="660"/>
                  </a:lnTo>
                  <a:lnTo>
                    <a:pt x="428" y="650"/>
                  </a:lnTo>
                  <a:lnTo>
                    <a:pt x="388" y="637"/>
                  </a:lnTo>
                  <a:lnTo>
                    <a:pt x="344" y="623"/>
                  </a:lnTo>
                  <a:lnTo>
                    <a:pt x="295" y="605"/>
                  </a:lnTo>
                  <a:lnTo>
                    <a:pt x="271" y="594"/>
                  </a:lnTo>
                  <a:lnTo>
                    <a:pt x="246" y="583"/>
                  </a:lnTo>
                  <a:lnTo>
                    <a:pt x="222" y="572"/>
                  </a:lnTo>
                  <a:lnTo>
                    <a:pt x="198" y="559"/>
                  </a:lnTo>
                  <a:lnTo>
                    <a:pt x="174" y="545"/>
                  </a:lnTo>
                  <a:lnTo>
                    <a:pt x="151" y="531"/>
                  </a:lnTo>
                  <a:lnTo>
                    <a:pt x="129" y="517"/>
                  </a:lnTo>
                  <a:lnTo>
                    <a:pt x="108" y="501"/>
                  </a:lnTo>
                  <a:lnTo>
                    <a:pt x="88" y="484"/>
                  </a:lnTo>
                  <a:lnTo>
                    <a:pt x="70" y="467"/>
                  </a:lnTo>
                  <a:lnTo>
                    <a:pt x="53" y="449"/>
                  </a:lnTo>
                  <a:lnTo>
                    <a:pt x="38" y="430"/>
                  </a:lnTo>
                  <a:lnTo>
                    <a:pt x="25" y="410"/>
                  </a:lnTo>
                  <a:lnTo>
                    <a:pt x="20" y="400"/>
                  </a:lnTo>
                  <a:lnTo>
                    <a:pt x="16" y="390"/>
                  </a:lnTo>
                  <a:lnTo>
                    <a:pt x="11" y="379"/>
                  </a:lnTo>
                  <a:lnTo>
                    <a:pt x="7" y="367"/>
                  </a:lnTo>
                  <a:lnTo>
                    <a:pt x="4" y="357"/>
                  </a:lnTo>
                  <a:lnTo>
                    <a:pt x="2" y="345"/>
                  </a:lnTo>
                  <a:lnTo>
                    <a:pt x="1" y="333"/>
                  </a:lnTo>
                  <a:lnTo>
                    <a:pt x="0" y="322"/>
                  </a:lnTo>
                  <a:lnTo>
                    <a:pt x="0" y="310"/>
                  </a:lnTo>
                  <a:lnTo>
                    <a:pt x="1" y="297"/>
                  </a:lnTo>
                  <a:lnTo>
                    <a:pt x="1" y="297"/>
                  </a:lnTo>
                  <a:lnTo>
                    <a:pt x="4" y="274"/>
                  </a:lnTo>
                  <a:lnTo>
                    <a:pt x="8" y="253"/>
                  </a:lnTo>
                  <a:lnTo>
                    <a:pt x="13" y="233"/>
                  </a:lnTo>
                  <a:lnTo>
                    <a:pt x="21" y="215"/>
                  </a:lnTo>
                  <a:lnTo>
                    <a:pt x="28" y="199"/>
                  </a:lnTo>
                  <a:lnTo>
                    <a:pt x="37" y="184"/>
                  </a:lnTo>
                  <a:lnTo>
                    <a:pt x="46" y="171"/>
                  </a:lnTo>
                  <a:lnTo>
                    <a:pt x="57" y="160"/>
                  </a:lnTo>
                  <a:lnTo>
                    <a:pt x="67" y="150"/>
                  </a:lnTo>
                  <a:lnTo>
                    <a:pt x="79" y="142"/>
                  </a:lnTo>
                  <a:lnTo>
                    <a:pt x="92" y="135"/>
                  </a:lnTo>
                  <a:lnTo>
                    <a:pt x="104" y="130"/>
                  </a:lnTo>
                  <a:lnTo>
                    <a:pt x="117" y="127"/>
                  </a:lnTo>
                  <a:lnTo>
                    <a:pt x="131" y="124"/>
                  </a:lnTo>
                  <a:lnTo>
                    <a:pt x="145" y="123"/>
                  </a:lnTo>
                  <a:lnTo>
                    <a:pt x="160" y="123"/>
                  </a:lnTo>
                  <a:lnTo>
                    <a:pt x="173" y="124"/>
                  </a:lnTo>
                  <a:lnTo>
                    <a:pt x="188" y="126"/>
                  </a:lnTo>
                  <a:lnTo>
                    <a:pt x="203" y="129"/>
                  </a:lnTo>
                  <a:lnTo>
                    <a:pt x="217" y="133"/>
                  </a:lnTo>
                  <a:lnTo>
                    <a:pt x="232" y="139"/>
                  </a:lnTo>
                  <a:lnTo>
                    <a:pt x="245" y="145"/>
                  </a:lnTo>
                  <a:lnTo>
                    <a:pt x="259" y="151"/>
                  </a:lnTo>
                  <a:lnTo>
                    <a:pt x="273" y="160"/>
                  </a:lnTo>
                  <a:lnTo>
                    <a:pt x="286" y="168"/>
                  </a:lnTo>
                  <a:lnTo>
                    <a:pt x="298" y="178"/>
                  </a:lnTo>
                  <a:lnTo>
                    <a:pt x="311" y="187"/>
                  </a:lnTo>
                  <a:lnTo>
                    <a:pt x="323" y="198"/>
                  </a:lnTo>
                  <a:lnTo>
                    <a:pt x="333" y="208"/>
                  </a:lnTo>
                  <a:lnTo>
                    <a:pt x="344" y="220"/>
                  </a:lnTo>
                  <a:lnTo>
                    <a:pt x="352" y="232"/>
                  </a:lnTo>
                  <a:lnTo>
                    <a:pt x="361" y="244"/>
                  </a:lnTo>
                  <a:lnTo>
                    <a:pt x="361" y="244"/>
                  </a:lnTo>
                  <a:lnTo>
                    <a:pt x="360" y="234"/>
                  </a:lnTo>
                  <a:lnTo>
                    <a:pt x="356" y="205"/>
                  </a:lnTo>
                  <a:lnTo>
                    <a:pt x="356" y="187"/>
                  </a:lnTo>
                  <a:lnTo>
                    <a:pt x="356" y="166"/>
                  </a:lnTo>
                  <a:lnTo>
                    <a:pt x="359" y="144"/>
                  </a:lnTo>
                  <a:lnTo>
                    <a:pt x="362" y="121"/>
                  </a:lnTo>
                  <a:lnTo>
                    <a:pt x="367" y="97"/>
                  </a:lnTo>
                  <a:lnTo>
                    <a:pt x="370" y="87"/>
                  </a:lnTo>
                  <a:lnTo>
                    <a:pt x="376" y="75"/>
                  </a:lnTo>
                  <a:lnTo>
                    <a:pt x="380" y="64"/>
                  </a:lnTo>
                  <a:lnTo>
                    <a:pt x="386" y="55"/>
                  </a:lnTo>
                  <a:lnTo>
                    <a:pt x="392" y="45"/>
                  </a:lnTo>
                  <a:lnTo>
                    <a:pt x="400" y="36"/>
                  </a:lnTo>
                  <a:lnTo>
                    <a:pt x="409" y="28"/>
                  </a:lnTo>
                  <a:lnTo>
                    <a:pt x="418" y="21"/>
                  </a:lnTo>
                  <a:lnTo>
                    <a:pt x="428" y="15"/>
                  </a:lnTo>
                  <a:lnTo>
                    <a:pt x="440" y="9"/>
                  </a:lnTo>
                  <a:lnTo>
                    <a:pt x="453" y="5"/>
                  </a:lnTo>
                  <a:lnTo>
                    <a:pt x="468" y="2"/>
                  </a:lnTo>
                  <a:lnTo>
                    <a:pt x="482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15" y="1"/>
                  </a:lnTo>
                  <a:lnTo>
                    <a:pt x="532" y="3"/>
                  </a:lnTo>
                  <a:lnTo>
                    <a:pt x="548" y="6"/>
                  </a:lnTo>
                  <a:lnTo>
                    <a:pt x="563" y="10"/>
                  </a:lnTo>
                  <a:lnTo>
                    <a:pt x="578" y="16"/>
                  </a:lnTo>
                  <a:lnTo>
                    <a:pt x="590" y="22"/>
                  </a:lnTo>
                  <a:lnTo>
                    <a:pt x="604" y="31"/>
                  </a:lnTo>
                  <a:lnTo>
                    <a:pt x="616" y="39"/>
                  </a:lnTo>
                  <a:lnTo>
                    <a:pt x="628" y="50"/>
                  </a:lnTo>
                  <a:lnTo>
                    <a:pt x="637" y="61"/>
                  </a:lnTo>
                  <a:lnTo>
                    <a:pt x="647" y="74"/>
                  </a:lnTo>
                  <a:lnTo>
                    <a:pt x="655" y="88"/>
                  </a:lnTo>
                  <a:lnTo>
                    <a:pt x="661" y="103"/>
                  </a:lnTo>
                  <a:lnTo>
                    <a:pt x="668" y="119"/>
                  </a:lnTo>
                  <a:lnTo>
                    <a:pt x="672" y="137"/>
                  </a:lnTo>
                  <a:lnTo>
                    <a:pt x="675" y="158"/>
                  </a:lnTo>
                  <a:lnTo>
                    <a:pt x="677" y="178"/>
                  </a:lnTo>
                  <a:lnTo>
                    <a:pt x="678" y="200"/>
                  </a:lnTo>
                  <a:lnTo>
                    <a:pt x="677" y="224"/>
                  </a:lnTo>
                  <a:lnTo>
                    <a:pt x="675" y="249"/>
                  </a:lnTo>
                  <a:lnTo>
                    <a:pt x="671" y="275"/>
                  </a:lnTo>
                  <a:lnTo>
                    <a:pt x="666" y="304"/>
                  </a:lnTo>
                  <a:lnTo>
                    <a:pt x="659" y="333"/>
                  </a:lnTo>
                  <a:lnTo>
                    <a:pt x="650" y="364"/>
                  </a:lnTo>
                  <a:lnTo>
                    <a:pt x="639" y="397"/>
                  </a:lnTo>
                  <a:lnTo>
                    <a:pt x="628" y="432"/>
                  </a:lnTo>
                  <a:lnTo>
                    <a:pt x="613" y="467"/>
                  </a:lnTo>
                  <a:lnTo>
                    <a:pt x="597" y="505"/>
                  </a:lnTo>
                  <a:lnTo>
                    <a:pt x="579" y="544"/>
                  </a:lnTo>
                  <a:lnTo>
                    <a:pt x="559" y="584"/>
                  </a:lnTo>
                  <a:lnTo>
                    <a:pt x="536" y="627"/>
                  </a:lnTo>
                  <a:lnTo>
                    <a:pt x="512" y="671"/>
                  </a:lnTo>
                  <a:lnTo>
                    <a:pt x="512" y="671"/>
                  </a:lnTo>
                  <a:close/>
                </a:path>
              </a:pathLst>
            </a:custGeom>
            <a:solidFill>
              <a:srgbClr val="FF66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3092450" y="3705225"/>
              <a:ext cx="974725" cy="977900"/>
            </a:xfrm>
            <a:custGeom>
              <a:avLst/>
              <a:gdLst/>
              <a:ahLst/>
              <a:cxnLst>
                <a:cxn ang="0">
                  <a:pos x="394" y="22"/>
                </a:cxn>
                <a:cxn ang="0">
                  <a:pos x="367" y="57"/>
                </a:cxn>
                <a:cxn ang="0">
                  <a:pos x="352" y="102"/>
                </a:cxn>
                <a:cxn ang="0">
                  <a:pos x="344" y="176"/>
                </a:cxn>
                <a:cxn ang="0">
                  <a:pos x="352" y="263"/>
                </a:cxn>
                <a:cxn ang="0">
                  <a:pos x="303" y="215"/>
                </a:cxn>
                <a:cxn ang="0">
                  <a:pos x="228" y="160"/>
                </a:cxn>
                <a:cxn ang="0">
                  <a:pos x="181" y="137"/>
                </a:cxn>
                <a:cxn ang="0">
                  <a:pos x="124" y="133"/>
                </a:cxn>
                <a:cxn ang="0">
                  <a:pos x="81" y="147"/>
                </a:cxn>
                <a:cxn ang="0">
                  <a:pos x="32" y="187"/>
                </a:cxn>
                <a:cxn ang="0">
                  <a:pos x="10" y="227"/>
                </a:cxn>
                <a:cxn ang="0">
                  <a:pos x="1" y="295"/>
                </a:cxn>
                <a:cxn ang="0">
                  <a:pos x="22" y="361"/>
                </a:cxn>
                <a:cxn ang="0">
                  <a:pos x="53" y="406"/>
                </a:cxn>
                <a:cxn ang="0">
                  <a:pos x="110" y="458"/>
                </a:cxn>
                <a:cxn ang="0">
                  <a:pos x="197" y="513"/>
                </a:cxn>
                <a:cxn ang="0">
                  <a:pos x="340" y="576"/>
                </a:cxn>
                <a:cxn ang="0">
                  <a:pos x="462" y="614"/>
                </a:cxn>
                <a:cxn ang="0">
                  <a:pos x="485" y="578"/>
                </a:cxn>
                <a:cxn ang="0">
                  <a:pos x="544" y="455"/>
                </a:cxn>
                <a:cxn ang="0">
                  <a:pos x="585" y="351"/>
                </a:cxn>
                <a:cxn ang="0">
                  <a:pos x="606" y="264"/>
                </a:cxn>
                <a:cxn ang="0">
                  <a:pos x="614" y="193"/>
                </a:cxn>
                <a:cxn ang="0">
                  <a:pos x="611" y="137"/>
                </a:cxn>
                <a:cxn ang="0">
                  <a:pos x="588" y="68"/>
                </a:cxn>
                <a:cxn ang="0">
                  <a:pos x="561" y="35"/>
                </a:cxn>
                <a:cxn ang="0">
                  <a:pos x="522" y="11"/>
                </a:cxn>
                <a:cxn ang="0">
                  <a:pos x="480" y="0"/>
                </a:cxn>
                <a:cxn ang="0">
                  <a:pos x="440" y="2"/>
                </a:cxn>
                <a:cxn ang="0">
                  <a:pos x="412" y="11"/>
                </a:cxn>
                <a:cxn ang="0">
                  <a:pos x="357" y="240"/>
                </a:cxn>
                <a:cxn ang="0">
                  <a:pos x="355" y="140"/>
                </a:cxn>
                <a:cxn ang="0">
                  <a:pos x="372" y="67"/>
                </a:cxn>
                <a:cxn ang="0">
                  <a:pos x="393" y="35"/>
                </a:cxn>
                <a:cxn ang="0">
                  <a:pos x="415" y="18"/>
                </a:cxn>
                <a:cxn ang="0">
                  <a:pos x="450" y="10"/>
                </a:cxn>
                <a:cxn ang="0">
                  <a:pos x="489" y="11"/>
                </a:cxn>
                <a:cxn ang="0">
                  <a:pos x="529" y="24"/>
                </a:cxn>
                <a:cxn ang="0">
                  <a:pos x="563" y="50"/>
                </a:cxn>
                <a:cxn ang="0">
                  <a:pos x="587" y="83"/>
                </a:cxn>
                <a:cxn ang="0">
                  <a:pos x="606" y="157"/>
                </a:cxn>
                <a:cxn ang="0">
                  <a:pos x="605" y="217"/>
                </a:cxn>
                <a:cxn ang="0">
                  <a:pos x="590" y="301"/>
                </a:cxn>
                <a:cxn ang="0">
                  <a:pos x="556" y="406"/>
                </a:cxn>
                <a:cxn ang="0">
                  <a:pos x="499" y="533"/>
                </a:cxn>
                <a:cxn ang="0">
                  <a:pos x="436" y="599"/>
                </a:cxn>
                <a:cxn ang="0">
                  <a:pos x="298" y="551"/>
                </a:cxn>
                <a:cxn ang="0">
                  <a:pos x="160" y="481"/>
                </a:cxn>
                <a:cxn ang="0">
                  <a:pos x="98" y="437"/>
                </a:cxn>
                <a:cxn ang="0">
                  <a:pos x="48" y="386"/>
                </a:cxn>
                <a:cxn ang="0">
                  <a:pos x="20" y="339"/>
                </a:cxn>
                <a:cxn ang="0">
                  <a:pos x="9" y="281"/>
                </a:cxn>
                <a:cxn ang="0">
                  <a:pos x="14" y="243"/>
                </a:cxn>
                <a:cxn ang="0">
                  <a:pos x="30" y="204"/>
                </a:cxn>
                <a:cxn ang="0">
                  <a:pos x="71" y="162"/>
                </a:cxn>
                <a:cxn ang="0">
                  <a:pos x="111" y="144"/>
                </a:cxn>
                <a:cxn ang="0">
                  <a:pos x="165" y="142"/>
                </a:cxn>
                <a:cxn ang="0">
                  <a:pos x="202" y="155"/>
                </a:cxn>
                <a:cxn ang="0">
                  <a:pos x="286" y="212"/>
                </a:cxn>
                <a:cxn ang="0">
                  <a:pos x="355" y="279"/>
                </a:cxn>
              </a:cxnLst>
              <a:rect l="0" t="0" r="r" b="b"/>
              <a:pathLst>
                <a:path w="614" h="616">
                  <a:moveTo>
                    <a:pt x="412" y="11"/>
                  </a:moveTo>
                  <a:lnTo>
                    <a:pt x="412" y="11"/>
                  </a:lnTo>
                  <a:lnTo>
                    <a:pt x="403" y="16"/>
                  </a:lnTo>
                  <a:lnTo>
                    <a:pt x="394" y="22"/>
                  </a:lnTo>
                  <a:lnTo>
                    <a:pt x="386" y="30"/>
                  </a:lnTo>
                  <a:lnTo>
                    <a:pt x="378" y="38"/>
                  </a:lnTo>
                  <a:lnTo>
                    <a:pt x="372" y="47"/>
                  </a:lnTo>
                  <a:lnTo>
                    <a:pt x="367" y="57"/>
                  </a:lnTo>
                  <a:lnTo>
                    <a:pt x="362" y="68"/>
                  </a:lnTo>
                  <a:lnTo>
                    <a:pt x="358" y="79"/>
                  </a:lnTo>
                  <a:lnTo>
                    <a:pt x="354" y="90"/>
                  </a:lnTo>
                  <a:lnTo>
                    <a:pt x="352" y="102"/>
                  </a:lnTo>
                  <a:lnTo>
                    <a:pt x="347" y="126"/>
                  </a:lnTo>
                  <a:lnTo>
                    <a:pt x="345" y="152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5" y="203"/>
                  </a:lnTo>
                  <a:lnTo>
                    <a:pt x="346" y="226"/>
                  </a:lnTo>
                  <a:lnTo>
                    <a:pt x="350" y="247"/>
                  </a:lnTo>
                  <a:lnTo>
                    <a:pt x="352" y="263"/>
                  </a:lnTo>
                  <a:lnTo>
                    <a:pt x="352" y="263"/>
                  </a:lnTo>
                  <a:lnTo>
                    <a:pt x="336" y="246"/>
                  </a:lnTo>
                  <a:lnTo>
                    <a:pt x="320" y="231"/>
                  </a:lnTo>
                  <a:lnTo>
                    <a:pt x="303" y="215"/>
                  </a:lnTo>
                  <a:lnTo>
                    <a:pt x="285" y="201"/>
                  </a:lnTo>
                  <a:lnTo>
                    <a:pt x="267" y="187"/>
                  </a:lnTo>
                  <a:lnTo>
                    <a:pt x="247" y="174"/>
                  </a:lnTo>
                  <a:lnTo>
                    <a:pt x="228" y="160"/>
                  </a:lnTo>
                  <a:lnTo>
                    <a:pt x="207" y="148"/>
                  </a:lnTo>
                  <a:lnTo>
                    <a:pt x="207" y="148"/>
                  </a:lnTo>
                  <a:lnTo>
                    <a:pt x="194" y="142"/>
                  </a:lnTo>
                  <a:lnTo>
                    <a:pt x="181" y="137"/>
                  </a:lnTo>
                  <a:lnTo>
                    <a:pt x="167" y="134"/>
                  </a:lnTo>
                  <a:lnTo>
                    <a:pt x="153" y="132"/>
                  </a:lnTo>
                  <a:lnTo>
                    <a:pt x="139" y="132"/>
                  </a:lnTo>
                  <a:lnTo>
                    <a:pt x="124" y="133"/>
                  </a:lnTo>
                  <a:lnTo>
                    <a:pt x="109" y="136"/>
                  </a:lnTo>
                  <a:lnTo>
                    <a:pt x="95" y="141"/>
                  </a:lnTo>
                  <a:lnTo>
                    <a:pt x="95" y="141"/>
                  </a:lnTo>
                  <a:lnTo>
                    <a:pt x="81" y="147"/>
                  </a:lnTo>
                  <a:lnTo>
                    <a:pt x="67" y="155"/>
                  </a:lnTo>
                  <a:lnTo>
                    <a:pt x="54" y="164"/>
                  </a:lnTo>
                  <a:lnTo>
                    <a:pt x="43" y="175"/>
                  </a:lnTo>
                  <a:lnTo>
                    <a:pt x="32" y="187"/>
                  </a:lnTo>
                  <a:lnTo>
                    <a:pt x="23" y="199"/>
                  </a:lnTo>
                  <a:lnTo>
                    <a:pt x="16" y="213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4" y="244"/>
                  </a:lnTo>
                  <a:lnTo>
                    <a:pt x="2" y="261"/>
                  </a:lnTo>
                  <a:lnTo>
                    <a:pt x="0" y="278"/>
                  </a:lnTo>
                  <a:lnTo>
                    <a:pt x="1" y="295"/>
                  </a:lnTo>
                  <a:lnTo>
                    <a:pt x="3" y="312"/>
                  </a:lnTo>
                  <a:lnTo>
                    <a:pt x="8" y="329"/>
                  </a:lnTo>
                  <a:lnTo>
                    <a:pt x="14" y="345"/>
                  </a:lnTo>
                  <a:lnTo>
                    <a:pt x="22" y="361"/>
                  </a:lnTo>
                  <a:lnTo>
                    <a:pt x="22" y="361"/>
                  </a:lnTo>
                  <a:lnTo>
                    <a:pt x="31" y="376"/>
                  </a:lnTo>
                  <a:lnTo>
                    <a:pt x="41" y="391"/>
                  </a:lnTo>
                  <a:lnTo>
                    <a:pt x="53" y="406"/>
                  </a:lnTo>
                  <a:lnTo>
                    <a:pt x="66" y="420"/>
                  </a:lnTo>
                  <a:lnTo>
                    <a:pt x="80" y="432"/>
                  </a:lnTo>
                  <a:lnTo>
                    <a:pt x="94" y="445"/>
                  </a:lnTo>
                  <a:lnTo>
                    <a:pt x="110" y="458"/>
                  </a:lnTo>
                  <a:lnTo>
                    <a:pt x="126" y="469"/>
                  </a:lnTo>
                  <a:lnTo>
                    <a:pt x="143" y="481"/>
                  </a:lnTo>
                  <a:lnTo>
                    <a:pt x="161" y="493"/>
                  </a:lnTo>
                  <a:lnTo>
                    <a:pt x="197" y="513"/>
                  </a:lnTo>
                  <a:lnTo>
                    <a:pt x="233" y="532"/>
                  </a:lnTo>
                  <a:lnTo>
                    <a:pt x="270" y="549"/>
                  </a:lnTo>
                  <a:lnTo>
                    <a:pt x="306" y="564"/>
                  </a:lnTo>
                  <a:lnTo>
                    <a:pt x="340" y="576"/>
                  </a:lnTo>
                  <a:lnTo>
                    <a:pt x="372" y="588"/>
                  </a:lnTo>
                  <a:lnTo>
                    <a:pt x="399" y="596"/>
                  </a:lnTo>
                  <a:lnTo>
                    <a:pt x="443" y="610"/>
                  </a:lnTo>
                  <a:lnTo>
                    <a:pt x="462" y="614"/>
                  </a:lnTo>
                  <a:lnTo>
                    <a:pt x="465" y="616"/>
                  </a:lnTo>
                  <a:lnTo>
                    <a:pt x="467" y="612"/>
                  </a:lnTo>
                  <a:lnTo>
                    <a:pt x="467" y="612"/>
                  </a:lnTo>
                  <a:lnTo>
                    <a:pt x="485" y="578"/>
                  </a:lnTo>
                  <a:lnTo>
                    <a:pt x="502" y="546"/>
                  </a:lnTo>
                  <a:lnTo>
                    <a:pt x="518" y="514"/>
                  </a:lnTo>
                  <a:lnTo>
                    <a:pt x="532" y="484"/>
                  </a:lnTo>
                  <a:lnTo>
                    <a:pt x="544" y="455"/>
                  </a:lnTo>
                  <a:lnTo>
                    <a:pt x="556" y="427"/>
                  </a:lnTo>
                  <a:lnTo>
                    <a:pt x="567" y="401"/>
                  </a:lnTo>
                  <a:lnTo>
                    <a:pt x="576" y="375"/>
                  </a:lnTo>
                  <a:lnTo>
                    <a:pt x="585" y="351"/>
                  </a:lnTo>
                  <a:lnTo>
                    <a:pt x="591" y="327"/>
                  </a:lnTo>
                  <a:lnTo>
                    <a:pt x="597" y="305"/>
                  </a:lnTo>
                  <a:lnTo>
                    <a:pt x="603" y="284"/>
                  </a:lnTo>
                  <a:lnTo>
                    <a:pt x="606" y="264"/>
                  </a:lnTo>
                  <a:lnTo>
                    <a:pt x="610" y="245"/>
                  </a:lnTo>
                  <a:lnTo>
                    <a:pt x="612" y="226"/>
                  </a:lnTo>
                  <a:lnTo>
                    <a:pt x="613" y="209"/>
                  </a:lnTo>
                  <a:lnTo>
                    <a:pt x="614" y="193"/>
                  </a:lnTo>
                  <a:lnTo>
                    <a:pt x="614" y="177"/>
                  </a:lnTo>
                  <a:lnTo>
                    <a:pt x="614" y="163"/>
                  </a:lnTo>
                  <a:lnTo>
                    <a:pt x="613" y="150"/>
                  </a:lnTo>
                  <a:lnTo>
                    <a:pt x="611" y="137"/>
                  </a:lnTo>
                  <a:lnTo>
                    <a:pt x="609" y="124"/>
                  </a:lnTo>
                  <a:lnTo>
                    <a:pt x="604" y="103"/>
                  </a:lnTo>
                  <a:lnTo>
                    <a:pt x="596" y="84"/>
                  </a:lnTo>
                  <a:lnTo>
                    <a:pt x="588" y="68"/>
                  </a:lnTo>
                  <a:lnTo>
                    <a:pt x="579" y="55"/>
                  </a:lnTo>
                  <a:lnTo>
                    <a:pt x="570" y="44"/>
                  </a:lnTo>
                  <a:lnTo>
                    <a:pt x="570" y="44"/>
                  </a:lnTo>
                  <a:lnTo>
                    <a:pt x="561" y="35"/>
                  </a:lnTo>
                  <a:lnTo>
                    <a:pt x="553" y="28"/>
                  </a:lnTo>
                  <a:lnTo>
                    <a:pt x="542" y="21"/>
                  </a:lnTo>
                  <a:lnTo>
                    <a:pt x="533" y="16"/>
                  </a:lnTo>
                  <a:lnTo>
                    <a:pt x="522" y="11"/>
                  </a:lnTo>
                  <a:lnTo>
                    <a:pt x="513" y="8"/>
                  </a:lnTo>
                  <a:lnTo>
                    <a:pt x="502" y="4"/>
                  </a:lnTo>
                  <a:lnTo>
                    <a:pt x="490" y="2"/>
                  </a:lnTo>
                  <a:lnTo>
                    <a:pt x="480" y="0"/>
                  </a:lnTo>
                  <a:lnTo>
                    <a:pt x="469" y="0"/>
                  </a:lnTo>
                  <a:lnTo>
                    <a:pt x="460" y="0"/>
                  </a:lnTo>
                  <a:lnTo>
                    <a:pt x="449" y="1"/>
                  </a:lnTo>
                  <a:lnTo>
                    <a:pt x="440" y="2"/>
                  </a:lnTo>
                  <a:lnTo>
                    <a:pt x="430" y="4"/>
                  </a:lnTo>
                  <a:lnTo>
                    <a:pt x="421" y="8"/>
                  </a:lnTo>
                  <a:lnTo>
                    <a:pt x="412" y="11"/>
                  </a:lnTo>
                  <a:lnTo>
                    <a:pt x="412" y="11"/>
                  </a:lnTo>
                  <a:close/>
                  <a:moveTo>
                    <a:pt x="362" y="275"/>
                  </a:moveTo>
                  <a:lnTo>
                    <a:pt x="362" y="275"/>
                  </a:lnTo>
                  <a:lnTo>
                    <a:pt x="360" y="265"/>
                  </a:lnTo>
                  <a:lnTo>
                    <a:pt x="357" y="240"/>
                  </a:lnTo>
                  <a:lnTo>
                    <a:pt x="354" y="205"/>
                  </a:lnTo>
                  <a:lnTo>
                    <a:pt x="354" y="183"/>
                  </a:lnTo>
                  <a:lnTo>
                    <a:pt x="354" y="162"/>
                  </a:lnTo>
                  <a:lnTo>
                    <a:pt x="355" y="140"/>
                  </a:lnTo>
                  <a:lnTo>
                    <a:pt x="357" y="118"/>
                  </a:lnTo>
                  <a:lnTo>
                    <a:pt x="361" y="97"/>
                  </a:lnTo>
                  <a:lnTo>
                    <a:pt x="368" y="76"/>
                  </a:lnTo>
                  <a:lnTo>
                    <a:pt x="372" y="67"/>
                  </a:lnTo>
                  <a:lnTo>
                    <a:pt x="376" y="57"/>
                  </a:lnTo>
                  <a:lnTo>
                    <a:pt x="381" y="50"/>
                  </a:lnTo>
                  <a:lnTo>
                    <a:pt x="387" y="42"/>
                  </a:lnTo>
                  <a:lnTo>
                    <a:pt x="393" y="35"/>
                  </a:lnTo>
                  <a:lnTo>
                    <a:pt x="399" y="29"/>
                  </a:lnTo>
                  <a:lnTo>
                    <a:pt x="408" y="24"/>
                  </a:lnTo>
                  <a:lnTo>
                    <a:pt x="415" y="18"/>
                  </a:lnTo>
                  <a:lnTo>
                    <a:pt x="415" y="18"/>
                  </a:lnTo>
                  <a:lnTo>
                    <a:pt x="424" y="15"/>
                  </a:lnTo>
                  <a:lnTo>
                    <a:pt x="432" y="13"/>
                  </a:lnTo>
                  <a:lnTo>
                    <a:pt x="441" y="11"/>
                  </a:lnTo>
                  <a:lnTo>
                    <a:pt x="450" y="10"/>
                  </a:lnTo>
                  <a:lnTo>
                    <a:pt x="460" y="9"/>
                  </a:lnTo>
                  <a:lnTo>
                    <a:pt x="469" y="9"/>
                  </a:lnTo>
                  <a:lnTo>
                    <a:pt x="480" y="9"/>
                  </a:lnTo>
                  <a:lnTo>
                    <a:pt x="489" y="11"/>
                  </a:lnTo>
                  <a:lnTo>
                    <a:pt x="500" y="12"/>
                  </a:lnTo>
                  <a:lnTo>
                    <a:pt x="509" y="15"/>
                  </a:lnTo>
                  <a:lnTo>
                    <a:pt x="519" y="18"/>
                  </a:lnTo>
                  <a:lnTo>
                    <a:pt x="529" y="24"/>
                  </a:lnTo>
                  <a:lnTo>
                    <a:pt x="538" y="29"/>
                  </a:lnTo>
                  <a:lnTo>
                    <a:pt x="548" y="34"/>
                  </a:lnTo>
                  <a:lnTo>
                    <a:pt x="556" y="42"/>
                  </a:lnTo>
                  <a:lnTo>
                    <a:pt x="563" y="50"/>
                  </a:lnTo>
                  <a:lnTo>
                    <a:pt x="563" y="50"/>
                  </a:lnTo>
                  <a:lnTo>
                    <a:pt x="572" y="58"/>
                  </a:lnTo>
                  <a:lnTo>
                    <a:pt x="579" y="70"/>
                  </a:lnTo>
                  <a:lnTo>
                    <a:pt x="587" y="83"/>
                  </a:lnTo>
                  <a:lnTo>
                    <a:pt x="593" y="98"/>
                  </a:lnTo>
                  <a:lnTo>
                    <a:pt x="598" y="116"/>
                  </a:lnTo>
                  <a:lnTo>
                    <a:pt x="603" y="135"/>
                  </a:lnTo>
                  <a:lnTo>
                    <a:pt x="606" y="157"/>
                  </a:lnTo>
                  <a:lnTo>
                    <a:pt x="606" y="181"/>
                  </a:lnTo>
                  <a:lnTo>
                    <a:pt x="606" y="181"/>
                  </a:lnTo>
                  <a:lnTo>
                    <a:pt x="606" y="198"/>
                  </a:lnTo>
                  <a:lnTo>
                    <a:pt x="605" y="217"/>
                  </a:lnTo>
                  <a:lnTo>
                    <a:pt x="603" y="236"/>
                  </a:lnTo>
                  <a:lnTo>
                    <a:pt x="600" y="257"/>
                  </a:lnTo>
                  <a:lnTo>
                    <a:pt x="595" y="278"/>
                  </a:lnTo>
                  <a:lnTo>
                    <a:pt x="590" y="301"/>
                  </a:lnTo>
                  <a:lnTo>
                    <a:pt x="584" y="325"/>
                  </a:lnTo>
                  <a:lnTo>
                    <a:pt x="575" y="351"/>
                  </a:lnTo>
                  <a:lnTo>
                    <a:pt x="567" y="377"/>
                  </a:lnTo>
                  <a:lnTo>
                    <a:pt x="556" y="406"/>
                  </a:lnTo>
                  <a:lnTo>
                    <a:pt x="544" y="436"/>
                  </a:lnTo>
                  <a:lnTo>
                    <a:pt x="531" y="466"/>
                  </a:lnTo>
                  <a:lnTo>
                    <a:pt x="516" y="499"/>
                  </a:lnTo>
                  <a:lnTo>
                    <a:pt x="499" y="533"/>
                  </a:lnTo>
                  <a:lnTo>
                    <a:pt x="481" y="569"/>
                  </a:lnTo>
                  <a:lnTo>
                    <a:pt x="461" y="606"/>
                  </a:lnTo>
                  <a:lnTo>
                    <a:pt x="461" y="606"/>
                  </a:lnTo>
                  <a:lnTo>
                    <a:pt x="436" y="599"/>
                  </a:lnTo>
                  <a:lnTo>
                    <a:pt x="391" y="585"/>
                  </a:lnTo>
                  <a:lnTo>
                    <a:pt x="362" y="575"/>
                  </a:lnTo>
                  <a:lnTo>
                    <a:pt x="332" y="564"/>
                  </a:lnTo>
                  <a:lnTo>
                    <a:pt x="298" y="551"/>
                  </a:lnTo>
                  <a:lnTo>
                    <a:pt x="264" y="536"/>
                  </a:lnTo>
                  <a:lnTo>
                    <a:pt x="229" y="519"/>
                  </a:lnTo>
                  <a:lnTo>
                    <a:pt x="194" y="501"/>
                  </a:lnTo>
                  <a:lnTo>
                    <a:pt x="160" y="481"/>
                  </a:lnTo>
                  <a:lnTo>
                    <a:pt x="143" y="470"/>
                  </a:lnTo>
                  <a:lnTo>
                    <a:pt x="127" y="460"/>
                  </a:lnTo>
                  <a:lnTo>
                    <a:pt x="111" y="448"/>
                  </a:lnTo>
                  <a:lnTo>
                    <a:pt x="98" y="437"/>
                  </a:lnTo>
                  <a:lnTo>
                    <a:pt x="84" y="424"/>
                  </a:lnTo>
                  <a:lnTo>
                    <a:pt x="70" y="411"/>
                  </a:lnTo>
                  <a:lnTo>
                    <a:pt x="58" y="398"/>
                  </a:lnTo>
                  <a:lnTo>
                    <a:pt x="48" y="386"/>
                  </a:lnTo>
                  <a:lnTo>
                    <a:pt x="38" y="372"/>
                  </a:lnTo>
                  <a:lnTo>
                    <a:pt x="30" y="357"/>
                  </a:lnTo>
                  <a:lnTo>
                    <a:pt x="30" y="357"/>
                  </a:lnTo>
                  <a:lnTo>
                    <a:pt x="20" y="339"/>
                  </a:lnTo>
                  <a:lnTo>
                    <a:pt x="14" y="320"/>
                  </a:lnTo>
                  <a:lnTo>
                    <a:pt x="11" y="300"/>
                  </a:lnTo>
                  <a:lnTo>
                    <a:pt x="10" y="290"/>
                  </a:lnTo>
                  <a:lnTo>
                    <a:pt x="9" y="281"/>
                  </a:lnTo>
                  <a:lnTo>
                    <a:pt x="9" y="281"/>
                  </a:lnTo>
                  <a:lnTo>
                    <a:pt x="10" y="268"/>
                  </a:lnTo>
                  <a:lnTo>
                    <a:pt x="11" y="255"/>
                  </a:lnTo>
                  <a:lnTo>
                    <a:pt x="14" y="243"/>
                  </a:lnTo>
                  <a:lnTo>
                    <a:pt x="18" y="230"/>
                  </a:lnTo>
                  <a:lnTo>
                    <a:pt x="18" y="230"/>
                  </a:lnTo>
                  <a:lnTo>
                    <a:pt x="23" y="216"/>
                  </a:lnTo>
                  <a:lnTo>
                    <a:pt x="30" y="204"/>
                  </a:lnTo>
                  <a:lnTo>
                    <a:pt x="38" y="192"/>
                  </a:lnTo>
                  <a:lnTo>
                    <a:pt x="49" y="180"/>
                  </a:lnTo>
                  <a:lnTo>
                    <a:pt x="59" y="171"/>
                  </a:lnTo>
                  <a:lnTo>
                    <a:pt x="71" y="162"/>
                  </a:lnTo>
                  <a:lnTo>
                    <a:pt x="84" y="155"/>
                  </a:lnTo>
                  <a:lnTo>
                    <a:pt x="98" y="148"/>
                  </a:lnTo>
                  <a:lnTo>
                    <a:pt x="98" y="148"/>
                  </a:lnTo>
                  <a:lnTo>
                    <a:pt x="111" y="144"/>
                  </a:lnTo>
                  <a:lnTo>
                    <a:pt x="125" y="141"/>
                  </a:lnTo>
                  <a:lnTo>
                    <a:pt x="139" y="140"/>
                  </a:lnTo>
                  <a:lnTo>
                    <a:pt x="153" y="140"/>
                  </a:lnTo>
                  <a:lnTo>
                    <a:pt x="165" y="142"/>
                  </a:lnTo>
                  <a:lnTo>
                    <a:pt x="178" y="145"/>
                  </a:lnTo>
                  <a:lnTo>
                    <a:pt x="191" y="150"/>
                  </a:lnTo>
                  <a:lnTo>
                    <a:pt x="202" y="155"/>
                  </a:lnTo>
                  <a:lnTo>
                    <a:pt x="202" y="155"/>
                  </a:lnTo>
                  <a:lnTo>
                    <a:pt x="225" y="169"/>
                  </a:lnTo>
                  <a:lnTo>
                    <a:pt x="246" y="182"/>
                  </a:lnTo>
                  <a:lnTo>
                    <a:pt x="266" y="197"/>
                  </a:lnTo>
                  <a:lnTo>
                    <a:pt x="286" y="212"/>
                  </a:lnTo>
                  <a:lnTo>
                    <a:pt x="304" y="228"/>
                  </a:lnTo>
                  <a:lnTo>
                    <a:pt x="322" y="245"/>
                  </a:lnTo>
                  <a:lnTo>
                    <a:pt x="339" y="261"/>
                  </a:lnTo>
                  <a:lnTo>
                    <a:pt x="355" y="279"/>
                  </a:lnTo>
                  <a:lnTo>
                    <a:pt x="364" y="290"/>
                  </a:lnTo>
                  <a:lnTo>
                    <a:pt x="362" y="275"/>
                  </a:lnTo>
                  <a:close/>
                </a:path>
              </a:pathLst>
            </a:custGeom>
            <a:solidFill>
              <a:srgbClr val="AE3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3135313" y="3743325"/>
              <a:ext cx="881063" cy="912813"/>
            </a:xfrm>
            <a:custGeom>
              <a:avLst/>
              <a:gdLst/>
              <a:ahLst/>
              <a:cxnLst>
                <a:cxn ang="0">
                  <a:pos x="382" y="13"/>
                </a:cxn>
                <a:cxn ang="0">
                  <a:pos x="359" y="51"/>
                </a:cxn>
                <a:cxn ang="0">
                  <a:pos x="346" y="108"/>
                </a:cxn>
                <a:cxn ang="0">
                  <a:pos x="340" y="204"/>
                </a:cxn>
                <a:cxn ang="0">
                  <a:pos x="344" y="293"/>
                </a:cxn>
                <a:cxn ang="0">
                  <a:pos x="263" y="219"/>
                </a:cxn>
                <a:cxn ang="0">
                  <a:pos x="188" y="170"/>
                </a:cxn>
                <a:cxn ang="0">
                  <a:pos x="119" y="149"/>
                </a:cxn>
                <a:cxn ang="0">
                  <a:pos x="60" y="157"/>
                </a:cxn>
                <a:cxn ang="0">
                  <a:pos x="38" y="171"/>
                </a:cxn>
                <a:cxn ang="0">
                  <a:pos x="16" y="198"/>
                </a:cxn>
                <a:cxn ang="0">
                  <a:pos x="3" y="233"/>
                </a:cxn>
                <a:cxn ang="0">
                  <a:pos x="1" y="288"/>
                </a:cxn>
                <a:cxn ang="0">
                  <a:pos x="14" y="331"/>
                </a:cxn>
                <a:cxn ang="0">
                  <a:pos x="57" y="385"/>
                </a:cxn>
                <a:cxn ang="0">
                  <a:pos x="119" y="435"/>
                </a:cxn>
                <a:cxn ang="0">
                  <a:pos x="252" y="506"/>
                </a:cxn>
                <a:cxn ang="0">
                  <a:pos x="405" y="566"/>
                </a:cxn>
                <a:cxn ang="0">
                  <a:pos x="433" y="570"/>
                </a:cxn>
                <a:cxn ang="0">
                  <a:pos x="518" y="351"/>
                </a:cxn>
                <a:cxn ang="0">
                  <a:pos x="552" y="197"/>
                </a:cxn>
                <a:cxn ang="0">
                  <a:pos x="548" y="96"/>
                </a:cxn>
                <a:cxn ang="0">
                  <a:pos x="521" y="38"/>
                </a:cxn>
                <a:cxn ang="0">
                  <a:pos x="500" y="19"/>
                </a:cxn>
                <a:cxn ang="0">
                  <a:pos x="460" y="3"/>
                </a:cxn>
                <a:cxn ang="0">
                  <a:pos x="398" y="5"/>
                </a:cxn>
                <a:cxn ang="0">
                  <a:pos x="350" y="271"/>
                </a:cxn>
                <a:cxn ang="0">
                  <a:pos x="351" y="136"/>
                </a:cxn>
                <a:cxn ang="0">
                  <a:pos x="366" y="55"/>
                </a:cxn>
                <a:cxn ang="0">
                  <a:pos x="385" y="22"/>
                </a:cxn>
                <a:cxn ang="0">
                  <a:pos x="400" y="12"/>
                </a:cxn>
                <a:cxn ang="0">
                  <a:pos x="446" y="9"/>
                </a:cxn>
                <a:cxn ang="0">
                  <a:pos x="481" y="18"/>
                </a:cxn>
                <a:cxn ang="0">
                  <a:pos x="514" y="43"/>
                </a:cxn>
                <a:cxn ang="0">
                  <a:pos x="532" y="74"/>
                </a:cxn>
                <a:cxn ang="0">
                  <a:pos x="546" y="136"/>
                </a:cxn>
                <a:cxn ang="0">
                  <a:pos x="545" y="189"/>
                </a:cxn>
                <a:cxn ang="0">
                  <a:pos x="532" y="269"/>
                </a:cxn>
                <a:cxn ang="0">
                  <a:pos x="504" y="369"/>
                </a:cxn>
                <a:cxn ang="0">
                  <a:pos x="426" y="564"/>
                </a:cxn>
                <a:cxn ang="0">
                  <a:pos x="315" y="524"/>
                </a:cxn>
                <a:cxn ang="0">
                  <a:pos x="172" y="456"/>
                </a:cxn>
                <a:cxn ang="0">
                  <a:pos x="89" y="402"/>
                </a:cxn>
                <a:cxn ang="0">
                  <a:pos x="39" y="353"/>
                </a:cxn>
                <a:cxn ang="0">
                  <a:pos x="11" y="300"/>
                </a:cxn>
                <a:cxn ang="0">
                  <a:pos x="8" y="267"/>
                </a:cxn>
                <a:cxn ang="0">
                  <a:pos x="22" y="203"/>
                </a:cxn>
                <a:cxn ang="0">
                  <a:pos x="63" y="165"/>
                </a:cxn>
                <a:cxn ang="0">
                  <a:pos x="98" y="157"/>
                </a:cxn>
                <a:cxn ang="0">
                  <a:pos x="160" y="168"/>
                </a:cxn>
                <a:cxn ang="0">
                  <a:pos x="235" y="207"/>
                </a:cxn>
                <a:cxn ang="0">
                  <a:pos x="322" y="282"/>
                </a:cxn>
              </a:cxnLst>
              <a:rect l="0" t="0" r="r" b="b"/>
              <a:pathLst>
                <a:path w="555" h="575">
                  <a:moveTo>
                    <a:pt x="398" y="5"/>
                  </a:moveTo>
                  <a:lnTo>
                    <a:pt x="398" y="5"/>
                  </a:lnTo>
                  <a:lnTo>
                    <a:pt x="389" y="8"/>
                  </a:lnTo>
                  <a:lnTo>
                    <a:pt x="382" y="13"/>
                  </a:lnTo>
                  <a:lnTo>
                    <a:pt x="374" y="21"/>
                  </a:lnTo>
                  <a:lnTo>
                    <a:pt x="368" y="29"/>
                  </a:lnTo>
                  <a:lnTo>
                    <a:pt x="363" y="40"/>
                  </a:lnTo>
                  <a:lnTo>
                    <a:pt x="359" y="51"/>
                  </a:lnTo>
                  <a:lnTo>
                    <a:pt x="354" y="64"/>
                  </a:lnTo>
                  <a:lnTo>
                    <a:pt x="351" y="78"/>
                  </a:lnTo>
                  <a:lnTo>
                    <a:pt x="348" y="93"/>
                  </a:lnTo>
                  <a:lnTo>
                    <a:pt x="346" y="108"/>
                  </a:lnTo>
                  <a:lnTo>
                    <a:pt x="342" y="139"/>
                  </a:lnTo>
                  <a:lnTo>
                    <a:pt x="341" y="172"/>
                  </a:lnTo>
                  <a:lnTo>
                    <a:pt x="340" y="204"/>
                  </a:lnTo>
                  <a:lnTo>
                    <a:pt x="340" y="204"/>
                  </a:lnTo>
                  <a:lnTo>
                    <a:pt x="341" y="231"/>
                  </a:lnTo>
                  <a:lnTo>
                    <a:pt x="341" y="256"/>
                  </a:lnTo>
                  <a:lnTo>
                    <a:pt x="344" y="293"/>
                  </a:lnTo>
                  <a:lnTo>
                    <a:pt x="344" y="293"/>
                  </a:lnTo>
                  <a:lnTo>
                    <a:pt x="324" y="272"/>
                  </a:lnTo>
                  <a:lnTo>
                    <a:pt x="304" y="253"/>
                  </a:lnTo>
                  <a:lnTo>
                    <a:pt x="283" y="235"/>
                  </a:lnTo>
                  <a:lnTo>
                    <a:pt x="263" y="219"/>
                  </a:lnTo>
                  <a:lnTo>
                    <a:pt x="244" y="204"/>
                  </a:lnTo>
                  <a:lnTo>
                    <a:pt x="225" y="191"/>
                  </a:lnTo>
                  <a:lnTo>
                    <a:pt x="206" y="180"/>
                  </a:lnTo>
                  <a:lnTo>
                    <a:pt x="188" y="170"/>
                  </a:lnTo>
                  <a:lnTo>
                    <a:pt x="170" y="162"/>
                  </a:lnTo>
                  <a:lnTo>
                    <a:pt x="152" y="155"/>
                  </a:lnTo>
                  <a:lnTo>
                    <a:pt x="135" y="151"/>
                  </a:lnTo>
                  <a:lnTo>
                    <a:pt x="119" y="149"/>
                  </a:lnTo>
                  <a:lnTo>
                    <a:pt x="103" y="148"/>
                  </a:lnTo>
                  <a:lnTo>
                    <a:pt x="88" y="149"/>
                  </a:lnTo>
                  <a:lnTo>
                    <a:pt x="74" y="152"/>
                  </a:lnTo>
                  <a:lnTo>
                    <a:pt x="60" y="157"/>
                  </a:lnTo>
                  <a:lnTo>
                    <a:pt x="60" y="157"/>
                  </a:lnTo>
                  <a:lnTo>
                    <a:pt x="52" y="160"/>
                  </a:lnTo>
                  <a:lnTo>
                    <a:pt x="44" y="166"/>
                  </a:lnTo>
                  <a:lnTo>
                    <a:pt x="38" y="171"/>
                  </a:lnTo>
                  <a:lnTo>
                    <a:pt x="31" y="176"/>
                  </a:lnTo>
                  <a:lnTo>
                    <a:pt x="25" y="183"/>
                  </a:lnTo>
                  <a:lnTo>
                    <a:pt x="20" y="190"/>
                  </a:lnTo>
                  <a:lnTo>
                    <a:pt x="16" y="198"/>
                  </a:lnTo>
                  <a:lnTo>
                    <a:pt x="11" y="205"/>
                  </a:lnTo>
                  <a:lnTo>
                    <a:pt x="8" y="215"/>
                  </a:lnTo>
                  <a:lnTo>
                    <a:pt x="5" y="223"/>
                  </a:lnTo>
                  <a:lnTo>
                    <a:pt x="3" y="233"/>
                  </a:lnTo>
                  <a:lnTo>
                    <a:pt x="1" y="243"/>
                  </a:lnTo>
                  <a:lnTo>
                    <a:pt x="0" y="254"/>
                  </a:lnTo>
                  <a:lnTo>
                    <a:pt x="0" y="264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3" y="302"/>
                  </a:lnTo>
                  <a:lnTo>
                    <a:pt x="7" y="317"/>
                  </a:lnTo>
                  <a:lnTo>
                    <a:pt x="14" y="331"/>
                  </a:lnTo>
                  <a:lnTo>
                    <a:pt x="22" y="345"/>
                  </a:lnTo>
                  <a:lnTo>
                    <a:pt x="32" y="359"/>
                  </a:lnTo>
                  <a:lnTo>
                    <a:pt x="44" y="372"/>
                  </a:lnTo>
                  <a:lnTo>
                    <a:pt x="57" y="385"/>
                  </a:lnTo>
                  <a:lnTo>
                    <a:pt x="71" y="399"/>
                  </a:lnTo>
                  <a:lnTo>
                    <a:pt x="86" y="410"/>
                  </a:lnTo>
                  <a:lnTo>
                    <a:pt x="102" y="423"/>
                  </a:lnTo>
                  <a:lnTo>
                    <a:pt x="119" y="435"/>
                  </a:lnTo>
                  <a:lnTo>
                    <a:pt x="137" y="446"/>
                  </a:lnTo>
                  <a:lnTo>
                    <a:pt x="174" y="468"/>
                  </a:lnTo>
                  <a:lnTo>
                    <a:pt x="214" y="488"/>
                  </a:lnTo>
                  <a:lnTo>
                    <a:pt x="252" y="506"/>
                  </a:lnTo>
                  <a:lnTo>
                    <a:pt x="289" y="523"/>
                  </a:lnTo>
                  <a:lnTo>
                    <a:pt x="324" y="536"/>
                  </a:lnTo>
                  <a:lnTo>
                    <a:pt x="355" y="548"/>
                  </a:lnTo>
                  <a:lnTo>
                    <a:pt x="405" y="566"/>
                  </a:lnTo>
                  <a:lnTo>
                    <a:pt x="427" y="574"/>
                  </a:lnTo>
                  <a:lnTo>
                    <a:pt x="431" y="575"/>
                  </a:lnTo>
                  <a:lnTo>
                    <a:pt x="433" y="570"/>
                  </a:lnTo>
                  <a:lnTo>
                    <a:pt x="433" y="570"/>
                  </a:lnTo>
                  <a:lnTo>
                    <a:pt x="460" y="509"/>
                  </a:lnTo>
                  <a:lnTo>
                    <a:pt x="484" y="452"/>
                  </a:lnTo>
                  <a:lnTo>
                    <a:pt x="503" y="399"/>
                  </a:lnTo>
                  <a:lnTo>
                    <a:pt x="518" y="351"/>
                  </a:lnTo>
                  <a:lnTo>
                    <a:pt x="531" y="307"/>
                  </a:lnTo>
                  <a:lnTo>
                    <a:pt x="541" y="266"/>
                  </a:lnTo>
                  <a:lnTo>
                    <a:pt x="548" y="229"/>
                  </a:lnTo>
                  <a:lnTo>
                    <a:pt x="552" y="197"/>
                  </a:lnTo>
                  <a:lnTo>
                    <a:pt x="555" y="167"/>
                  </a:lnTo>
                  <a:lnTo>
                    <a:pt x="555" y="140"/>
                  </a:lnTo>
                  <a:lnTo>
                    <a:pt x="552" y="117"/>
                  </a:lnTo>
                  <a:lnTo>
                    <a:pt x="548" y="96"/>
                  </a:lnTo>
                  <a:lnTo>
                    <a:pt x="543" y="78"/>
                  </a:lnTo>
                  <a:lnTo>
                    <a:pt x="536" y="62"/>
                  </a:lnTo>
                  <a:lnTo>
                    <a:pt x="529" y="49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14" y="30"/>
                  </a:lnTo>
                  <a:lnTo>
                    <a:pt x="507" y="25"/>
                  </a:lnTo>
                  <a:lnTo>
                    <a:pt x="500" y="19"/>
                  </a:lnTo>
                  <a:lnTo>
                    <a:pt x="492" y="14"/>
                  </a:lnTo>
                  <a:lnTo>
                    <a:pt x="485" y="10"/>
                  </a:lnTo>
                  <a:lnTo>
                    <a:pt x="477" y="7"/>
                  </a:lnTo>
                  <a:lnTo>
                    <a:pt x="460" y="3"/>
                  </a:lnTo>
                  <a:lnTo>
                    <a:pt x="444" y="1"/>
                  </a:lnTo>
                  <a:lnTo>
                    <a:pt x="428" y="0"/>
                  </a:lnTo>
                  <a:lnTo>
                    <a:pt x="413" y="2"/>
                  </a:lnTo>
                  <a:lnTo>
                    <a:pt x="398" y="5"/>
                  </a:lnTo>
                  <a:lnTo>
                    <a:pt x="398" y="5"/>
                  </a:lnTo>
                  <a:close/>
                  <a:moveTo>
                    <a:pt x="353" y="305"/>
                  </a:moveTo>
                  <a:lnTo>
                    <a:pt x="353" y="305"/>
                  </a:lnTo>
                  <a:lnTo>
                    <a:pt x="350" y="271"/>
                  </a:lnTo>
                  <a:lnTo>
                    <a:pt x="349" y="229"/>
                  </a:lnTo>
                  <a:lnTo>
                    <a:pt x="349" y="184"/>
                  </a:lnTo>
                  <a:lnTo>
                    <a:pt x="349" y="159"/>
                  </a:lnTo>
                  <a:lnTo>
                    <a:pt x="351" y="136"/>
                  </a:lnTo>
                  <a:lnTo>
                    <a:pt x="353" y="114"/>
                  </a:lnTo>
                  <a:lnTo>
                    <a:pt x="356" y="93"/>
                  </a:lnTo>
                  <a:lnTo>
                    <a:pt x="361" y="73"/>
                  </a:lnTo>
                  <a:lnTo>
                    <a:pt x="366" y="55"/>
                  </a:lnTo>
                  <a:lnTo>
                    <a:pt x="372" y="39"/>
                  </a:lnTo>
                  <a:lnTo>
                    <a:pt x="377" y="32"/>
                  </a:lnTo>
                  <a:lnTo>
                    <a:pt x="381" y="27"/>
                  </a:lnTo>
                  <a:lnTo>
                    <a:pt x="385" y="22"/>
                  </a:lnTo>
                  <a:lnTo>
                    <a:pt x="389" y="18"/>
                  </a:lnTo>
                  <a:lnTo>
                    <a:pt x="395" y="14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7" y="11"/>
                  </a:lnTo>
                  <a:lnTo>
                    <a:pt x="417" y="9"/>
                  </a:lnTo>
                  <a:lnTo>
                    <a:pt x="431" y="8"/>
                  </a:lnTo>
                  <a:lnTo>
                    <a:pt x="446" y="9"/>
                  </a:lnTo>
                  <a:lnTo>
                    <a:pt x="455" y="10"/>
                  </a:lnTo>
                  <a:lnTo>
                    <a:pt x="463" y="12"/>
                  </a:lnTo>
                  <a:lnTo>
                    <a:pt x="472" y="14"/>
                  </a:lnTo>
                  <a:lnTo>
                    <a:pt x="481" y="18"/>
                  </a:lnTo>
                  <a:lnTo>
                    <a:pt x="490" y="23"/>
                  </a:lnTo>
                  <a:lnTo>
                    <a:pt x="498" y="28"/>
                  </a:lnTo>
                  <a:lnTo>
                    <a:pt x="507" y="36"/>
                  </a:lnTo>
                  <a:lnTo>
                    <a:pt x="514" y="43"/>
                  </a:lnTo>
                  <a:lnTo>
                    <a:pt x="514" y="43"/>
                  </a:lnTo>
                  <a:lnTo>
                    <a:pt x="521" y="51"/>
                  </a:lnTo>
                  <a:lnTo>
                    <a:pt x="527" y="62"/>
                  </a:lnTo>
                  <a:lnTo>
                    <a:pt x="532" y="74"/>
                  </a:lnTo>
                  <a:lnTo>
                    <a:pt x="538" y="86"/>
                  </a:lnTo>
                  <a:lnTo>
                    <a:pt x="541" y="101"/>
                  </a:lnTo>
                  <a:lnTo>
                    <a:pt x="544" y="117"/>
                  </a:lnTo>
                  <a:lnTo>
                    <a:pt x="546" y="136"/>
                  </a:lnTo>
                  <a:lnTo>
                    <a:pt x="546" y="156"/>
                  </a:lnTo>
                  <a:lnTo>
                    <a:pt x="546" y="156"/>
                  </a:lnTo>
                  <a:lnTo>
                    <a:pt x="546" y="172"/>
                  </a:lnTo>
                  <a:lnTo>
                    <a:pt x="545" y="189"/>
                  </a:lnTo>
                  <a:lnTo>
                    <a:pt x="543" y="207"/>
                  </a:lnTo>
                  <a:lnTo>
                    <a:pt x="541" y="226"/>
                  </a:lnTo>
                  <a:lnTo>
                    <a:pt x="536" y="247"/>
                  </a:lnTo>
                  <a:lnTo>
                    <a:pt x="532" y="269"/>
                  </a:lnTo>
                  <a:lnTo>
                    <a:pt x="527" y="292"/>
                  </a:lnTo>
                  <a:lnTo>
                    <a:pt x="521" y="316"/>
                  </a:lnTo>
                  <a:lnTo>
                    <a:pt x="513" y="342"/>
                  </a:lnTo>
                  <a:lnTo>
                    <a:pt x="504" y="369"/>
                  </a:lnTo>
                  <a:lnTo>
                    <a:pt x="494" y="398"/>
                  </a:lnTo>
                  <a:lnTo>
                    <a:pt x="484" y="428"/>
                  </a:lnTo>
                  <a:lnTo>
                    <a:pt x="457" y="493"/>
                  </a:lnTo>
                  <a:lnTo>
                    <a:pt x="426" y="564"/>
                  </a:lnTo>
                  <a:lnTo>
                    <a:pt x="426" y="564"/>
                  </a:lnTo>
                  <a:lnTo>
                    <a:pt x="398" y="554"/>
                  </a:lnTo>
                  <a:lnTo>
                    <a:pt x="347" y="535"/>
                  </a:lnTo>
                  <a:lnTo>
                    <a:pt x="315" y="524"/>
                  </a:lnTo>
                  <a:lnTo>
                    <a:pt x="281" y="509"/>
                  </a:lnTo>
                  <a:lnTo>
                    <a:pt x="245" y="493"/>
                  </a:lnTo>
                  <a:lnTo>
                    <a:pt x="208" y="475"/>
                  </a:lnTo>
                  <a:lnTo>
                    <a:pt x="172" y="456"/>
                  </a:lnTo>
                  <a:lnTo>
                    <a:pt x="136" y="435"/>
                  </a:lnTo>
                  <a:lnTo>
                    <a:pt x="120" y="424"/>
                  </a:lnTo>
                  <a:lnTo>
                    <a:pt x="104" y="413"/>
                  </a:lnTo>
                  <a:lnTo>
                    <a:pt x="89" y="402"/>
                  </a:lnTo>
                  <a:lnTo>
                    <a:pt x="75" y="389"/>
                  </a:lnTo>
                  <a:lnTo>
                    <a:pt x="61" y="378"/>
                  </a:lnTo>
                  <a:lnTo>
                    <a:pt x="49" y="365"/>
                  </a:lnTo>
                  <a:lnTo>
                    <a:pt x="39" y="353"/>
                  </a:lnTo>
                  <a:lnTo>
                    <a:pt x="29" y="341"/>
                  </a:lnTo>
                  <a:lnTo>
                    <a:pt x="22" y="327"/>
                  </a:lnTo>
                  <a:lnTo>
                    <a:pt x="16" y="314"/>
                  </a:lnTo>
                  <a:lnTo>
                    <a:pt x="11" y="300"/>
                  </a:lnTo>
                  <a:lnTo>
                    <a:pt x="9" y="287"/>
                  </a:lnTo>
                  <a:lnTo>
                    <a:pt x="9" y="287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9" y="249"/>
                  </a:lnTo>
                  <a:lnTo>
                    <a:pt x="11" y="233"/>
                  </a:lnTo>
                  <a:lnTo>
                    <a:pt x="16" y="217"/>
                  </a:lnTo>
                  <a:lnTo>
                    <a:pt x="22" y="203"/>
                  </a:lnTo>
                  <a:lnTo>
                    <a:pt x="30" y="191"/>
                  </a:lnTo>
                  <a:lnTo>
                    <a:pt x="40" y="181"/>
                  </a:lnTo>
                  <a:lnTo>
                    <a:pt x="50" y="171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74" y="160"/>
                  </a:lnTo>
                  <a:lnTo>
                    <a:pt x="85" y="158"/>
                  </a:lnTo>
                  <a:lnTo>
                    <a:pt x="98" y="157"/>
                  </a:lnTo>
                  <a:lnTo>
                    <a:pt x="112" y="157"/>
                  </a:lnTo>
                  <a:lnTo>
                    <a:pt x="127" y="159"/>
                  </a:lnTo>
                  <a:lnTo>
                    <a:pt x="143" y="163"/>
                  </a:lnTo>
                  <a:lnTo>
                    <a:pt x="160" y="168"/>
                  </a:lnTo>
                  <a:lnTo>
                    <a:pt x="176" y="174"/>
                  </a:lnTo>
                  <a:lnTo>
                    <a:pt x="196" y="184"/>
                  </a:lnTo>
                  <a:lnTo>
                    <a:pt x="215" y="194"/>
                  </a:lnTo>
                  <a:lnTo>
                    <a:pt x="235" y="207"/>
                  </a:lnTo>
                  <a:lnTo>
                    <a:pt x="256" y="223"/>
                  </a:lnTo>
                  <a:lnTo>
                    <a:pt x="277" y="240"/>
                  </a:lnTo>
                  <a:lnTo>
                    <a:pt x="299" y="260"/>
                  </a:lnTo>
                  <a:lnTo>
                    <a:pt x="322" y="282"/>
                  </a:lnTo>
                  <a:lnTo>
                    <a:pt x="346" y="308"/>
                  </a:lnTo>
                  <a:lnTo>
                    <a:pt x="354" y="317"/>
                  </a:lnTo>
                  <a:lnTo>
                    <a:pt x="353" y="305"/>
                  </a:lnTo>
                  <a:close/>
                </a:path>
              </a:pathLst>
            </a:custGeom>
            <a:solidFill>
              <a:srgbClr val="FFD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3197225" y="3786188"/>
              <a:ext cx="765175" cy="835025"/>
            </a:xfrm>
            <a:custGeom>
              <a:avLst/>
              <a:gdLst/>
              <a:ahLst/>
              <a:cxnLst>
                <a:cxn ang="0">
                  <a:pos x="362" y="10"/>
                </a:cxn>
                <a:cxn ang="0">
                  <a:pos x="335" y="48"/>
                </a:cxn>
                <a:cxn ang="0">
                  <a:pos x="321" y="107"/>
                </a:cxn>
                <a:cxn ang="0">
                  <a:pos x="314" y="208"/>
                </a:cxn>
                <a:cxn ang="0">
                  <a:pos x="320" y="315"/>
                </a:cxn>
                <a:cxn ang="0">
                  <a:pos x="221" y="231"/>
                </a:cxn>
                <a:cxn ang="0">
                  <a:pos x="147" y="186"/>
                </a:cxn>
                <a:cxn ang="0">
                  <a:pos x="92" y="171"/>
                </a:cxn>
                <a:cxn ang="0">
                  <a:pos x="54" y="176"/>
                </a:cxn>
                <a:cxn ang="0">
                  <a:pos x="23" y="199"/>
                </a:cxn>
                <a:cxn ang="0">
                  <a:pos x="2" y="256"/>
                </a:cxn>
                <a:cxn ang="0">
                  <a:pos x="3" y="297"/>
                </a:cxn>
                <a:cxn ang="0">
                  <a:pos x="32" y="341"/>
                </a:cxn>
                <a:cxn ang="0">
                  <a:pos x="82" y="385"/>
                </a:cxn>
                <a:cxn ang="0">
                  <a:pos x="218" y="460"/>
                </a:cxn>
                <a:cxn ang="0">
                  <a:pos x="361" y="518"/>
                </a:cxn>
                <a:cxn ang="0">
                  <a:pos x="387" y="523"/>
                </a:cxn>
                <a:cxn ang="0">
                  <a:pos x="460" y="303"/>
                </a:cxn>
                <a:cxn ang="0">
                  <a:pos x="482" y="157"/>
                </a:cxn>
                <a:cxn ang="0">
                  <a:pos x="472" y="69"/>
                </a:cxn>
                <a:cxn ang="0">
                  <a:pos x="450" y="27"/>
                </a:cxn>
                <a:cxn ang="0">
                  <a:pos x="428" y="7"/>
                </a:cxn>
                <a:cxn ang="0">
                  <a:pos x="391" y="0"/>
                </a:cxn>
                <a:cxn ang="0">
                  <a:pos x="329" y="325"/>
                </a:cxn>
                <a:cxn ang="0">
                  <a:pos x="323" y="201"/>
                </a:cxn>
                <a:cxn ang="0">
                  <a:pos x="332" y="90"/>
                </a:cxn>
                <a:cxn ang="0">
                  <a:pos x="350" y="36"/>
                </a:cxn>
                <a:cxn ang="0">
                  <a:pos x="374" y="12"/>
                </a:cxn>
                <a:cxn ang="0">
                  <a:pos x="399" y="9"/>
                </a:cxn>
                <a:cxn ang="0">
                  <a:pos x="431" y="19"/>
                </a:cxn>
                <a:cxn ang="0">
                  <a:pos x="449" y="39"/>
                </a:cxn>
                <a:cxn ang="0">
                  <a:pos x="468" y="87"/>
                </a:cxn>
                <a:cxn ang="0">
                  <a:pos x="473" y="146"/>
                </a:cxn>
                <a:cxn ang="0">
                  <a:pos x="468" y="221"/>
                </a:cxn>
                <a:cxn ang="0">
                  <a:pos x="431" y="378"/>
                </a:cxn>
                <a:cxn ang="0">
                  <a:pos x="381" y="516"/>
                </a:cxn>
                <a:cxn ang="0">
                  <a:pos x="247" y="462"/>
                </a:cxn>
                <a:cxn ang="0">
                  <a:pos x="116" y="396"/>
                </a:cxn>
                <a:cxn ang="0">
                  <a:pos x="50" y="347"/>
                </a:cxn>
                <a:cxn ang="0">
                  <a:pos x="17" y="307"/>
                </a:cxn>
                <a:cxn ang="0">
                  <a:pos x="8" y="278"/>
                </a:cxn>
                <a:cxn ang="0">
                  <a:pos x="13" y="243"/>
                </a:cxn>
                <a:cxn ang="0">
                  <a:pos x="38" y="196"/>
                </a:cxn>
                <a:cxn ang="0">
                  <a:pos x="68" y="180"/>
                </a:cxn>
                <a:cxn ang="0">
                  <a:pos x="119" y="184"/>
                </a:cxn>
                <a:cxn ang="0">
                  <a:pos x="183" y="215"/>
                </a:cxn>
                <a:cxn ang="0">
                  <a:pos x="258" y="271"/>
                </a:cxn>
                <a:cxn ang="0">
                  <a:pos x="330" y="337"/>
                </a:cxn>
              </a:cxnLst>
              <a:rect l="0" t="0" r="r" b="b"/>
              <a:pathLst>
                <a:path w="482" h="526">
                  <a:moveTo>
                    <a:pt x="380" y="1"/>
                  </a:moveTo>
                  <a:lnTo>
                    <a:pt x="380" y="1"/>
                  </a:lnTo>
                  <a:lnTo>
                    <a:pt x="370" y="4"/>
                  </a:lnTo>
                  <a:lnTo>
                    <a:pt x="362" y="10"/>
                  </a:lnTo>
                  <a:lnTo>
                    <a:pt x="353" y="17"/>
                  </a:lnTo>
                  <a:lnTo>
                    <a:pt x="347" y="25"/>
                  </a:lnTo>
                  <a:lnTo>
                    <a:pt x="341" y="36"/>
                  </a:lnTo>
                  <a:lnTo>
                    <a:pt x="335" y="48"/>
                  </a:lnTo>
                  <a:lnTo>
                    <a:pt x="330" y="61"/>
                  </a:lnTo>
                  <a:lnTo>
                    <a:pt x="327" y="75"/>
                  </a:lnTo>
                  <a:lnTo>
                    <a:pt x="324" y="91"/>
                  </a:lnTo>
                  <a:lnTo>
                    <a:pt x="321" y="107"/>
                  </a:lnTo>
                  <a:lnTo>
                    <a:pt x="316" y="140"/>
                  </a:lnTo>
                  <a:lnTo>
                    <a:pt x="314" y="174"/>
                  </a:lnTo>
                  <a:lnTo>
                    <a:pt x="314" y="208"/>
                  </a:lnTo>
                  <a:lnTo>
                    <a:pt x="314" y="208"/>
                  </a:lnTo>
                  <a:lnTo>
                    <a:pt x="314" y="242"/>
                  </a:lnTo>
                  <a:lnTo>
                    <a:pt x="316" y="271"/>
                  </a:lnTo>
                  <a:lnTo>
                    <a:pt x="320" y="315"/>
                  </a:lnTo>
                  <a:lnTo>
                    <a:pt x="320" y="315"/>
                  </a:lnTo>
                  <a:lnTo>
                    <a:pt x="292" y="289"/>
                  </a:lnTo>
                  <a:lnTo>
                    <a:pt x="268" y="267"/>
                  </a:lnTo>
                  <a:lnTo>
                    <a:pt x="243" y="248"/>
                  </a:lnTo>
                  <a:lnTo>
                    <a:pt x="221" y="231"/>
                  </a:lnTo>
                  <a:lnTo>
                    <a:pt x="201" y="216"/>
                  </a:lnTo>
                  <a:lnTo>
                    <a:pt x="181" y="204"/>
                  </a:lnTo>
                  <a:lnTo>
                    <a:pt x="163" y="194"/>
                  </a:lnTo>
                  <a:lnTo>
                    <a:pt x="147" y="186"/>
                  </a:lnTo>
                  <a:lnTo>
                    <a:pt x="131" y="180"/>
                  </a:lnTo>
                  <a:lnTo>
                    <a:pt x="117" y="176"/>
                  </a:lnTo>
                  <a:lnTo>
                    <a:pt x="104" y="173"/>
                  </a:lnTo>
                  <a:lnTo>
                    <a:pt x="92" y="171"/>
                  </a:lnTo>
                  <a:lnTo>
                    <a:pt x="81" y="171"/>
                  </a:lnTo>
                  <a:lnTo>
                    <a:pt x="71" y="172"/>
                  </a:lnTo>
                  <a:lnTo>
                    <a:pt x="62" y="173"/>
                  </a:lnTo>
                  <a:lnTo>
                    <a:pt x="54" y="176"/>
                  </a:lnTo>
                  <a:lnTo>
                    <a:pt x="54" y="176"/>
                  </a:lnTo>
                  <a:lnTo>
                    <a:pt x="42" y="181"/>
                  </a:lnTo>
                  <a:lnTo>
                    <a:pt x="33" y="190"/>
                  </a:lnTo>
                  <a:lnTo>
                    <a:pt x="23" y="199"/>
                  </a:lnTo>
                  <a:lnTo>
                    <a:pt x="16" y="211"/>
                  </a:lnTo>
                  <a:lnTo>
                    <a:pt x="9" y="225"/>
                  </a:lnTo>
                  <a:lnTo>
                    <a:pt x="5" y="239"/>
                  </a:lnTo>
                  <a:lnTo>
                    <a:pt x="2" y="256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1" y="286"/>
                  </a:lnTo>
                  <a:lnTo>
                    <a:pt x="3" y="297"/>
                  </a:lnTo>
                  <a:lnTo>
                    <a:pt x="7" y="308"/>
                  </a:lnTo>
                  <a:lnTo>
                    <a:pt x="14" y="319"/>
                  </a:lnTo>
                  <a:lnTo>
                    <a:pt x="22" y="330"/>
                  </a:lnTo>
                  <a:lnTo>
                    <a:pt x="32" y="341"/>
                  </a:lnTo>
                  <a:lnTo>
                    <a:pt x="42" y="352"/>
                  </a:lnTo>
                  <a:lnTo>
                    <a:pt x="55" y="363"/>
                  </a:lnTo>
                  <a:lnTo>
                    <a:pt x="69" y="374"/>
                  </a:lnTo>
                  <a:lnTo>
                    <a:pt x="82" y="385"/>
                  </a:lnTo>
                  <a:lnTo>
                    <a:pt x="114" y="405"/>
                  </a:lnTo>
                  <a:lnTo>
                    <a:pt x="148" y="424"/>
                  </a:lnTo>
                  <a:lnTo>
                    <a:pt x="183" y="442"/>
                  </a:lnTo>
                  <a:lnTo>
                    <a:pt x="218" y="460"/>
                  </a:lnTo>
                  <a:lnTo>
                    <a:pt x="253" y="475"/>
                  </a:lnTo>
                  <a:lnTo>
                    <a:pt x="286" y="488"/>
                  </a:lnTo>
                  <a:lnTo>
                    <a:pt x="315" y="501"/>
                  </a:lnTo>
                  <a:lnTo>
                    <a:pt x="361" y="518"/>
                  </a:lnTo>
                  <a:lnTo>
                    <a:pt x="382" y="525"/>
                  </a:lnTo>
                  <a:lnTo>
                    <a:pt x="386" y="526"/>
                  </a:lnTo>
                  <a:lnTo>
                    <a:pt x="387" y="523"/>
                  </a:lnTo>
                  <a:lnTo>
                    <a:pt x="387" y="523"/>
                  </a:lnTo>
                  <a:lnTo>
                    <a:pt x="412" y="461"/>
                  </a:lnTo>
                  <a:lnTo>
                    <a:pt x="432" y="404"/>
                  </a:lnTo>
                  <a:lnTo>
                    <a:pt x="448" y="351"/>
                  </a:lnTo>
                  <a:lnTo>
                    <a:pt x="460" y="303"/>
                  </a:lnTo>
                  <a:lnTo>
                    <a:pt x="470" y="261"/>
                  </a:lnTo>
                  <a:lnTo>
                    <a:pt x="476" y="221"/>
                  </a:lnTo>
                  <a:lnTo>
                    <a:pt x="481" y="188"/>
                  </a:lnTo>
                  <a:lnTo>
                    <a:pt x="482" y="157"/>
                  </a:lnTo>
                  <a:lnTo>
                    <a:pt x="482" y="130"/>
                  </a:lnTo>
                  <a:lnTo>
                    <a:pt x="479" y="106"/>
                  </a:lnTo>
                  <a:lnTo>
                    <a:pt x="476" y="86"/>
                  </a:lnTo>
                  <a:lnTo>
                    <a:pt x="472" y="69"/>
                  </a:lnTo>
                  <a:lnTo>
                    <a:pt x="467" y="55"/>
                  </a:lnTo>
                  <a:lnTo>
                    <a:pt x="461" y="42"/>
                  </a:lnTo>
                  <a:lnTo>
                    <a:pt x="456" y="33"/>
                  </a:lnTo>
                  <a:lnTo>
                    <a:pt x="450" y="27"/>
                  </a:lnTo>
                  <a:lnTo>
                    <a:pt x="450" y="27"/>
                  </a:lnTo>
                  <a:lnTo>
                    <a:pt x="443" y="19"/>
                  </a:lnTo>
                  <a:lnTo>
                    <a:pt x="436" y="13"/>
                  </a:lnTo>
                  <a:lnTo>
                    <a:pt x="428" y="7"/>
                  </a:lnTo>
                  <a:lnTo>
                    <a:pt x="419" y="3"/>
                  </a:lnTo>
                  <a:lnTo>
                    <a:pt x="410" y="1"/>
                  </a:lnTo>
                  <a:lnTo>
                    <a:pt x="400" y="0"/>
                  </a:lnTo>
                  <a:lnTo>
                    <a:pt x="391" y="0"/>
                  </a:lnTo>
                  <a:lnTo>
                    <a:pt x="380" y="1"/>
                  </a:lnTo>
                  <a:lnTo>
                    <a:pt x="380" y="1"/>
                  </a:lnTo>
                  <a:close/>
                  <a:moveTo>
                    <a:pt x="329" y="325"/>
                  </a:moveTo>
                  <a:lnTo>
                    <a:pt x="329" y="325"/>
                  </a:lnTo>
                  <a:lnTo>
                    <a:pt x="327" y="311"/>
                  </a:lnTo>
                  <a:lnTo>
                    <a:pt x="325" y="276"/>
                  </a:lnTo>
                  <a:lnTo>
                    <a:pt x="323" y="229"/>
                  </a:lnTo>
                  <a:lnTo>
                    <a:pt x="323" y="201"/>
                  </a:lnTo>
                  <a:lnTo>
                    <a:pt x="324" y="173"/>
                  </a:lnTo>
                  <a:lnTo>
                    <a:pt x="325" y="144"/>
                  </a:lnTo>
                  <a:lnTo>
                    <a:pt x="328" y="115"/>
                  </a:lnTo>
                  <a:lnTo>
                    <a:pt x="332" y="90"/>
                  </a:lnTo>
                  <a:lnTo>
                    <a:pt x="338" y="66"/>
                  </a:lnTo>
                  <a:lnTo>
                    <a:pt x="342" y="55"/>
                  </a:lnTo>
                  <a:lnTo>
                    <a:pt x="345" y="45"/>
                  </a:lnTo>
                  <a:lnTo>
                    <a:pt x="350" y="36"/>
                  </a:lnTo>
                  <a:lnTo>
                    <a:pt x="356" y="28"/>
                  </a:lnTo>
                  <a:lnTo>
                    <a:pt x="361" y="21"/>
                  </a:lnTo>
                  <a:lnTo>
                    <a:pt x="367" y="16"/>
                  </a:lnTo>
                  <a:lnTo>
                    <a:pt x="374" y="12"/>
                  </a:lnTo>
                  <a:lnTo>
                    <a:pt x="382" y="10"/>
                  </a:lnTo>
                  <a:lnTo>
                    <a:pt x="382" y="10"/>
                  </a:lnTo>
                  <a:lnTo>
                    <a:pt x="391" y="9"/>
                  </a:lnTo>
                  <a:lnTo>
                    <a:pt x="399" y="9"/>
                  </a:lnTo>
                  <a:lnTo>
                    <a:pt x="407" y="10"/>
                  </a:lnTo>
                  <a:lnTo>
                    <a:pt x="416" y="12"/>
                  </a:lnTo>
                  <a:lnTo>
                    <a:pt x="423" y="15"/>
                  </a:lnTo>
                  <a:lnTo>
                    <a:pt x="431" y="19"/>
                  </a:lnTo>
                  <a:lnTo>
                    <a:pt x="437" y="24"/>
                  </a:lnTo>
                  <a:lnTo>
                    <a:pt x="443" y="32"/>
                  </a:lnTo>
                  <a:lnTo>
                    <a:pt x="443" y="32"/>
                  </a:lnTo>
                  <a:lnTo>
                    <a:pt x="449" y="39"/>
                  </a:lnTo>
                  <a:lnTo>
                    <a:pt x="454" y="48"/>
                  </a:lnTo>
                  <a:lnTo>
                    <a:pt x="459" y="58"/>
                  </a:lnTo>
                  <a:lnTo>
                    <a:pt x="464" y="71"/>
                  </a:lnTo>
                  <a:lnTo>
                    <a:pt x="468" y="87"/>
                  </a:lnTo>
                  <a:lnTo>
                    <a:pt x="471" y="104"/>
                  </a:lnTo>
                  <a:lnTo>
                    <a:pt x="473" y="124"/>
                  </a:lnTo>
                  <a:lnTo>
                    <a:pt x="473" y="146"/>
                  </a:lnTo>
                  <a:lnTo>
                    <a:pt x="473" y="146"/>
                  </a:lnTo>
                  <a:lnTo>
                    <a:pt x="473" y="166"/>
                  </a:lnTo>
                  <a:lnTo>
                    <a:pt x="472" y="188"/>
                  </a:lnTo>
                  <a:lnTo>
                    <a:pt x="472" y="188"/>
                  </a:lnTo>
                  <a:lnTo>
                    <a:pt x="468" y="221"/>
                  </a:lnTo>
                  <a:lnTo>
                    <a:pt x="461" y="257"/>
                  </a:lnTo>
                  <a:lnTo>
                    <a:pt x="453" y="296"/>
                  </a:lnTo>
                  <a:lnTo>
                    <a:pt x="443" y="336"/>
                  </a:lnTo>
                  <a:lnTo>
                    <a:pt x="431" y="378"/>
                  </a:lnTo>
                  <a:lnTo>
                    <a:pt x="416" y="423"/>
                  </a:lnTo>
                  <a:lnTo>
                    <a:pt x="400" y="468"/>
                  </a:lnTo>
                  <a:lnTo>
                    <a:pt x="381" y="516"/>
                  </a:lnTo>
                  <a:lnTo>
                    <a:pt x="381" y="516"/>
                  </a:lnTo>
                  <a:lnTo>
                    <a:pt x="355" y="506"/>
                  </a:lnTo>
                  <a:lnTo>
                    <a:pt x="307" y="488"/>
                  </a:lnTo>
                  <a:lnTo>
                    <a:pt x="277" y="476"/>
                  </a:lnTo>
                  <a:lnTo>
                    <a:pt x="247" y="462"/>
                  </a:lnTo>
                  <a:lnTo>
                    <a:pt x="214" y="447"/>
                  </a:lnTo>
                  <a:lnTo>
                    <a:pt x="180" y="431"/>
                  </a:lnTo>
                  <a:lnTo>
                    <a:pt x="147" y="414"/>
                  </a:lnTo>
                  <a:lnTo>
                    <a:pt x="116" y="396"/>
                  </a:lnTo>
                  <a:lnTo>
                    <a:pt x="87" y="377"/>
                  </a:lnTo>
                  <a:lnTo>
                    <a:pt x="74" y="368"/>
                  </a:lnTo>
                  <a:lnTo>
                    <a:pt x="61" y="357"/>
                  </a:lnTo>
                  <a:lnTo>
                    <a:pt x="50" y="347"/>
                  </a:lnTo>
                  <a:lnTo>
                    <a:pt x="39" y="338"/>
                  </a:lnTo>
                  <a:lnTo>
                    <a:pt x="31" y="327"/>
                  </a:lnTo>
                  <a:lnTo>
                    <a:pt x="23" y="318"/>
                  </a:lnTo>
                  <a:lnTo>
                    <a:pt x="17" y="307"/>
                  </a:lnTo>
                  <a:lnTo>
                    <a:pt x="13" y="298"/>
                  </a:lnTo>
                  <a:lnTo>
                    <a:pt x="9" y="288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10" y="258"/>
                  </a:lnTo>
                  <a:lnTo>
                    <a:pt x="13" y="243"/>
                  </a:lnTo>
                  <a:lnTo>
                    <a:pt x="18" y="228"/>
                  </a:lnTo>
                  <a:lnTo>
                    <a:pt x="23" y="216"/>
                  </a:lnTo>
                  <a:lnTo>
                    <a:pt x="29" y="204"/>
                  </a:lnTo>
                  <a:lnTo>
                    <a:pt x="38" y="196"/>
                  </a:lnTo>
                  <a:lnTo>
                    <a:pt x="46" y="189"/>
                  </a:lnTo>
                  <a:lnTo>
                    <a:pt x="57" y="183"/>
                  </a:lnTo>
                  <a:lnTo>
                    <a:pt x="57" y="183"/>
                  </a:lnTo>
                  <a:lnTo>
                    <a:pt x="68" y="180"/>
                  </a:lnTo>
                  <a:lnTo>
                    <a:pt x="79" y="179"/>
                  </a:lnTo>
                  <a:lnTo>
                    <a:pt x="92" y="179"/>
                  </a:lnTo>
                  <a:lnTo>
                    <a:pt x="105" y="181"/>
                  </a:lnTo>
                  <a:lnTo>
                    <a:pt x="119" y="184"/>
                  </a:lnTo>
                  <a:lnTo>
                    <a:pt x="134" y="190"/>
                  </a:lnTo>
                  <a:lnTo>
                    <a:pt x="150" y="197"/>
                  </a:lnTo>
                  <a:lnTo>
                    <a:pt x="166" y="206"/>
                  </a:lnTo>
                  <a:lnTo>
                    <a:pt x="183" y="215"/>
                  </a:lnTo>
                  <a:lnTo>
                    <a:pt x="201" y="227"/>
                  </a:lnTo>
                  <a:lnTo>
                    <a:pt x="220" y="240"/>
                  </a:lnTo>
                  <a:lnTo>
                    <a:pt x="239" y="254"/>
                  </a:lnTo>
                  <a:lnTo>
                    <a:pt x="258" y="271"/>
                  </a:lnTo>
                  <a:lnTo>
                    <a:pt x="279" y="288"/>
                  </a:lnTo>
                  <a:lnTo>
                    <a:pt x="299" y="308"/>
                  </a:lnTo>
                  <a:lnTo>
                    <a:pt x="322" y="328"/>
                  </a:lnTo>
                  <a:lnTo>
                    <a:pt x="330" y="337"/>
                  </a:lnTo>
                  <a:lnTo>
                    <a:pt x="329" y="325"/>
                  </a:lnTo>
                  <a:close/>
                </a:path>
              </a:pathLst>
            </a:custGeom>
            <a:solidFill>
              <a:srgbClr val="B6EBF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19624130">
            <a:off x="3372888" y="5023465"/>
            <a:ext cx="483381" cy="462099"/>
            <a:chOff x="5924550" y="234950"/>
            <a:chExt cx="873125" cy="1081088"/>
          </a:xfrm>
        </p:grpSpPr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5924550" y="234950"/>
              <a:ext cx="873125" cy="1081088"/>
            </a:xfrm>
            <a:custGeom>
              <a:avLst/>
              <a:gdLst/>
              <a:ahLst/>
              <a:cxnLst>
                <a:cxn ang="0">
                  <a:pos x="205" y="681"/>
                </a:cxn>
                <a:cxn ang="0">
                  <a:pos x="162" y="617"/>
                </a:cxn>
                <a:cxn ang="0">
                  <a:pos x="121" y="547"/>
                </a:cxn>
                <a:cxn ang="0">
                  <a:pos x="77" y="461"/>
                </a:cxn>
                <a:cxn ang="0">
                  <a:pos x="45" y="389"/>
                </a:cxn>
                <a:cxn ang="0">
                  <a:pos x="28" y="340"/>
                </a:cxn>
                <a:cxn ang="0">
                  <a:pos x="14" y="292"/>
                </a:cxn>
                <a:cxn ang="0">
                  <a:pos x="5" y="244"/>
                </a:cxn>
                <a:cxn ang="0">
                  <a:pos x="0" y="197"/>
                </a:cxn>
                <a:cxn ang="0">
                  <a:pos x="3" y="154"/>
                </a:cxn>
                <a:cxn ang="0">
                  <a:pos x="13" y="114"/>
                </a:cxn>
                <a:cxn ang="0">
                  <a:pos x="21" y="95"/>
                </a:cxn>
                <a:cxn ang="0">
                  <a:pos x="40" y="63"/>
                </a:cxn>
                <a:cxn ang="0">
                  <a:pos x="60" y="37"/>
                </a:cxn>
                <a:cxn ang="0">
                  <a:pos x="81" y="19"/>
                </a:cxn>
                <a:cxn ang="0">
                  <a:pos x="102" y="8"/>
                </a:cxn>
                <a:cxn ang="0">
                  <a:pos x="123" y="1"/>
                </a:cxn>
                <a:cxn ang="0">
                  <a:pos x="144" y="0"/>
                </a:cxn>
                <a:cxn ang="0">
                  <a:pos x="166" y="5"/>
                </a:cxn>
                <a:cxn ang="0">
                  <a:pos x="186" y="12"/>
                </a:cxn>
                <a:cxn ang="0">
                  <a:pos x="205" y="24"/>
                </a:cxn>
                <a:cxn ang="0">
                  <a:pos x="223" y="38"/>
                </a:cxn>
                <a:cxn ang="0">
                  <a:pos x="239" y="55"/>
                </a:cxn>
                <a:cxn ang="0">
                  <a:pos x="254" y="75"/>
                </a:cxn>
                <a:cxn ang="0">
                  <a:pos x="266" y="96"/>
                </a:cxn>
                <a:cxn ang="0">
                  <a:pos x="276" y="118"/>
                </a:cxn>
                <a:cxn ang="0">
                  <a:pos x="283" y="140"/>
                </a:cxn>
                <a:cxn ang="0">
                  <a:pos x="287" y="162"/>
                </a:cxn>
                <a:cxn ang="0">
                  <a:pos x="291" y="157"/>
                </a:cxn>
                <a:cxn ang="0">
                  <a:pos x="305" y="133"/>
                </a:cxn>
                <a:cxn ang="0">
                  <a:pos x="322" y="111"/>
                </a:cxn>
                <a:cxn ang="0">
                  <a:pos x="346" y="90"/>
                </a:cxn>
                <a:cxn ang="0">
                  <a:pos x="376" y="73"/>
                </a:cxn>
                <a:cxn ang="0">
                  <a:pos x="394" y="68"/>
                </a:cxn>
                <a:cxn ang="0">
                  <a:pos x="413" y="65"/>
                </a:cxn>
                <a:cxn ang="0">
                  <a:pos x="436" y="64"/>
                </a:cxn>
                <a:cxn ang="0">
                  <a:pos x="458" y="67"/>
                </a:cxn>
                <a:cxn ang="0">
                  <a:pos x="483" y="73"/>
                </a:cxn>
                <a:cxn ang="0">
                  <a:pos x="496" y="79"/>
                </a:cxn>
                <a:cxn ang="0">
                  <a:pos x="517" y="93"/>
                </a:cxn>
                <a:cxn ang="0">
                  <a:pos x="533" y="111"/>
                </a:cxn>
                <a:cxn ang="0">
                  <a:pos x="544" y="136"/>
                </a:cxn>
                <a:cxn ang="0">
                  <a:pos x="549" y="163"/>
                </a:cxn>
                <a:cxn ang="0">
                  <a:pos x="549" y="195"/>
                </a:cxn>
                <a:cxn ang="0">
                  <a:pos x="544" y="230"/>
                </a:cxn>
                <a:cxn ang="0">
                  <a:pos x="533" y="268"/>
                </a:cxn>
                <a:cxn ang="0">
                  <a:pos x="516" y="310"/>
                </a:cxn>
                <a:cxn ang="0">
                  <a:pos x="494" y="354"/>
                </a:cxn>
                <a:cxn ang="0">
                  <a:pos x="466" y="401"/>
                </a:cxn>
                <a:cxn ang="0">
                  <a:pos x="432" y="448"/>
                </a:cxn>
                <a:cxn ang="0">
                  <a:pos x="392" y="498"/>
                </a:cxn>
                <a:cxn ang="0">
                  <a:pos x="347" y="550"/>
                </a:cxn>
                <a:cxn ang="0">
                  <a:pos x="295" y="602"/>
                </a:cxn>
                <a:cxn ang="0">
                  <a:pos x="237" y="655"/>
                </a:cxn>
                <a:cxn ang="0">
                  <a:pos x="205" y="681"/>
                </a:cxn>
              </a:cxnLst>
              <a:rect l="0" t="0" r="r" b="b"/>
              <a:pathLst>
                <a:path w="550" h="681">
                  <a:moveTo>
                    <a:pt x="205" y="681"/>
                  </a:moveTo>
                  <a:lnTo>
                    <a:pt x="205" y="681"/>
                  </a:lnTo>
                  <a:lnTo>
                    <a:pt x="193" y="664"/>
                  </a:lnTo>
                  <a:lnTo>
                    <a:pt x="162" y="617"/>
                  </a:lnTo>
                  <a:lnTo>
                    <a:pt x="142" y="585"/>
                  </a:lnTo>
                  <a:lnTo>
                    <a:pt x="121" y="547"/>
                  </a:lnTo>
                  <a:lnTo>
                    <a:pt x="99" y="505"/>
                  </a:lnTo>
                  <a:lnTo>
                    <a:pt x="77" y="461"/>
                  </a:lnTo>
                  <a:lnTo>
                    <a:pt x="55" y="413"/>
                  </a:lnTo>
                  <a:lnTo>
                    <a:pt x="45" y="389"/>
                  </a:lnTo>
                  <a:lnTo>
                    <a:pt x="36" y="365"/>
                  </a:lnTo>
                  <a:lnTo>
                    <a:pt x="28" y="340"/>
                  </a:lnTo>
                  <a:lnTo>
                    <a:pt x="21" y="316"/>
                  </a:lnTo>
                  <a:lnTo>
                    <a:pt x="14" y="292"/>
                  </a:lnTo>
                  <a:lnTo>
                    <a:pt x="9" y="267"/>
                  </a:lnTo>
                  <a:lnTo>
                    <a:pt x="5" y="244"/>
                  </a:lnTo>
                  <a:lnTo>
                    <a:pt x="1" y="221"/>
                  </a:lnTo>
                  <a:lnTo>
                    <a:pt x="0" y="197"/>
                  </a:lnTo>
                  <a:lnTo>
                    <a:pt x="0" y="175"/>
                  </a:lnTo>
                  <a:lnTo>
                    <a:pt x="3" y="154"/>
                  </a:lnTo>
                  <a:lnTo>
                    <a:pt x="7" y="133"/>
                  </a:lnTo>
                  <a:lnTo>
                    <a:pt x="13" y="114"/>
                  </a:lnTo>
                  <a:lnTo>
                    <a:pt x="21" y="95"/>
                  </a:lnTo>
                  <a:lnTo>
                    <a:pt x="21" y="95"/>
                  </a:lnTo>
                  <a:lnTo>
                    <a:pt x="30" y="78"/>
                  </a:lnTo>
                  <a:lnTo>
                    <a:pt x="40" y="63"/>
                  </a:lnTo>
                  <a:lnTo>
                    <a:pt x="50" y="49"/>
                  </a:lnTo>
                  <a:lnTo>
                    <a:pt x="60" y="37"/>
                  </a:lnTo>
                  <a:lnTo>
                    <a:pt x="70" y="28"/>
                  </a:lnTo>
                  <a:lnTo>
                    <a:pt x="81" y="19"/>
                  </a:lnTo>
                  <a:lnTo>
                    <a:pt x="91" y="13"/>
                  </a:lnTo>
                  <a:lnTo>
                    <a:pt x="102" y="8"/>
                  </a:lnTo>
                  <a:lnTo>
                    <a:pt x="113" y="3"/>
                  </a:lnTo>
                  <a:lnTo>
                    <a:pt x="123" y="1"/>
                  </a:lnTo>
                  <a:lnTo>
                    <a:pt x="134" y="0"/>
                  </a:lnTo>
                  <a:lnTo>
                    <a:pt x="144" y="0"/>
                  </a:lnTo>
                  <a:lnTo>
                    <a:pt x="155" y="1"/>
                  </a:lnTo>
                  <a:lnTo>
                    <a:pt x="166" y="5"/>
                  </a:lnTo>
                  <a:lnTo>
                    <a:pt x="175" y="8"/>
                  </a:lnTo>
                  <a:lnTo>
                    <a:pt x="186" y="12"/>
                  </a:lnTo>
                  <a:lnTo>
                    <a:pt x="195" y="17"/>
                  </a:lnTo>
                  <a:lnTo>
                    <a:pt x="205" y="24"/>
                  </a:lnTo>
                  <a:lnTo>
                    <a:pt x="214" y="31"/>
                  </a:lnTo>
                  <a:lnTo>
                    <a:pt x="223" y="38"/>
                  </a:lnTo>
                  <a:lnTo>
                    <a:pt x="231" y="47"/>
                  </a:lnTo>
                  <a:lnTo>
                    <a:pt x="239" y="55"/>
                  </a:lnTo>
                  <a:lnTo>
                    <a:pt x="247" y="65"/>
                  </a:lnTo>
                  <a:lnTo>
                    <a:pt x="254" y="75"/>
                  </a:lnTo>
                  <a:lnTo>
                    <a:pt x="260" y="85"/>
                  </a:lnTo>
                  <a:lnTo>
                    <a:pt x="266" y="96"/>
                  </a:lnTo>
                  <a:lnTo>
                    <a:pt x="272" y="107"/>
                  </a:lnTo>
                  <a:lnTo>
                    <a:pt x="276" y="118"/>
                  </a:lnTo>
                  <a:lnTo>
                    <a:pt x="280" y="129"/>
                  </a:lnTo>
                  <a:lnTo>
                    <a:pt x="283" y="140"/>
                  </a:lnTo>
                  <a:lnTo>
                    <a:pt x="286" y="152"/>
                  </a:lnTo>
                  <a:lnTo>
                    <a:pt x="287" y="162"/>
                  </a:lnTo>
                  <a:lnTo>
                    <a:pt x="287" y="162"/>
                  </a:lnTo>
                  <a:lnTo>
                    <a:pt x="291" y="157"/>
                  </a:lnTo>
                  <a:lnTo>
                    <a:pt x="299" y="142"/>
                  </a:lnTo>
                  <a:lnTo>
                    <a:pt x="305" y="133"/>
                  </a:lnTo>
                  <a:lnTo>
                    <a:pt x="313" y="122"/>
                  </a:lnTo>
                  <a:lnTo>
                    <a:pt x="322" y="111"/>
                  </a:lnTo>
                  <a:lnTo>
                    <a:pt x="334" y="101"/>
                  </a:lnTo>
                  <a:lnTo>
                    <a:pt x="346" y="90"/>
                  </a:lnTo>
                  <a:lnTo>
                    <a:pt x="360" y="81"/>
                  </a:lnTo>
                  <a:lnTo>
                    <a:pt x="376" y="73"/>
                  </a:lnTo>
                  <a:lnTo>
                    <a:pt x="385" y="70"/>
                  </a:lnTo>
                  <a:lnTo>
                    <a:pt x="394" y="68"/>
                  </a:lnTo>
                  <a:lnTo>
                    <a:pt x="404" y="66"/>
                  </a:lnTo>
                  <a:lnTo>
                    <a:pt x="413" y="65"/>
                  </a:lnTo>
                  <a:lnTo>
                    <a:pt x="424" y="64"/>
                  </a:lnTo>
                  <a:lnTo>
                    <a:pt x="436" y="64"/>
                  </a:lnTo>
                  <a:lnTo>
                    <a:pt x="446" y="65"/>
                  </a:lnTo>
                  <a:lnTo>
                    <a:pt x="458" y="67"/>
                  </a:lnTo>
                  <a:lnTo>
                    <a:pt x="471" y="70"/>
                  </a:lnTo>
                  <a:lnTo>
                    <a:pt x="483" y="73"/>
                  </a:lnTo>
                  <a:lnTo>
                    <a:pt x="483" y="73"/>
                  </a:lnTo>
                  <a:lnTo>
                    <a:pt x="496" y="79"/>
                  </a:lnTo>
                  <a:lnTo>
                    <a:pt x="508" y="85"/>
                  </a:lnTo>
                  <a:lnTo>
                    <a:pt x="517" y="93"/>
                  </a:lnTo>
                  <a:lnTo>
                    <a:pt x="526" y="102"/>
                  </a:lnTo>
                  <a:lnTo>
                    <a:pt x="533" y="111"/>
                  </a:lnTo>
                  <a:lnTo>
                    <a:pt x="539" y="123"/>
                  </a:lnTo>
                  <a:lnTo>
                    <a:pt x="544" y="136"/>
                  </a:lnTo>
                  <a:lnTo>
                    <a:pt x="547" y="149"/>
                  </a:lnTo>
                  <a:lnTo>
                    <a:pt x="549" y="163"/>
                  </a:lnTo>
                  <a:lnTo>
                    <a:pt x="550" y="178"/>
                  </a:lnTo>
                  <a:lnTo>
                    <a:pt x="549" y="195"/>
                  </a:lnTo>
                  <a:lnTo>
                    <a:pt x="547" y="212"/>
                  </a:lnTo>
                  <a:lnTo>
                    <a:pt x="544" y="230"/>
                  </a:lnTo>
                  <a:lnTo>
                    <a:pt x="539" y="249"/>
                  </a:lnTo>
                  <a:lnTo>
                    <a:pt x="533" y="268"/>
                  </a:lnTo>
                  <a:lnTo>
                    <a:pt x="526" y="288"/>
                  </a:lnTo>
                  <a:lnTo>
                    <a:pt x="516" y="310"/>
                  </a:lnTo>
                  <a:lnTo>
                    <a:pt x="507" y="332"/>
                  </a:lnTo>
                  <a:lnTo>
                    <a:pt x="494" y="354"/>
                  </a:lnTo>
                  <a:lnTo>
                    <a:pt x="481" y="377"/>
                  </a:lnTo>
                  <a:lnTo>
                    <a:pt x="466" y="401"/>
                  </a:lnTo>
                  <a:lnTo>
                    <a:pt x="450" y="424"/>
                  </a:lnTo>
                  <a:lnTo>
                    <a:pt x="432" y="448"/>
                  </a:lnTo>
                  <a:lnTo>
                    <a:pt x="413" y="474"/>
                  </a:lnTo>
                  <a:lnTo>
                    <a:pt x="392" y="498"/>
                  </a:lnTo>
                  <a:lnTo>
                    <a:pt x="370" y="525"/>
                  </a:lnTo>
                  <a:lnTo>
                    <a:pt x="347" y="550"/>
                  </a:lnTo>
                  <a:lnTo>
                    <a:pt x="321" y="575"/>
                  </a:lnTo>
                  <a:lnTo>
                    <a:pt x="295" y="602"/>
                  </a:lnTo>
                  <a:lnTo>
                    <a:pt x="266" y="628"/>
                  </a:lnTo>
                  <a:lnTo>
                    <a:pt x="237" y="655"/>
                  </a:lnTo>
                  <a:lnTo>
                    <a:pt x="205" y="681"/>
                  </a:lnTo>
                  <a:lnTo>
                    <a:pt x="205" y="681"/>
                  </a:lnTo>
                  <a:close/>
                </a:path>
              </a:pathLst>
            </a:custGeom>
            <a:solidFill>
              <a:srgbClr val="FFBD0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6026150" y="322263"/>
              <a:ext cx="57150" cy="6350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3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0" y="4"/>
                </a:cxn>
                <a:cxn ang="0">
                  <a:pos x="25" y="7"/>
                </a:cxn>
                <a:cxn ang="0">
                  <a:pos x="29" y="10"/>
                </a:cxn>
                <a:cxn ang="0">
                  <a:pos x="33" y="14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3"/>
                </a:cxn>
                <a:cxn ang="0">
                  <a:pos x="33" y="26"/>
                </a:cxn>
                <a:cxn ang="0">
                  <a:pos x="30" y="30"/>
                </a:cxn>
                <a:cxn ang="0">
                  <a:pos x="25" y="34"/>
                </a:cxn>
                <a:cxn ang="0">
                  <a:pos x="20" y="37"/>
                </a:cxn>
                <a:cxn ang="0">
                  <a:pos x="15" y="40"/>
                </a:cxn>
                <a:cxn ang="0">
                  <a:pos x="8" y="40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40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4"/>
                  </a:lnTo>
                  <a:lnTo>
                    <a:pt x="25" y="7"/>
                  </a:lnTo>
                  <a:lnTo>
                    <a:pt x="29" y="10"/>
                  </a:lnTo>
                  <a:lnTo>
                    <a:pt x="33" y="14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3"/>
                  </a:lnTo>
                  <a:lnTo>
                    <a:pt x="33" y="26"/>
                  </a:lnTo>
                  <a:lnTo>
                    <a:pt x="30" y="30"/>
                  </a:lnTo>
                  <a:lnTo>
                    <a:pt x="25" y="34"/>
                  </a:lnTo>
                  <a:lnTo>
                    <a:pt x="20" y="37"/>
                  </a:lnTo>
                  <a:lnTo>
                    <a:pt x="15" y="40"/>
                  </a:lnTo>
                  <a:lnTo>
                    <a:pt x="8" y="40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6075363" y="323850"/>
              <a:ext cx="61913" cy="587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11" y="9"/>
                </a:cxn>
                <a:cxn ang="0">
                  <a:pos x="16" y="5"/>
                </a:cxn>
                <a:cxn ang="0">
                  <a:pos x="21" y="3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5"/>
                </a:cxn>
                <a:cxn ang="0">
                  <a:pos x="38" y="9"/>
                </a:cxn>
                <a:cxn ang="0">
                  <a:pos x="39" y="14"/>
                </a:cxn>
                <a:cxn ang="0">
                  <a:pos x="39" y="19"/>
                </a:cxn>
                <a:cxn ang="0">
                  <a:pos x="38" y="25"/>
                </a:cxn>
                <a:cxn ang="0">
                  <a:pos x="37" y="30"/>
                </a:cxn>
                <a:cxn ang="0">
                  <a:pos x="36" y="33"/>
                </a:cxn>
                <a:cxn ang="0">
                  <a:pos x="35" y="36"/>
                </a:cxn>
                <a:cxn ang="0">
                  <a:pos x="35" y="36"/>
                </a:cxn>
                <a:cxn ang="0">
                  <a:pos x="32" y="37"/>
                </a:cxn>
                <a:cxn ang="0">
                  <a:pos x="28" y="37"/>
                </a:cxn>
                <a:cxn ang="0">
                  <a:pos x="23" y="37"/>
                </a:cxn>
                <a:cxn ang="0">
                  <a:pos x="17" y="36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2" y="26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39" h="37">
                  <a:moveTo>
                    <a:pt x="0" y="21"/>
                  </a:moveTo>
                  <a:lnTo>
                    <a:pt x="0" y="21"/>
                  </a:lnTo>
                  <a:lnTo>
                    <a:pt x="3" y="17"/>
                  </a:lnTo>
                  <a:lnTo>
                    <a:pt x="11" y="9"/>
                  </a:lnTo>
                  <a:lnTo>
                    <a:pt x="16" y="5"/>
                  </a:lnTo>
                  <a:lnTo>
                    <a:pt x="21" y="3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39" y="14"/>
                  </a:lnTo>
                  <a:lnTo>
                    <a:pt x="39" y="19"/>
                  </a:lnTo>
                  <a:lnTo>
                    <a:pt x="38" y="25"/>
                  </a:lnTo>
                  <a:lnTo>
                    <a:pt x="37" y="30"/>
                  </a:lnTo>
                  <a:lnTo>
                    <a:pt x="36" y="33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2" y="37"/>
                  </a:lnTo>
                  <a:lnTo>
                    <a:pt x="28" y="37"/>
                  </a:lnTo>
                  <a:lnTo>
                    <a:pt x="23" y="37"/>
                  </a:lnTo>
                  <a:lnTo>
                    <a:pt x="17" y="36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2" y="26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6111875" y="379413"/>
              <a:ext cx="6032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5"/>
                </a:cxn>
                <a:cxn ang="0">
                  <a:pos x="27" y="7"/>
                </a:cxn>
                <a:cxn ang="0">
                  <a:pos x="33" y="10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4"/>
                </a:cxn>
                <a:cxn ang="0">
                  <a:pos x="34" y="28"/>
                </a:cxn>
                <a:cxn ang="0">
                  <a:pos x="30" y="31"/>
                </a:cxn>
                <a:cxn ang="0">
                  <a:pos x="25" y="34"/>
                </a:cxn>
                <a:cxn ang="0">
                  <a:pos x="20" y="36"/>
                </a:cxn>
                <a:cxn ang="0">
                  <a:pos x="16" y="37"/>
                </a:cxn>
                <a:cxn ang="0">
                  <a:pos x="12" y="38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6" y="36"/>
                </a:cxn>
                <a:cxn ang="0">
                  <a:pos x="4" y="33"/>
                </a:cxn>
                <a:cxn ang="0">
                  <a:pos x="2" y="28"/>
                </a:cxn>
                <a:cxn ang="0">
                  <a:pos x="1" y="23"/>
                </a:cxn>
                <a:cxn ang="0">
                  <a:pos x="0" y="16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8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5"/>
                  </a:lnTo>
                  <a:lnTo>
                    <a:pt x="27" y="7"/>
                  </a:lnTo>
                  <a:lnTo>
                    <a:pt x="33" y="10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4"/>
                  </a:lnTo>
                  <a:lnTo>
                    <a:pt x="34" y="28"/>
                  </a:lnTo>
                  <a:lnTo>
                    <a:pt x="30" y="31"/>
                  </a:lnTo>
                  <a:lnTo>
                    <a:pt x="25" y="34"/>
                  </a:lnTo>
                  <a:lnTo>
                    <a:pt x="20" y="36"/>
                  </a:lnTo>
                  <a:lnTo>
                    <a:pt x="16" y="37"/>
                  </a:lnTo>
                  <a:lnTo>
                    <a:pt x="12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2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2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6072188" y="428625"/>
              <a:ext cx="57150" cy="63500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1" y="2"/>
                </a:cxn>
                <a:cxn ang="0">
                  <a:pos x="33" y="6"/>
                </a:cxn>
                <a:cxn ang="0">
                  <a:pos x="36" y="18"/>
                </a:cxn>
                <a:cxn ang="0">
                  <a:pos x="36" y="23"/>
                </a:cxn>
                <a:cxn ang="0">
                  <a:pos x="36" y="30"/>
                </a:cxn>
                <a:cxn ang="0">
                  <a:pos x="33" y="35"/>
                </a:cxn>
                <a:cxn ang="0">
                  <a:pos x="32" y="37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40"/>
                </a:cxn>
                <a:cxn ang="0">
                  <a:pos x="21" y="39"/>
                </a:cxn>
                <a:cxn ang="0">
                  <a:pos x="15" y="37"/>
                </a:cxn>
                <a:cxn ang="0">
                  <a:pos x="11" y="35"/>
                </a:cxn>
                <a:cxn ang="0">
                  <a:pos x="7" y="31"/>
                </a:cxn>
                <a:cxn ang="0">
                  <a:pos x="4" y="28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7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1" y="2"/>
                </a:cxn>
                <a:cxn ang="0">
                  <a:pos x="31" y="2"/>
                </a:cxn>
              </a:cxnLst>
              <a:rect l="0" t="0" r="r" b="b"/>
              <a:pathLst>
                <a:path w="36" h="40">
                  <a:moveTo>
                    <a:pt x="31" y="2"/>
                  </a:moveTo>
                  <a:lnTo>
                    <a:pt x="31" y="2"/>
                  </a:lnTo>
                  <a:lnTo>
                    <a:pt x="33" y="6"/>
                  </a:lnTo>
                  <a:lnTo>
                    <a:pt x="36" y="18"/>
                  </a:lnTo>
                  <a:lnTo>
                    <a:pt x="36" y="23"/>
                  </a:lnTo>
                  <a:lnTo>
                    <a:pt x="36" y="30"/>
                  </a:lnTo>
                  <a:lnTo>
                    <a:pt x="33" y="35"/>
                  </a:lnTo>
                  <a:lnTo>
                    <a:pt x="32" y="37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40"/>
                  </a:lnTo>
                  <a:lnTo>
                    <a:pt x="21" y="39"/>
                  </a:lnTo>
                  <a:lnTo>
                    <a:pt x="15" y="37"/>
                  </a:lnTo>
                  <a:lnTo>
                    <a:pt x="11" y="35"/>
                  </a:lnTo>
                  <a:lnTo>
                    <a:pt x="7" y="31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7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1" y="2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6018213" y="430213"/>
              <a:ext cx="61913" cy="58738"/>
            </a:xfrm>
            <a:custGeom>
              <a:avLst/>
              <a:gdLst/>
              <a:ahLst/>
              <a:cxnLst>
                <a:cxn ang="0">
                  <a:pos x="39" y="19"/>
                </a:cxn>
                <a:cxn ang="0">
                  <a:pos x="39" y="19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8" y="36"/>
                </a:cxn>
                <a:cxn ang="0">
                  <a:pos x="6" y="35"/>
                </a:cxn>
                <a:cxn ang="0">
                  <a:pos x="6" y="35"/>
                </a:cxn>
                <a:cxn ang="0">
                  <a:pos x="2" y="32"/>
                </a:cxn>
                <a:cxn ang="0">
                  <a:pos x="0" y="28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3" y="6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8" y="1"/>
                </a:cxn>
                <a:cxn ang="0">
                  <a:pos x="23" y="2"/>
                </a:cxn>
                <a:cxn ang="0">
                  <a:pos x="28" y="5"/>
                </a:cxn>
                <a:cxn ang="0">
                  <a:pos x="34" y="9"/>
                </a:cxn>
                <a:cxn ang="0">
                  <a:pos x="37" y="14"/>
                </a:cxn>
                <a:cxn ang="0">
                  <a:pos x="39" y="19"/>
                </a:cxn>
                <a:cxn ang="0">
                  <a:pos x="39" y="19"/>
                </a:cxn>
              </a:cxnLst>
              <a:rect l="0" t="0" r="r" b="b"/>
              <a:pathLst>
                <a:path w="39" h="37">
                  <a:moveTo>
                    <a:pt x="39" y="19"/>
                  </a:moveTo>
                  <a:lnTo>
                    <a:pt x="39" y="19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8" y="36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6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8" y="1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4" y="9"/>
                  </a:lnTo>
                  <a:lnTo>
                    <a:pt x="37" y="14"/>
                  </a:lnTo>
                  <a:lnTo>
                    <a:pt x="39" y="19"/>
                  </a:lnTo>
                  <a:lnTo>
                    <a:pt x="39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5989638" y="373063"/>
              <a:ext cx="58738" cy="60325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9" y="38"/>
                </a:cxn>
                <a:cxn ang="0">
                  <a:pos x="24" y="36"/>
                </a:cxn>
                <a:cxn ang="0">
                  <a:pos x="13" y="32"/>
                </a:cxn>
                <a:cxn ang="0">
                  <a:pos x="8" y="30"/>
                </a:cxn>
                <a:cxn ang="0">
                  <a:pos x="4" y="26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3" y="2"/>
                </a:cxn>
                <a:cxn ang="0">
                  <a:pos x="19" y="1"/>
                </a:cxn>
                <a:cxn ang="0">
                  <a:pos x="23" y="0"/>
                </a:cxn>
                <a:cxn ang="0">
                  <a:pos x="27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2" y="2"/>
                </a:cxn>
                <a:cxn ang="0">
                  <a:pos x="34" y="5"/>
                </a:cxn>
                <a:cxn ang="0">
                  <a:pos x="36" y="11"/>
                </a:cxn>
                <a:cxn ang="0">
                  <a:pos x="37" y="16"/>
                </a:cxn>
                <a:cxn ang="0">
                  <a:pos x="37" y="22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29" y="38"/>
                </a:cxn>
                <a:cxn ang="0">
                  <a:pos x="29" y="38"/>
                </a:cxn>
              </a:cxnLst>
              <a:rect l="0" t="0" r="r" b="b"/>
              <a:pathLst>
                <a:path w="37" h="38">
                  <a:moveTo>
                    <a:pt x="29" y="38"/>
                  </a:moveTo>
                  <a:lnTo>
                    <a:pt x="29" y="38"/>
                  </a:lnTo>
                  <a:lnTo>
                    <a:pt x="24" y="36"/>
                  </a:lnTo>
                  <a:lnTo>
                    <a:pt x="13" y="32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3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2" y="2"/>
                  </a:lnTo>
                  <a:lnTo>
                    <a:pt x="34" y="5"/>
                  </a:lnTo>
                  <a:lnTo>
                    <a:pt x="36" y="11"/>
                  </a:lnTo>
                  <a:lnTo>
                    <a:pt x="37" y="16"/>
                  </a:lnTo>
                  <a:lnTo>
                    <a:pt x="37" y="22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29" y="38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6030913" y="363538"/>
              <a:ext cx="92075" cy="92075"/>
            </a:xfrm>
            <a:custGeom>
              <a:avLst/>
              <a:gdLst/>
              <a:ahLst/>
              <a:cxnLst>
                <a:cxn ang="0">
                  <a:pos x="58" y="28"/>
                </a:cxn>
                <a:cxn ang="0">
                  <a:pos x="58" y="28"/>
                </a:cxn>
                <a:cxn ang="0">
                  <a:pos x="58" y="35"/>
                </a:cxn>
                <a:cxn ang="0">
                  <a:pos x="56" y="40"/>
                </a:cxn>
                <a:cxn ang="0">
                  <a:pos x="54" y="45"/>
                </a:cxn>
                <a:cxn ang="0">
                  <a:pos x="50" y="50"/>
                </a:cxn>
                <a:cxn ang="0">
                  <a:pos x="46" y="53"/>
                </a:cxn>
                <a:cxn ang="0">
                  <a:pos x="40" y="56"/>
                </a:cxn>
                <a:cxn ang="0">
                  <a:pos x="35" y="57"/>
                </a:cxn>
                <a:cxn ang="0">
                  <a:pos x="30" y="58"/>
                </a:cxn>
                <a:cxn ang="0">
                  <a:pos x="30" y="58"/>
                </a:cxn>
                <a:cxn ang="0">
                  <a:pos x="23" y="57"/>
                </a:cxn>
                <a:cxn ang="0">
                  <a:pos x="18" y="56"/>
                </a:cxn>
                <a:cxn ang="0">
                  <a:pos x="13" y="53"/>
                </a:cxn>
                <a:cxn ang="0">
                  <a:pos x="9" y="50"/>
                </a:cxn>
                <a:cxn ang="0">
                  <a:pos x="5" y="45"/>
                </a:cxn>
                <a:cxn ang="0">
                  <a:pos x="2" y="40"/>
                </a:cxn>
                <a:cxn ang="0">
                  <a:pos x="1" y="35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1" y="23"/>
                </a:cxn>
                <a:cxn ang="0">
                  <a:pos x="2" y="17"/>
                </a:cxn>
                <a:cxn ang="0">
                  <a:pos x="5" y="12"/>
                </a:cxn>
                <a:cxn ang="0">
                  <a:pos x="9" y="8"/>
                </a:cxn>
                <a:cxn ang="0">
                  <a:pos x="13" y="4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6" y="4"/>
                </a:cxn>
                <a:cxn ang="0">
                  <a:pos x="50" y="8"/>
                </a:cxn>
                <a:cxn ang="0">
                  <a:pos x="54" y="12"/>
                </a:cxn>
                <a:cxn ang="0">
                  <a:pos x="56" y="17"/>
                </a:cxn>
                <a:cxn ang="0">
                  <a:pos x="58" y="23"/>
                </a:cxn>
                <a:cxn ang="0">
                  <a:pos x="58" y="28"/>
                </a:cxn>
                <a:cxn ang="0">
                  <a:pos x="58" y="28"/>
                </a:cxn>
              </a:cxnLst>
              <a:rect l="0" t="0" r="r" b="b"/>
              <a:pathLst>
                <a:path w="58" h="58">
                  <a:moveTo>
                    <a:pt x="58" y="28"/>
                  </a:moveTo>
                  <a:lnTo>
                    <a:pt x="58" y="28"/>
                  </a:lnTo>
                  <a:lnTo>
                    <a:pt x="58" y="35"/>
                  </a:lnTo>
                  <a:lnTo>
                    <a:pt x="56" y="40"/>
                  </a:lnTo>
                  <a:lnTo>
                    <a:pt x="54" y="45"/>
                  </a:lnTo>
                  <a:lnTo>
                    <a:pt x="50" y="50"/>
                  </a:lnTo>
                  <a:lnTo>
                    <a:pt x="46" y="53"/>
                  </a:lnTo>
                  <a:lnTo>
                    <a:pt x="40" y="56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3" y="57"/>
                  </a:lnTo>
                  <a:lnTo>
                    <a:pt x="18" y="56"/>
                  </a:lnTo>
                  <a:lnTo>
                    <a:pt x="13" y="53"/>
                  </a:lnTo>
                  <a:lnTo>
                    <a:pt x="9" y="50"/>
                  </a:lnTo>
                  <a:lnTo>
                    <a:pt x="5" y="45"/>
                  </a:lnTo>
                  <a:lnTo>
                    <a:pt x="2" y="40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9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6" y="4"/>
                  </a:lnTo>
                  <a:lnTo>
                    <a:pt x="50" y="8"/>
                  </a:lnTo>
                  <a:lnTo>
                    <a:pt x="54" y="12"/>
                  </a:lnTo>
                  <a:lnTo>
                    <a:pt x="56" y="17"/>
                  </a:lnTo>
                  <a:lnTo>
                    <a:pt x="58" y="23"/>
                  </a:lnTo>
                  <a:lnTo>
                    <a:pt x="58" y="28"/>
                  </a:lnTo>
                  <a:lnTo>
                    <a:pt x="58" y="28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6053138" y="382588"/>
              <a:ext cx="49213" cy="49213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28" y="22"/>
                </a:cxn>
                <a:cxn ang="0">
                  <a:pos x="25" y="26"/>
                </a:cxn>
                <a:cxn ang="0">
                  <a:pos x="21" y="29"/>
                </a:cxn>
                <a:cxn ang="0">
                  <a:pos x="15" y="31"/>
                </a:cxn>
                <a:cxn ang="0">
                  <a:pos x="15" y="31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9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1" y="2"/>
                </a:cxn>
                <a:cxn ang="0">
                  <a:pos x="25" y="5"/>
                </a:cxn>
                <a:cxn ang="0">
                  <a:pos x="28" y="10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lnTo>
                    <a:pt x="31" y="15"/>
                  </a:lnTo>
                  <a:lnTo>
                    <a:pt x="28" y="22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5" y="5"/>
                  </a:lnTo>
                  <a:lnTo>
                    <a:pt x="28" y="10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6303963" y="604838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3"/>
                </a:cxn>
                <a:cxn ang="0">
                  <a:pos x="0" y="16"/>
                </a:cxn>
                <a:cxn ang="0">
                  <a:pos x="1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6" y="1"/>
                </a:cxn>
                <a:cxn ang="0">
                  <a:pos x="21" y="3"/>
                </a:cxn>
                <a:cxn ang="0">
                  <a:pos x="25" y="7"/>
                </a:cxn>
                <a:cxn ang="0">
                  <a:pos x="29" y="10"/>
                </a:cxn>
                <a:cxn ang="0">
                  <a:pos x="33" y="14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3"/>
                </a:cxn>
                <a:cxn ang="0">
                  <a:pos x="34" y="26"/>
                </a:cxn>
                <a:cxn ang="0">
                  <a:pos x="29" y="30"/>
                </a:cxn>
                <a:cxn ang="0">
                  <a:pos x="25" y="34"/>
                </a:cxn>
                <a:cxn ang="0">
                  <a:pos x="20" y="37"/>
                </a:cxn>
                <a:cxn ang="0">
                  <a:pos x="15" y="39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6" y="1"/>
                  </a:lnTo>
                  <a:lnTo>
                    <a:pt x="21" y="3"/>
                  </a:lnTo>
                  <a:lnTo>
                    <a:pt x="25" y="7"/>
                  </a:lnTo>
                  <a:lnTo>
                    <a:pt x="29" y="10"/>
                  </a:lnTo>
                  <a:lnTo>
                    <a:pt x="33" y="14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3"/>
                  </a:lnTo>
                  <a:lnTo>
                    <a:pt x="34" y="26"/>
                  </a:lnTo>
                  <a:lnTo>
                    <a:pt x="29" y="30"/>
                  </a:lnTo>
                  <a:lnTo>
                    <a:pt x="25" y="34"/>
                  </a:lnTo>
                  <a:lnTo>
                    <a:pt x="20" y="37"/>
                  </a:lnTo>
                  <a:lnTo>
                    <a:pt x="15" y="39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6353175" y="606425"/>
              <a:ext cx="61913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4" y="17"/>
                </a:cxn>
                <a:cxn ang="0">
                  <a:pos x="11" y="9"/>
                </a:cxn>
                <a:cxn ang="0">
                  <a:pos x="16" y="5"/>
                </a:cxn>
                <a:cxn ang="0">
                  <a:pos x="22" y="2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5"/>
                </a:cxn>
                <a:cxn ang="0">
                  <a:pos x="38" y="9"/>
                </a:cxn>
                <a:cxn ang="0">
                  <a:pos x="39" y="14"/>
                </a:cxn>
                <a:cxn ang="0">
                  <a:pos x="39" y="19"/>
                </a:cxn>
                <a:cxn ang="0">
                  <a:pos x="39" y="25"/>
                </a:cxn>
                <a:cxn ang="0">
                  <a:pos x="38" y="30"/>
                </a:cxn>
                <a:cxn ang="0">
                  <a:pos x="35" y="33"/>
                </a:cxn>
                <a:cxn ang="0">
                  <a:pos x="34" y="36"/>
                </a:cxn>
                <a:cxn ang="0">
                  <a:pos x="34" y="36"/>
                </a:cxn>
                <a:cxn ang="0">
                  <a:pos x="32" y="37"/>
                </a:cxn>
                <a:cxn ang="0">
                  <a:pos x="28" y="37"/>
                </a:cxn>
                <a:cxn ang="0">
                  <a:pos x="23" y="37"/>
                </a:cxn>
                <a:cxn ang="0">
                  <a:pos x="17" y="36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3" y="26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9" h="37">
                  <a:moveTo>
                    <a:pt x="0" y="20"/>
                  </a:moveTo>
                  <a:lnTo>
                    <a:pt x="0" y="20"/>
                  </a:lnTo>
                  <a:lnTo>
                    <a:pt x="4" y="17"/>
                  </a:lnTo>
                  <a:lnTo>
                    <a:pt x="11" y="9"/>
                  </a:lnTo>
                  <a:lnTo>
                    <a:pt x="16" y="5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39" y="14"/>
                  </a:lnTo>
                  <a:lnTo>
                    <a:pt x="39" y="19"/>
                  </a:lnTo>
                  <a:lnTo>
                    <a:pt x="39" y="25"/>
                  </a:lnTo>
                  <a:lnTo>
                    <a:pt x="38" y="30"/>
                  </a:lnTo>
                  <a:lnTo>
                    <a:pt x="35" y="33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28" y="37"/>
                  </a:lnTo>
                  <a:lnTo>
                    <a:pt x="23" y="37"/>
                  </a:lnTo>
                  <a:lnTo>
                    <a:pt x="17" y="36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6389688" y="661988"/>
              <a:ext cx="6032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5"/>
                </a:cxn>
                <a:cxn ang="0">
                  <a:pos x="27" y="7"/>
                </a:cxn>
                <a:cxn ang="0">
                  <a:pos x="33" y="10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4"/>
                </a:cxn>
                <a:cxn ang="0">
                  <a:pos x="34" y="28"/>
                </a:cxn>
                <a:cxn ang="0">
                  <a:pos x="30" y="31"/>
                </a:cxn>
                <a:cxn ang="0">
                  <a:pos x="25" y="34"/>
                </a:cxn>
                <a:cxn ang="0">
                  <a:pos x="20" y="36"/>
                </a:cxn>
                <a:cxn ang="0">
                  <a:pos x="16" y="37"/>
                </a:cxn>
                <a:cxn ang="0">
                  <a:pos x="11" y="38"/>
                </a:cxn>
                <a:cxn ang="0">
                  <a:pos x="9" y="38"/>
                </a:cxn>
                <a:cxn ang="0">
                  <a:pos x="9" y="38"/>
                </a:cxn>
                <a:cxn ang="0">
                  <a:pos x="7" y="36"/>
                </a:cxn>
                <a:cxn ang="0">
                  <a:pos x="4" y="33"/>
                </a:cxn>
                <a:cxn ang="0">
                  <a:pos x="2" y="28"/>
                </a:cxn>
                <a:cxn ang="0">
                  <a:pos x="1" y="23"/>
                </a:cxn>
                <a:cxn ang="0">
                  <a:pos x="0" y="16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8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5"/>
                  </a:lnTo>
                  <a:lnTo>
                    <a:pt x="27" y="7"/>
                  </a:lnTo>
                  <a:lnTo>
                    <a:pt x="33" y="10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4"/>
                  </a:lnTo>
                  <a:lnTo>
                    <a:pt x="34" y="28"/>
                  </a:lnTo>
                  <a:lnTo>
                    <a:pt x="30" y="31"/>
                  </a:lnTo>
                  <a:lnTo>
                    <a:pt x="25" y="34"/>
                  </a:lnTo>
                  <a:lnTo>
                    <a:pt x="20" y="36"/>
                  </a:lnTo>
                  <a:lnTo>
                    <a:pt x="16" y="37"/>
                  </a:lnTo>
                  <a:lnTo>
                    <a:pt x="11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7" y="36"/>
                  </a:lnTo>
                  <a:lnTo>
                    <a:pt x="4" y="33"/>
                  </a:lnTo>
                  <a:lnTo>
                    <a:pt x="2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2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6350000" y="711200"/>
              <a:ext cx="57150" cy="63500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2" y="2"/>
                </a:cxn>
                <a:cxn ang="0">
                  <a:pos x="33" y="6"/>
                </a:cxn>
                <a:cxn ang="0">
                  <a:pos x="35" y="18"/>
                </a:cxn>
                <a:cxn ang="0">
                  <a:pos x="36" y="23"/>
                </a:cxn>
                <a:cxn ang="0">
                  <a:pos x="35" y="30"/>
                </a:cxn>
                <a:cxn ang="0">
                  <a:pos x="34" y="35"/>
                </a:cxn>
                <a:cxn ang="0">
                  <a:pos x="32" y="37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40"/>
                </a:cxn>
                <a:cxn ang="0">
                  <a:pos x="20" y="39"/>
                </a:cxn>
                <a:cxn ang="0">
                  <a:pos x="16" y="37"/>
                </a:cxn>
                <a:cxn ang="0">
                  <a:pos x="11" y="35"/>
                </a:cxn>
                <a:cxn ang="0">
                  <a:pos x="7" y="31"/>
                </a:cxn>
                <a:cxn ang="0">
                  <a:pos x="4" y="28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7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2" y="2"/>
                </a:cxn>
                <a:cxn ang="0">
                  <a:pos x="32" y="2"/>
                </a:cxn>
              </a:cxnLst>
              <a:rect l="0" t="0" r="r" b="b"/>
              <a:pathLst>
                <a:path w="36" h="40">
                  <a:moveTo>
                    <a:pt x="32" y="2"/>
                  </a:moveTo>
                  <a:lnTo>
                    <a:pt x="32" y="2"/>
                  </a:lnTo>
                  <a:lnTo>
                    <a:pt x="33" y="6"/>
                  </a:lnTo>
                  <a:lnTo>
                    <a:pt x="35" y="18"/>
                  </a:lnTo>
                  <a:lnTo>
                    <a:pt x="36" y="23"/>
                  </a:lnTo>
                  <a:lnTo>
                    <a:pt x="35" y="30"/>
                  </a:lnTo>
                  <a:lnTo>
                    <a:pt x="34" y="35"/>
                  </a:lnTo>
                  <a:lnTo>
                    <a:pt x="32" y="37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40"/>
                  </a:lnTo>
                  <a:lnTo>
                    <a:pt x="20" y="39"/>
                  </a:lnTo>
                  <a:lnTo>
                    <a:pt x="16" y="37"/>
                  </a:lnTo>
                  <a:lnTo>
                    <a:pt x="11" y="35"/>
                  </a:lnTo>
                  <a:lnTo>
                    <a:pt x="7" y="31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7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/>
            </p:cNvSpPr>
            <p:nvPr/>
          </p:nvSpPr>
          <p:spPr bwMode="auto">
            <a:xfrm>
              <a:off x="6294438" y="712788"/>
              <a:ext cx="63500" cy="58738"/>
            </a:xfrm>
            <a:custGeom>
              <a:avLst/>
              <a:gdLst/>
              <a:ahLst/>
              <a:cxnLst>
                <a:cxn ang="0">
                  <a:pos x="40" y="19"/>
                </a:cxn>
                <a:cxn ang="0">
                  <a:pos x="40" y="19"/>
                </a:cxn>
                <a:cxn ang="0">
                  <a:pos x="35" y="23"/>
                </a:cxn>
                <a:cxn ang="0">
                  <a:pos x="27" y="30"/>
                </a:cxn>
                <a:cxn ang="0">
                  <a:pos x="22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6"/>
                </a:cxn>
                <a:cxn ang="0">
                  <a:pos x="7" y="35"/>
                </a:cxn>
                <a:cxn ang="0">
                  <a:pos x="7" y="35"/>
                </a:cxn>
                <a:cxn ang="0">
                  <a:pos x="3" y="32"/>
                </a:cxn>
                <a:cxn ang="0">
                  <a:pos x="1" y="28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6"/>
                </a:cxn>
                <a:cxn ang="0">
                  <a:pos x="5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4" y="2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4"/>
                </a:cxn>
                <a:cxn ang="0">
                  <a:pos x="40" y="19"/>
                </a:cxn>
                <a:cxn ang="0">
                  <a:pos x="40" y="19"/>
                </a:cxn>
              </a:cxnLst>
              <a:rect l="0" t="0" r="r" b="b"/>
              <a:pathLst>
                <a:path w="40" h="37">
                  <a:moveTo>
                    <a:pt x="40" y="19"/>
                  </a:moveTo>
                  <a:lnTo>
                    <a:pt x="40" y="19"/>
                  </a:lnTo>
                  <a:lnTo>
                    <a:pt x="35" y="23"/>
                  </a:lnTo>
                  <a:lnTo>
                    <a:pt x="27" y="30"/>
                  </a:lnTo>
                  <a:lnTo>
                    <a:pt x="22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6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3" y="32"/>
                  </a:lnTo>
                  <a:lnTo>
                    <a:pt x="1" y="28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6"/>
                  </a:lnTo>
                  <a:lnTo>
                    <a:pt x="5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4"/>
                  </a:lnTo>
                  <a:lnTo>
                    <a:pt x="40" y="19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9"/>
            <p:cNvSpPr>
              <a:spLocks/>
            </p:cNvSpPr>
            <p:nvPr/>
          </p:nvSpPr>
          <p:spPr bwMode="auto">
            <a:xfrm>
              <a:off x="6265863" y="655638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5" y="36"/>
                </a:cxn>
                <a:cxn ang="0">
                  <a:pos x="15" y="32"/>
                </a:cxn>
                <a:cxn ang="0">
                  <a:pos x="9" y="30"/>
                </a:cxn>
                <a:cxn ang="0">
                  <a:pos x="5" y="25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5" y="7"/>
                </a:cxn>
                <a:cxn ang="0">
                  <a:pos x="9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3" y="2"/>
                </a:cxn>
                <a:cxn ang="0">
                  <a:pos x="35" y="5"/>
                </a:cxn>
                <a:cxn ang="0">
                  <a:pos x="36" y="11"/>
                </a:cxn>
                <a:cxn ang="0">
                  <a:pos x="37" y="16"/>
                </a:cxn>
                <a:cxn ang="0">
                  <a:pos x="37" y="22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5" y="36"/>
                  </a:lnTo>
                  <a:lnTo>
                    <a:pt x="15" y="32"/>
                  </a:lnTo>
                  <a:lnTo>
                    <a:pt x="9" y="30"/>
                  </a:lnTo>
                  <a:lnTo>
                    <a:pt x="5" y="25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5" y="7"/>
                  </a:lnTo>
                  <a:lnTo>
                    <a:pt x="9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3" y="2"/>
                  </a:lnTo>
                  <a:lnTo>
                    <a:pt x="35" y="5"/>
                  </a:lnTo>
                  <a:lnTo>
                    <a:pt x="36" y="11"/>
                  </a:lnTo>
                  <a:lnTo>
                    <a:pt x="37" y="16"/>
                  </a:lnTo>
                  <a:lnTo>
                    <a:pt x="37" y="22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6308725" y="646113"/>
              <a:ext cx="93663" cy="92075"/>
            </a:xfrm>
            <a:custGeom>
              <a:avLst/>
              <a:gdLst/>
              <a:ahLst/>
              <a:cxnLst>
                <a:cxn ang="0">
                  <a:pos x="59" y="28"/>
                </a:cxn>
                <a:cxn ang="0">
                  <a:pos x="59" y="28"/>
                </a:cxn>
                <a:cxn ang="0">
                  <a:pos x="58" y="35"/>
                </a:cxn>
                <a:cxn ang="0">
                  <a:pos x="56" y="40"/>
                </a:cxn>
                <a:cxn ang="0">
                  <a:pos x="54" y="45"/>
                </a:cxn>
                <a:cxn ang="0">
                  <a:pos x="50" y="49"/>
                </a:cxn>
                <a:cxn ang="0">
                  <a:pos x="45" y="53"/>
                </a:cxn>
                <a:cxn ang="0">
                  <a:pos x="41" y="56"/>
                </a:cxn>
                <a:cxn ang="0">
                  <a:pos x="35" y="57"/>
                </a:cxn>
                <a:cxn ang="0">
                  <a:pos x="30" y="58"/>
                </a:cxn>
                <a:cxn ang="0">
                  <a:pos x="30" y="58"/>
                </a:cxn>
                <a:cxn ang="0">
                  <a:pos x="23" y="57"/>
                </a:cxn>
                <a:cxn ang="0">
                  <a:pos x="18" y="56"/>
                </a:cxn>
                <a:cxn ang="0">
                  <a:pos x="13" y="53"/>
                </a:cxn>
                <a:cxn ang="0">
                  <a:pos x="8" y="49"/>
                </a:cxn>
                <a:cxn ang="0">
                  <a:pos x="5" y="45"/>
                </a:cxn>
                <a:cxn ang="0">
                  <a:pos x="2" y="40"/>
                </a:cxn>
                <a:cxn ang="0">
                  <a:pos x="1" y="35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1" y="23"/>
                </a:cxn>
                <a:cxn ang="0">
                  <a:pos x="2" y="17"/>
                </a:cxn>
                <a:cxn ang="0">
                  <a:pos x="5" y="12"/>
                </a:cxn>
                <a:cxn ang="0">
                  <a:pos x="8" y="8"/>
                </a:cxn>
                <a:cxn ang="0">
                  <a:pos x="13" y="4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0"/>
                </a:cxn>
                <a:cxn ang="0">
                  <a:pos x="41" y="2"/>
                </a:cxn>
                <a:cxn ang="0">
                  <a:pos x="45" y="4"/>
                </a:cxn>
                <a:cxn ang="0">
                  <a:pos x="50" y="8"/>
                </a:cxn>
                <a:cxn ang="0">
                  <a:pos x="54" y="12"/>
                </a:cxn>
                <a:cxn ang="0">
                  <a:pos x="56" y="17"/>
                </a:cxn>
                <a:cxn ang="0">
                  <a:pos x="58" y="23"/>
                </a:cxn>
                <a:cxn ang="0">
                  <a:pos x="59" y="28"/>
                </a:cxn>
                <a:cxn ang="0">
                  <a:pos x="59" y="28"/>
                </a:cxn>
              </a:cxnLst>
              <a:rect l="0" t="0" r="r" b="b"/>
              <a:pathLst>
                <a:path w="59" h="58">
                  <a:moveTo>
                    <a:pt x="59" y="28"/>
                  </a:moveTo>
                  <a:lnTo>
                    <a:pt x="59" y="28"/>
                  </a:lnTo>
                  <a:lnTo>
                    <a:pt x="58" y="35"/>
                  </a:lnTo>
                  <a:lnTo>
                    <a:pt x="56" y="40"/>
                  </a:lnTo>
                  <a:lnTo>
                    <a:pt x="54" y="45"/>
                  </a:lnTo>
                  <a:lnTo>
                    <a:pt x="50" y="49"/>
                  </a:lnTo>
                  <a:lnTo>
                    <a:pt x="45" y="53"/>
                  </a:lnTo>
                  <a:lnTo>
                    <a:pt x="41" y="56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3" y="57"/>
                  </a:lnTo>
                  <a:lnTo>
                    <a:pt x="18" y="56"/>
                  </a:lnTo>
                  <a:lnTo>
                    <a:pt x="13" y="53"/>
                  </a:lnTo>
                  <a:lnTo>
                    <a:pt x="8" y="49"/>
                  </a:lnTo>
                  <a:lnTo>
                    <a:pt x="5" y="45"/>
                  </a:lnTo>
                  <a:lnTo>
                    <a:pt x="2" y="40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2"/>
                  </a:lnTo>
                  <a:lnTo>
                    <a:pt x="45" y="4"/>
                  </a:lnTo>
                  <a:lnTo>
                    <a:pt x="50" y="8"/>
                  </a:lnTo>
                  <a:lnTo>
                    <a:pt x="54" y="12"/>
                  </a:lnTo>
                  <a:lnTo>
                    <a:pt x="56" y="17"/>
                  </a:lnTo>
                  <a:lnTo>
                    <a:pt x="58" y="23"/>
                  </a:lnTo>
                  <a:lnTo>
                    <a:pt x="59" y="28"/>
                  </a:lnTo>
                  <a:lnTo>
                    <a:pt x="59" y="28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6330950" y="665163"/>
              <a:ext cx="47625" cy="49213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30" y="15"/>
                </a:cxn>
                <a:cxn ang="0">
                  <a:pos x="29" y="22"/>
                </a:cxn>
                <a:cxn ang="0">
                  <a:pos x="26" y="26"/>
                </a:cxn>
                <a:cxn ang="0">
                  <a:pos x="21" y="29"/>
                </a:cxn>
                <a:cxn ang="0">
                  <a:pos x="14" y="31"/>
                </a:cxn>
                <a:cxn ang="0">
                  <a:pos x="14" y="31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9" y="1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1" y="1"/>
                </a:cxn>
                <a:cxn ang="0">
                  <a:pos x="26" y="5"/>
                </a:cxn>
                <a:cxn ang="0">
                  <a:pos x="29" y="10"/>
                </a:cxn>
                <a:cxn ang="0">
                  <a:pos x="30" y="15"/>
                </a:cxn>
                <a:cxn ang="0">
                  <a:pos x="30" y="15"/>
                </a:cxn>
              </a:cxnLst>
              <a:rect l="0" t="0" r="r" b="b"/>
              <a:pathLst>
                <a:path w="30" h="31">
                  <a:moveTo>
                    <a:pt x="30" y="15"/>
                  </a:moveTo>
                  <a:lnTo>
                    <a:pt x="30" y="15"/>
                  </a:lnTo>
                  <a:lnTo>
                    <a:pt x="29" y="22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1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/>
            </p:cNvSpPr>
            <p:nvPr/>
          </p:nvSpPr>
          <p:spPr bwMode="auto">
            <a:xfrm>
              <a:off x="6278563" y="300038"/>
              <a:ext cx="25400" cy="25400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5" y="16"/>
                </a:cxn>
                <a:cxn ang="0">
                  <a:pos x="10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8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5" y="16"/>
                </a:cxn>
                <a:cxn ang="0">
                  <a:pos x="5" y="16"/>
                </a:cxn>
              </a:cxnLst>
              <a:rect l="0" t="0" r="r" b="b"/>
              <a:pathLst>
                <a:path w="16" h="16">
                  <a:moveTo>
                    <a:pt x="5" y="16"/>
                  </a:moveTo>
                  <a:lnTo>
                    <a:pt x="5" y="16"/>
                  </a:lnTo>
                  <a:lnTo>
                    <a:pt x="1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8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6338888" y="385763"/>
              <a:ext cx="25400" cy="33338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5" y="14"/>
                </a:cxn>
                <a:cxn ang="0">
                  <a:pos x="11" y="19"/>
                </a:cxn>
                <a:cxn ang="0">
                  <a:pos x="16" y="21"/>
                </a:cxn>
                <a:cxn ang="0">
                  <a:pos x="16" y="2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5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16" h="21">
                  <a:moveTo>
                    <a:pt x="0" y="9"/>
                  </a:moveTo>
                  <a:lnTo>
                    <a:pt x="0" y="9"/>
                  </a:lnTo>
                  <a:lnTo>
                    <a:pt x="2" y="11"/>
                  </a:lnTo>
                  <a:lnTo>
                    <a:pt x="5" y="14"/>
                  </a:lnTo>
                  <a:lnTo>
                    <a:pt x="11" y="19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6284913" y="371475"/>
              <a:ext cx="60325" cy="587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3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1" y="29"/>
                </a:cxn>
                <a:cxn ang="0">
                  <a:pos x="4" y="33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11" y="36"/>
                </a:cxn>
                <a:cxn ang="0">
                  <a:pos x="13" y="37"/>
                </a:cxn>
                <a:cxn ang="0">
                  <a:pos x="18" y="35"/>
                </a:cxn>
                <a:cxn ang="0">
                  <a:pos x="23" y="32"/>
                </a:cxn>
                <a:cxn ang="0">
                  <a:pos x="28" y="28"/>
                </a:cxn>
                <a:cxn ang="0">
                  <a:pos x="35" y="19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6" y="11"/>
                </a:cxn>
                <a:cxn ang="0">
                  <a:pos x="32" y="6"/>
                </a:cxn>
                <a:cxn ang="0">
                  <a:pos x="27" y="3"/>
                </a:cxn>
                <a:cxn ang="0">
                  <a:pos x="20" y="1"/>
                </a:cxn>
                <a:cxn ang="0">
                  <a:pos x="15" y="0"/>
                </a:cxn>
                <a:cxn ang="0">
                  <a:pos x="10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38" h="37">
                  <a:moveTo>
                    <a:pt x="3" y="1"/>
                  </a:moveTo>
                  <a:lnTo>
                    <a:pt x="3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1" y="29"/>
                  </a:lnTo>
                  <a:lnTo>
                    <a:pt x="4" y="33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11" y="36"/>
                  </a:lnTo>
                  <a:lnTo>
                    <a:pt x="13" y="37"/>
                  </a:lnTo>
                  <a:lnTo>
                    <a:pt x="18" y="35"/>
                  </a:lnTo>
                  <a:lnTo>
                    <a:pt x="23" y="32"/>
                  </a:lnTo>
                  <a:lnTo>
                    <a:pt x="28" y="28"/>
                  </a:lnTo>
                  <a:lnTo>
                    <a:pt x="35" y="19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6" y="11"/>
                  </a:lnTo>
                  <a:lnTo>
                    <a:pt x="32" y="6"/>
                  </a:lnTo>
                  <a:lnTo>
                    <a:pt x="27" y="3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5"/>
            <p:cNvSpPr>
              <a:spLocks/>
            </p:cNvSpPr>
            <p:nvPr/>
          </p:nvSpPr>
          <p:spPr bwMode="auto">
            <a:xfrm>
              <a:off x="6248400" y="315913"/>
              <a:ext cx="60325" cy="5873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25" y="0"/>
                </a:cxn>
                <a:cxn ang="0">
                  <a:pos x="21" y="0"/>
                </a:cxn>
                <a:cxn ang="0">
                  <a:pos x="17" y="2"/>
                </a:cxn>
                <a:cxn ang="0">
                  <a:pos x="11" y="4"/>
                </a:cxn>
                <a:cxn ang="0">
                  <a:pos x="7" y="8"/>
                </a:cxn>
                <a:cxn ang="0">
                  <a:pos x="3" y="11"/>
                </a:cxn>
                <a:cxn ang="0">
                  <a:pos x="0" y="15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2"/>
                </a:cxn>
                <a:cxn ang="0">
                  <a:pos x="1" y="24"/>
                </a:cxn>
                <a:cxn ang="0">
                  <a:pos x="5" y="29"/>
                </a:cxn>
                <a:cxn ang="0">
                  <a:pos x="10" y="31"/>
                </a:cxn>
                <a:cxn ang="0">
                  <a:pos x="16" y="34"/>
                </a:cxn>
                <a:cxn ang="0">
                  <a:pos x="26" y="36"/>
                </a:cxn>
                <a:cxn ang="0">
                  <a:pos x="32" y="37"/>
                </a:cxn>
                <a:cxn ang="0">
                  <a:pos x="32" y="37"/>
                </a:cxn>
                <a:cxn ang="0">
                  <a:pos x="36" y="32"/>
                </a:cxn>
                <a:cxn ang="0">
                  <a:pos x="37" y="27"/>
                </a:cxn>
                <a:cxn ang="0">
                  <a:pos x="38" y="20"/>
                </a:cxn>
                <a:cxn ang="0">
                  <a:pos x="37" y="15"/>
                </a:cxn>
                <a:cxn ang="0">
                  <a:pos x="35" y="9"/>
                </a:cxn>
                <a:cxn ang="0">
                  <a:pos x="33" y="4"/>
                </a:cxn>
                <a:cxn ang="0">
                  <a:pos x="29" y="1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8" h="37">
                  <a:moveTo>
                    <a:pt x="27" y="0"/>
                  </a:moveTo>
                  <a:lnTo>
                    <a:pt x="27" y="0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1" y="4"/>
                  </a:lnTo>
                  <a:lnTo>
                    <a:pt x="7" y="8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1" y="24"/>
                  </a:lnTo>
                  <a:lnTo>
                    <a:pt x="5" y="29"/>
                  </a:lnTo>
                  <a:lnTo>
                    <a:pt x="10" y="31"/>
                  </a:lnTo>
                  <a:lnTo>
                    <a:pt x="16" y="34"/>
                  </a:lnTo>
                  <a:lnTo>
                    <a:pt x="26" y="36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6" y="32"/>
                  </a:lnTo>
                  <a:lnTo>
                    <a:pt x="37" y="27"/>
                  </a:lnTo>
                  <a:lnTo>
                    <a:pt x="38" y="20"/>
                  </a:lnTo>
                  <a:lnTo>
                    <a:pt x="37" y="15"/>
                  </a:lnTo>
                  <a:lnTo>
                    <a:pt x="35" y="9"/>
                  </a:lnTo>
                  <a:lnTo>
                    <a:pt x="33" y="4"/>
                  </a:lnTo>
                  <a:lnTo>
                    <a:pt x="29" y="1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6"/>
            <p:cNvSpPr>
              <a:spLocks/>
            </p:cNvSpPr>
            <p:nvPr/>
          </p:nvSpPr>
          <p:spPr bwMode="auto">
            <a:xfrm>
              <a:off x="6289675" y="319088"/>
              <a:ext cx="55563" cy="73025"/>
            </a:xfrm>
            <a:custGeom>
              <a:avLst/>
              <a:gdLst/>
              <a:ahLst/>
              <a:cxnLst>
                <a:cxn ang="0">
                  <a:pos x="1" y="20"/>
                </a:cxn>
                <a:cxn ang="0">
                  <a:pos x="1" y="20"/>
                </a:cxn>
                <a:cxn ang="0">
                  <a:pos x="2" y="26"/>
                </a:cxn>
                <a:cxn ang="0">
                  <a:pos x="4" y="31"/>
                </a:cxn>
                <a:cxn ang="0">
                  <a:pos x="8" y="35"/>
                </a:cxn>
                <a:cxn ang="0">
                  <a:pos x="12" y="39"/>
                </a:cxn>
                <a:cxn ang="0">
                  <a:pos x="17" y="43"/>
                </a:cxn>
                <a:cxn ang="0">
                  <a:pos x="22" y="45"/>
                </a:cxn>
                <a:cxn ang="0">
                  <a:pos x="28" y="46"/>
                </a:cxn>
                <a:cxn ang="0">
                  <a:pos x="34" y="46"/>
                </a:cxn>
                <a:cxn ang="0">
                  <a:pos x="34" y="46"/>
                </a:cxn>
                <a:cxn ang="0">
                  <a:pos x="35" y="45"/>
                </a:cxn>
                <a:cxn ang="0">
                  <a:pos x="35" y="45"/>
                </a:cxn>
                <a:cxn ang="0">
                  <a:pos x="21" y="21"/>
                </a:cxn>
                <a:cxn ang="0">
                  <a:pos x="14" y="1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3" y="4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1" y="20"/>
                </a:cxn>
                <a:cxn ang="0">
                  <a:pos x="1" y="20"/>
                </a:cxn>
              </a:cxnLst>
              <a:rect l="0" t="0" r="r" b="b"/>
              <a:pathLst>
                <a:path w="35" h="46">
                  <a:moveTo>
                    <a:pt x="1" y="20"/>
                  </a:moveTo>
                  <a:lnTo>
                    <a:pt x="1" y="20"/>
                  </a:lnTo>
                  <a:lnTo>
                    <a:pt x="2" y="26"/>
                  </a:lnTo>
                  <a:lnTo>
                    <a:pt x="4" y="31"/>
                  </a:lnTo>
                  <a:lnTo>
                    <a:pt x="8" y="35"/>
                  </a:lnTo>
                  <a:lnTo>
                    <a:pt x="12" y="39"/>
                  </a:lnTo>
                  <a:lnTo>
                    <a:pt x="17" y="43"/>
                  </a:lnTo>
                  <a:lnTo>
                    <a:pt x="22" y="45"/>
                  </a:lnTo>
                  <a:lnTo>
                    <a:pt x="28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5" y="45"/>
                  </a:lnTo>
                  <a:lnTo>
                    <a:pt x="35" y="45"/>
                  </a:lnTo>
                  <a:lnTo>
                    <a:pt x="21" y="21"/>
                  </a:lnTo>
                  <a:lnTo>
                    <a:pt x="14" y="11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0"/>
                  </a:lnTo>
                  <a:lnTo>
                    <a:pt x="1" y="2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7"/>
            <p:cNvSpPr>
              <a:spLocks/>
            </p:cNvSpPr>
            <p:nvPr/>
          </p:nvSpPr>
          <p:spPr bwMode="auto">
            <a:xfrm>
              <a:off x="6311900" y="338138"/>
              <a:ext cx="20638" cy="2857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2" y="10"/>
                </a:cxn>
                <a:cxn ang="0">
                  <a:pos x="4" y="14"/>
                </a:cxn>
                <a:cxn ang="0">
                  <a:pos x="8" y="17"/>
                </a:cxn>
                <a:cxn ang="0">
                  <a:pos x="13" y="18"/>
                </a:cxn>
                <a:cxn ang="0">
                  <a:pos x="13" y="18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3" h="18">
                  <a:moveTo>
                    <a:pt x="0" y="5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8" y="17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8"/>
            <p:cNvSpPr>
              <a:spLocks/>
            </p:cNvSpPr>
            <p:nvPr/>
          </p:nvSpPr>
          <p:spPr bwMode="auto">
            <a:xfrm>
              <a:off x="6608763" y="474663"/>
              <a:ext cx="57150" cy="61913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3" y="32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3" y="4"/>
                </a:cxn>
                <a:cxn ang="0">
                  <a:pos x="5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2" y="3"/>
                </a:cxn>
                <a:cxn ang="0">
                  <a:pos x="26" y="6"/>
                </a:cxn>
                <a:cxn ang="0">
                  <a:pos x="30" y="9"/>
                </a:cxn>
                <a:cxn ang="0">
                  <a:pos x="33" y="12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1"/>
                </a:cxn>
                <a:cxn ang="0">
                  <a:pos x="34" y="25"/>
                </a:cxn>
                <a:cxn ang="0">
                  <a:pos x="30" y="28"/>
                </a:cxn>
                <a:cxn ang="0">
                  <a:pos x="26" y="32"/>
                </a:cxn>
                <a:cxn ang="0">
                  <a:pos x="21" y="36"/>
                </a:cxn>
                <a:cxn ang="0">
                  <a:pos x="15" y="38"/>
                </a:cxn>
                <a:cxn ang="0">
                  <a:pos x="10" y="39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36" h="39">
                  <a:moveTo>
                    <a:pt x="4" y="38"/>
                  </a:moveTo>
                  <a:lnTo>
                    <a:pt x="4" y="38"/>
                  </a:lnTo>
                  <a:lnTo>
                    <a:pt x="3" y="3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9"/>
                  </a:lnTo>
                  <a:lnTo>
                    <a:pt x="3" y="4"/>
                  </a:lnTo>
                  <a:lnTo>
                    <a:pt x="5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2" y="3"/>
                  </a:lnTo>
                  <a:lnTo>
                    <a:pt x="26" y="6"/>
                  </a:lnTo>
                  <a:lnTo>
                    <a:pt x="30" y="9"/>
                  </a:lnTo>
                  <a:lnTo>
                    <a:pt x="33" y="12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1"/>
                  </a:lnTo>
                  <a:lnTo>
                    <a:pt x="34" y="25"/>
                  </a:lnTo>
                  <a:lnTo>
                    <a:pt x="30" y="28"/>
                  </a:lnTo>
                  <a:lnTo>
                    <a:pt x="26" y="32"/>
                  </a:lnTo>
                  <a:lnTo>
                    <a:pt x="21" y="36"/>
                  </a:lnTo>
                  <a:lnTo>
                    <a:pt x="15" y="38"/>
                  </a:lnTo>
                  <a:lnTo>
                    <a:pt x="10" y="39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9"/>
            <p:cNvSpPr>
              <a:spLocks/>
            </p:cNvSpPr>
            <p:nvPr/>
          </p:nvSpPr>
          <p:spPr bwMode="auto">
            <a:xfrm>
              <a:off x="6659563" y="476250"/>
              <a:ext cx="60325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8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4"/>
                </a:cxn>
                <a:cxn ang="0">
                  <a:pos x="37" y="8"/>
                </a:cxn>
                <a:cxn ang="0">
                  <a:pos x="38" y="13"/>
                </a:cxn>
                <a:cxn ang="0">
                  <a:pos x="38" y="19"/>
                </a:cxn>
                <a:cxn ang="0">
                  <a:pos x="38" y="24"/>
                </a:cxn>
                <a:cxn ang="0">
                  <a:pos x="37" y="28"/>
                </a:cxn>
                <a:cxn ang="0">
                  <a:pos x="35" y="33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2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8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4"/>
                  </a:lnTo>
                  <a:lnTo>
                    <a:pt x="37" y="8"/>
                  </a:lnTo>
                  <a:lnTo>
                    <a:pt x="38" y="13"/>
                  </a:lnTo>
                  <a:lnTo>
                    <a:pt x="38" y="19"/>
                  </a:lnTo>
                  <a:lnTo>
                    <a:pt x="38" y="24"/>
                  </a:lnTo>
                  <a:lnTo>
                    <a:pt x="37" y="28"/>
                  </a:lnTo>
                  <a:lnTo>
                    <a:pt x="35" y="33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2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0"/>
            <p:cNvSpPr>
              <a:spLocks/>
            </p:cNvSpPr>
            <p:nvPr/>
          </p:nvSpPr>
          <p:spPr bwMode="auto">
            <a:xfrm>
              <a:off x="6694488" y="531813"/>
              <a:ext cx="61913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2" y="1"/>
                </a:cxn>
                <a:cxn ang="0">
                  <a:pos x="23" y="4"/>
                </a:cxn>
                <a:cxn ang="0">
                  <a:pos x="28" y="6"/>
                </a:cxn>
                <a:cxn ang="0">
                  <a:pos x="33" y="9"/>
                </a:cxn>
                <a:cxn ang="0">
                  <a:pos x="36" y="13"/>
                </a:cxn>
                <a:cxn ang="0">
                  <a:pos x="37" y="16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7" y="23"/>
                </a:cxn>
                <a:cxn ang="0">
                  <a:pos x="34" y="26"/>
                </a:cxn>
                <a:cxn ang="0">
                  <a:pos x="31" y="30"/>
                </a:cxn>
                <a:cxn ang="0">
                  <a:pos x="26" y="33"/>
                </a:cxn>
                <a:cxn ang="0">
                  <a:pos x="21" y="35"/>
                </a:cxn>
                <a:cxn ang="0">
                  <a:pos x="16" y="37"/>
                </a:cxn>
                <a:cxn ang="0">
                  <a:pos x="12" y="37"/>
                </a:cxn>
                <a:cxn ang="0">
                  <a:pos x="10" y="37"/>
                </a:cxn>
                <a:cxn ang="0">
                  <a:pos x="10" y="37"/>
                </a:cxn>
                <a:cxn ang="0">
                  <a:pos x="8" y="36"/>
                </a:cxn>
                <a:cxn ang="0">
                  <a:pos x="5" y="31"/>
                </a:cxn>
                <a:cxn ang="0">
                  <a:pos x="3" y="27"/>
                </a:cxn>
                <a:cxn ang="0">
                  <a:pos x="1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7" y="0"/>
                  </a:lnTo>
                  <a:lnTo>
                    <a:pt x="12" y="1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3" y="9"/>
                  </a:lnTo>
                  <a:lnTo>
                    <a:pt x="36" y="13"/>
                  </a:lnTo>
                  <a:lnTo>
                    <a:pt x="37" y="1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31" y="30"/>
                  </a:lnTo>
                  <a:lnTo>
                    <a:pt x="26" y="33"/>
                  </a:lnTo>
                  <a:lnTo>
                    <a:pt x="21" y="35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8" y="36"/>
                  </a:lnTo>
                  <a:lnTo>
                    <a:pt x="5" y="31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1"/>
            <p:cNvSpPr>
              <a:spLocks/>
            </p:cNvSpPr>
            <p:nvPr/>
          </p:nvSpPr>
          <p:spPr bwMode="auto">
            <a:xfrm>
              <a:off x="6656388" y="579438"/>
              <a:ext cx="57150" cy="63500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3" y="7"/>
                </a:cxn>
                <a:cxn ang="0">
                  <a:pos x="35" y="17"/>
                </a:cxn>
                <a:cxn ang="0">
                  <a:pos x="36" y="24"/>
                </a:cxn>
                <a:cxn ang="0">
                  <a:pos x="35" y="30"/>
                </a:cxn>
                <a:cxn ang="0">
                  <a:pos x="34" y="34"/>
                </a:cxn>
                <a:cxn ang="0">
                  <a:pos x="32" y="36"/>
                </a:cxn>
                <a:cxn ang="0">
                  <a:pos x="30" y="39"/>
                </a:cxn>
                <a:cxn ang="0">
                  <a:pos x="30" y="39"/>
                </a:cxn>
                <a:cxn ang="0">
                  <a:pos x="25" y="40"/>
                </a:cxn>
                <a:cxn ang="0">
                  <a:pos x="20" y="40"/>
                </a:cxn>
                <a:cxn ang="0">
                  <a:pos x="16" y="37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2" y="15"/>
                </a:cxn>
                <a:cxn ang="0">
                  <a:pos x="5" y="11"/>
                </a:cxn>
                <a:cxn ang="0">
                  <a:pos x="10" y="8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6" h="40">
                  <a:moveTo>
                    <a:pt x="32" y="1"/>
                  </a:moveTo>
                  <a:lnTo>
                    <a:pt x="32" y="1"/>
                  </a:lnTo>
                  <a:lnTo>
                    <a:pt x="33" y="7"/>
                  </a:lnTo>
                  <a:lnTo>
                    <a:pt x="35" y="17"/>
                  </a:lnTo>
                  <a:lnTo>
                    <a:pt x="36" y="24"/>
                  </a:lnTo>
                  <a:lnTo>
                    <a:pt x="35" y="30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0" y="39"/>
                  </a:lnTo>
                  <a:lnTo>
                    <a:pt x="30" y="39"/>
                  </a:lnTo>
                  <a:lnTo>
                    <a:pt x="25" y="40"/>
                  </a:lnTo>
                  <a:lnTo>
                    <a:pt x="20" y="40"/>
                  </a:lnTo>
                  <a:lnTo>
                    <a:pt x="16" y="37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2"/>
            <p:cNvSpPr>
              <a:spLocks/>
            </p:cNvSpPr>
            <p:nvPr/>
          </p:nvSpPr>
          <p:spPr bwMode="auto">
            <a:xfrm>
              <a:off x="6600825" y="579438"/>
              <a:ext cx="61913" cy="58738"/>
            </a:xfrm>
            <a:custGeom>
              <a:avLst/>
              <a:gdLst/>
              <a:ahLst/>
              <a:cxnLst>
                <a:cxn ang="0">
                  <a:pos x="39" y="21"/>
                </a:cxn>
                <a:cxn ang="0">
                  <a:pos x="39" y="21"/>
                </a:cxn>
                <a:cxn ang="0">
                  <a:pos x="35" y="24"/>
                </a:cxn>
                <a:cxn ang="0">
                  <a:pos x="27" y="31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2" y="33"/>
                </a:cxn>
                <a:cxn ang="0">
                  <a:pos x="1" y="28"/>
                </a:cxn>
                <a:cxn ang="0">
                  <a:pos x="0" y="23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3" y="8"/>
                </a:cxn>
                <a:cxn ang="0">
                  <a:pos x="4" y="4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4"/>
                </a:cxn>
                <a:cxn ang="0">
                  <a:pos x="29" y="6"/>
                </a:cxn>
                <a:cxn ang="0">
                  <a:pos x="34" y="10"/>
                </a:cxn>
                <a:cxn ang="0">
                  <a:pos x="37" y="14"/>
                </a:cxn>
                <a:cxn ang="0">
                  <a:pos x="39" y="21"/>
                </a:cxn>
                <a:cxn ang="0">
                  <a:pos x="39" y="21"/>
                </a:cxn>
              </a:cxnLst>
              <a:rect l="0" t="0" r="r" b="b"/>
              <a:pathLst>
                <a:path w="39" h="37">
                  <a:moveTo>
                    <a:pt x="39" y="21"/>
                  </a:moveTo>
                  <a:lnTo>
                    <a:pt x="39" y="21"/>
                  </a:lnTo>
                  <a:lnTo>
                    <a:pt x="35" y="24"/>
                  </a:lnTo>
                  <a:lnTo>
                    <a:pt x="27" y="31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3"/>
                  </a:lnTo>
                  <a:lnTo>
                    <a:pt x="1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8"/>
                  </a:lnTo>
                  <a:lnTo>
                    <a:pt x="4" y="4"/>
                  </a:lnTo>
                  <a:lnTo>
                    <a:pt x="6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4"/>
                  </a:lnTo>
                  <a:lnTo>
                    <a:pt x="29" y="6"/>
                  </a:lnTo>
                  <a:lnTo>
                    <a:pt x="34" y="10"/>
                  </a:lnTo>
                  <a:lnTo>
                    <a:pt x="37" y="14"/>
                  </a:lnTo>
                  <a:lnTo>
                    <a:pt x="39" y="21"/>
                  </a:lnTo>
                  <a:lnTo>
                    <a:pt x="39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3"/>
            <p:cNvSpPr>
              <a:spLocks/>
            </p:cNvSpPr>
            <p:nvPr/>
          </p:nvSpPr>
          <p:spPr bwMode="auto">
            <a:xfrm>
              <a:off x="6572250" y="522288"/>
              <a:ext cx="58738" cy="61913"/>
            </a:xfrm>
            <a:custGeom>
              <a:avLst/>
              <a:gdLst/>
              <a:ahLst/>
              <a:cxnLst>
                <a:cxn ang="0">
                  <a:pos x="30" y="39"/>
                </a:cxn>
                <a:cxn ang="0">
                  <a:pos x="30" y="39"/>
                </a:cxn>
                <a:cxn ang="0">
                  <a:pos x="24" y="37"/>
                </a:cxn>
                <a:cxn ang="0">
                  <a:pos x="15" y="33"/>
                </a:cxn>
                <a:cxn ang="0">
                  <a:pos x="9" y="30"/>
                </a:cxn>
                <a:cxn ang="0">
                  <a:pos x="4" y="27"/>
                </a:cxn>
                <a:cxn ang="0">
                  <a:pos x="1" y="23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3"/>
                </a:cxn>
                <a:cxn ang="0">
                  <a:pos x="4" y="9"/>
                </a:cxn>
                <a:cxn ang="0">
                  <a:pos x="9" y="6"/>
                </a:cxn>
                <a:cxn ang="0">
                  <a:pos x="14" y="4"/>
                </a:cxn>
                <a:cxn ang="0">
                  <a:pos x="19" y="2"/>
                </a:cxn>
                <a:cxn ang="0">
                  <a:pos x="24" y="1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7"/>
                </a:cxn>
                <a:cxn ang="0">
                  <a:pos x="36" y="12"/>
                </a:cxn>
                <a:cxn ang="0">
                  <a:pos x="37" y="17"/>
                </a:cxn>
                <a:cxn ang="0">
                  <a:pos x="37" y="24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30" y="39"/>
                </a:cxn>
                <a:cxn ang="0">
                  <a:pos x="30" y="39"/>
                </a:cxn>
              </a:cxnLst>
              <a:rect l="0" t="0" r="r" b="b"/>
              <a:pathLst>
                <a:path w="37" h="39">
                  <a:moveTo>
                    <a:pt x="30" y="39"/>
                  </a:moveTo>
                  <a:lnTo>
                    <a:pt x="30" y="39"/>
                  </a:lnTo>
                  <a:lnTo>
                    <a:pt x="24" y="37"/>
                  </a:lnTo>
                  <a:lnTo>
                    <a:pt x="15" y="33"/>
                  </a:lnTo>
                  <a:lnTo>
                    <a:pt x="9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9" y="6"/>
                  </a:lnTo>
                  <a:lnTo>
                    <a:pt x="14" y="4"/>
                  </a:lnTo>
                  <a:lnTo>
                    <a:pt x="19" y="2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7"/>
                  </a:lnTo>
                  <a:lnTo>
                    <a:pt x="36" y="12"/>
                  </a:lnTo>
                  <a:lnTo>
                    <a:pt x="37" y="17"/>
                  </a:lnTo>
                  <a:lnTo>
                    <a:pt x="37" y="24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30" y="39"/>
                  </a:lnTo>
                  <a:lnTo>
                    <a:pt x="30" y="3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6615113" y="512763"/>
              <a:ext cx="93663" cy="92075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8" y="35"/>
                </a:cxn>
                <a:cxn ang="0">
                  <a:pos x="56" y="41"/>
                </a:cxn>
                <a:cxn ang="0">
                  <a:pos x="54" y="46"/>
                </a:cxn>
                <a:cxn ang="0">
                  <a:pos x="49" y="50"/>
                </a:cxn>
                <a:cxn ang="0">
                  <a:pos x="45" y="54"/>
                </a:cxn>
                <a:cxn ang="0">
                  <a:pos x="41" y="56"/>
                </a:cxn>
                <a:cxn ang="0">
                  <a:pos x="35" y="58"/>
                </a:cxn>
                <a:cxn ang="0">
                  <a:pos x="29" y="58"/>
                </a:cxn>
                <a:cxn ang="0">
                  <a:pos x="29" y="58"/>
                </a:cxn>
                <a:cxn ang="0">
                  <a:pos x="23" y="58"/>
                </a:cxn>
                <a:cxn ang="0">
                  <a:pos x="18" y="56"/>
                </a:cxn>
                <a:cxn ang="0">
                  <a:pos x="12" y="54"/>
                </a:cxn>
                <a:cxn ang="0">
                  <a:pos x="8" y="50"/>
                </a:cxn>
                <a:cxn ang="0">
                  <a:pos x="5" y="46"/>
                </a:cxn>
                <a:cxn ang="0">
                  <a:pos x="2" y="41"/>
                </a:cxn>
                <a:cxn ang="0">
                  <a:pos x="1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23"/>
                </a:cxn>
                <a:cxn ang="0">
                  <a:pos x="2" y="18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2" y="5"/>
                </a:cxn>
                <a:cxn ang="0">
                  <a:pos x="18" y="2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5" y="5"/>
                </a:cxn>
                <a:cxn ang="0">
                  <a:pos x="49" y="8"/>
                </a:cxn>
                <a:cxn ang="0">
                  <a:pos x="54" y="13"/>
                </a:cxn>
                <a:cxn ang="0">
                  <a:pos x="56" y="18"/>
                </a:cxn>
                <a:cxn ang="0">
                  <a:pos x="58" y="23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8">
                  <a:moveTo>
                    <a:pt x="59" y="30"/>
                  </a:moveTo>
                  <a:lnTo>
                    <a:pt x="59" y="30"/>
                  </a:lnTo>
                  <a:lnTo>
                    <a:pt x="58" y="35"/>
                  </a:lnTo>
                  <a:lnTo>
                    <a:pt x="56" y="41"/>
                  </a:lnTo>
                  <a:lnTo>
                    <a:pt x="54" y="46"/>
                  </a:lnTo>
                  <a:lnTo>
                    <a:pt x="49" y="50"/>
                  </a:lnTo>
                  <a:lnTo>
                    <a:pt x="45" y="54"/>
                  </a:lnTo>
                  <a:lnTo>
                    <a:pt x="41" y="56"/>
                  </a:lnTo>
                  <a:lnTo>
                    <a:pt x="35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3" y="58"/>
                  </a:lnTo>
                  <a:lnTo>
                    <a:pt x="18" y="56"/>
                  </a:lnTo>
                  <a:lnTo>
                    <a:pt x="12" y="54"/>
                  </a:lnTo>
                  <a:lnTo>
                    <a:pt x="8" y="50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8" y="2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5" y="5"/>
                  </a:lnTo>
                  <a:lnTo>
                    <a:pt x="49" y="8"/>
                  </a:lnTo>
                  <a:lnTo>
                    <a:pt x="54" y="13"/>
                  </a:lnTo>
                  <a:lnTo>
                    <a:pt x="56" y="18"/>
                  </a:lnTo>
                  <a:lnTo>
                    <a:pt x="58" y="23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5"/>
            <p:cNvSpPr>
              <a:spLocks/>
            </p:cNvSpPr>
            <p:nvPr/>
          </p:nvSpPr>
          <p:spPr bwMode="auto">
            <a:xfrm>
              <a:off x="6635750" y="534988"/>
              <a:ext cx="49213" cy="46038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30" y="21"/>
                </a:cxn>
                <a:cxn ang="0">
                  <a:pos x="27" y="25"/>
                </a:cxn>
                <a:cxn ang="0">
                  <a:pos x="22" y="28"/>
                </a:cxn>
                <a:cxn ang="0">
                  <a:pos x="15" y="29"/>
                </a:cxn>
                <a:cxn ang="0">
                  <a:pos x="15" y="29"/>
                </a:cxn>
                <a:cxn ang="0">
                  <a:pos x="10" y="28"/>
                </a:cxn>
                <a:cxn ang="0">
                  <a:pos x="5" y="25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8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2" y="1"/>
                </a:cxn>
                <a:cxn ang="0">
                  <a:pos x="27" y="4"/>
                </a:cxn>
                <a:cxn ang="0">
                  <a:pos x="30" y="8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29">
                  <a:moveTo>
                    <a:pt x="31" y="15"/>
                  </a:moveTo>
                  <a:lnTo>
                    <a:pt x="31" y="15"/>
                  </a:lnTo>
                  <a:lnTo>
                    <a:pt x="30" y="21"/>
                  </a:lnTo>
                  <a:lnTo>
                    <a:pt x="27" y="25"/>
                  </a:lnTo>
                  <a:lnTo>
                    <a:pt x="22" y="28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0" y="28"/>
                  </a:lnTo>
                  <a:lnTo>
                    <a:pt x="5" y="25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8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7" y="4"/>
                  </a:lnTo>
                  <a:lnTo>
                    <a:pt x="30" y="8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6"/>
            <p:cNvSpPr>
              <a:spLocks/>
            </p:cNvSpPr>
            <p:nvPr/>
          </p:nvSpPr>
          <p:spPr bwMode="auto">
            <a:xfrm>
              <a:off x="5954713" y="681038"/>
              <a:ext cx="57150" cy="61913"/>
            </a:xfrm>
            <a:custGeom>
              <a:avLst/>
              <a:gdLst/>
              <a:ahLst/>
              <a:cxnLst>
                <a:cxn ang="0">
                  <a:pos x="36" y="19"/>
                </a:cxn>
                <a:cxn ang="0">
                  <a:pos x="36" y="19"/>
                </a:cxn>
                <a:cxn ang="0">
                  <a:pos x="35" y="17"/>
                </a:cxn>
                <a:cxn ang="0">
                  <a:pos x="33" y="14"/>
                </a:cxn>
                <a:cxn ang="0">
                  <a:pos x="29" y="9"/>
                </a:cxn>
                <a:cxn ang="0">
                  <a:pos x="26" y="6"/>
                </a:cxn>
                <a:cxn ang="0">
                  <a:pos x="21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3" y="33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9" y="39"/>
                </a:cxn>
                <a:cxn ang="0">
                  <a:pos x="15" y="39"/>
                </a:cxn>
                <a:cxn ang="0">
                  <a:pos x="21" y="37"/>
                </a:cxn>
                <a:cxn ang="0">
                  <a:pos x="26" y="33"/>
                </a:cxn>
                <a:cxn ang="0">
                  <a:pos x="30" y="30"/>
                </a:cxn>
                <a:cxn ang="0">
                  <a:pos x="33" y="25"/>
                </a:cxn>
                <a:cxn ang="0">
                  <a:pos x="35" y="22"/>
                </a:cxn>
                <a:cxn ang="0">
                  <a:pos x="36" y="19"/>
                </a:cxn>
                <a:cxn ang="0">
                  <a:pos x="36" y="19"/>
                </a:cxn>
              </a:cxnLst>
              <a:rect l="0" t="0" r="r" b="b"/>
              <a:pathLst>
                <a:path w="36" h="39">
                  <a:moveTo>
                    <a:pt x="36" y="19"/>
                  </a:moveTo>
                  <a:lnTo>
                    <a:pt x="36" y="19"/>
                  </a:lnTo>
                  <a:lnTo>
                    <a:pt x="35" y="17"/>
                  </a:lnTo>
                  <a:lnTo>
                    <a:pt x="33" y="14"/>
                  </a:lnTo>
                  <a:lnTo>
                    <a:pt x="29" y="9"/>
                  </a:lnTo>
                  <a:lnTo>
                    <a:pt x="26" y="6"/>
                  </a:lnTo>
                  <a:lnTo>
                    <a:pt x="21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5"/>
                  </a:lnTo>
                  <a:lnTo>
                    <a:pt x="0" y="9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3" y="33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9" y="39"/>
                  </a:lnTo>
                  <a:lnTo>
                    <a:pt x="15" y="39"/>
                  </a:lnTo>
                  <a:lnTo>
                    <a:pt x="21" y="37"/>
                  </a:lnTo>
                  <a:lnTo>
                    <a:pt x="26" y="33"/>
                  </a:lnTo>
                  <a:lnTo>
                    <a:pt x="30" y="30"/>
                  </a:lnTo>
                  <a:lnTo>
                    <a:pt x="33" y="25"/>
                  </a:lnTo>
                  <a:lnTo>
                    <a:pt x="35" y="22"/>
                  </a:lnTo>
                  <a:lnTo>
                    <a:pt x="36" y="19"/>
                  </a:lnTo>
                  <a:lnTo>
                    <a:pt x="36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/>
            </p:cNvSpPr>
            <p:nvPr/>
          </p:nvSpPr>
          <p:spPr bwMode="auto">
            <a:xfrm>
              <a:off x="6003925" y="682625"/>
              <a:ext cx="61913" cy="58738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7" y="0"/>
                </a:cxn>
                <a:cxn ang="0">
                  <a:pos x="21" y="1"/>
                </a:cxn>
                <a:cxn ang="0">
                  <a:pos x="16" y="4"/>
                </a:cxn>
                <a:cxn ang="0">
                  <a:pos x="12" y="8"/>
                </a:cxn>
                <a:cxn ang="0">
                  <a:pos x="3" y="16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7" y="30"/>
                </a:cxn>
                <a:cxn ang="0">
                  <a:pos x="12" y="33"/>
                </a:cxn>
                <a:cxn ang="0">
                  <a:pos x="17" y="36"/>
                </a:cxn>
                <a:cxn ang="0">
                  <a:pos x="23" y="37"/>
                </a:cxn>
                <a:cxn ang="0">
                  <a:pos x="29" y="37"/>
                </a:cxn>
                <a:cxn ang="0">
                  <a:pos x="33" y="37"/>
                </a:cxn>
                <a:cxn ang="0">
                  <a:pos x="35" y="36"/>
                </a:cxn>
                <a:cxn ang="0">
                  <a:pos x="35" y="36"/>
                </a:cxn>
                <a:cxn ang="0">
                  <a:pos x="36" y="33"/>
                </a:cxn>
                <a:cxn ang="0">
                  <a:pos x="37" y="30"/>
                </a:cxn>
                <a:cxn ang="0">
                  <a:pos x="38" y="24"/>
                </a:cxn>
                <a:cxn ang="0">
                  <a:pos x="39" y="19"/>
                </a:cxn>
                <a:cxn ang="0">
                  <a:pos x="39" y="14"/>
                </a:cxn>
                <a:cxn ang="0">
                  <a:pos x="38" y="8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9" h="37">
                  <a:moveTo>
                    <a:pt x="32" y="1"/>
                  </a:moveTo>
                  <a:lnTo>
                    <a:pt x="32" y="1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2" y="8"/>
                  </a:lnTo>
                  <a:lnTo>
                    <a:pt x="3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7" y="30"/>
                  </a:lnTo>
                  <a:lnTo>
                    <a:pt x="12" y="33"/>
                  </a:lnTo>
                  <a:lnTo>
                    <a:pt x="17" y="36"/>
                  </a:lnTo>
                  <a:lnTo>
                    <a:pt x="23" y="37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6" y="33"/>
                  </a:lnTo>
                  <a:lnTo>
                    <a:pt x="37" y="30"/>
                  </a:lnTo>
                  <a:lnTo>
                    <a:pt x="38" y="24"/>
                  </a:lnTo>
                  <a:lnTo>
                    <a:pt x="39" y="19"/>
                  </a:lnTo>
                  <a:lnTo>
                    <a:pt x="39" y="14"/>
                  </a:lnTo>
                  <a:lnTo>
                    <a:pt x="38" y="8"/>
                  </a:lnTo>
                  <a:lnTo>
                    <a:pt x="35" y="4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/>
            </p:cNvSpPr>
            <p:nvPr/>
          </p:nvSpPr>
          <p:spPr bwMode="auto">
            <a:xfrm>
              <a:off x="6040438" y="738188"/>
              <a:ext cx="61913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23" y="4"/>
                </a:cxn>
                <a:cxn ang="0">
                  <a:pos x="28" y="6"/>
                </a:cxn>
                <a:cxn ang="0">
                  <a:pos x="33" y="9"/>
                </a:cxn>
                <a:cxn ang="0">
                  <a:pos x="36" y="14"/>
                </a:cxn>
                <a:cxn ang="0">
                  <a:pos x="38" y="16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8" y="23"/>
                </a:cxn>
                <a:cxn ang="0">
                  <a:pos x="34" y="27"/>
                </a:cxn>
                <a:cxn ang="0">
                  <a:pos x="30" y="31"/>
                </a:cxn>
                <a:cxn ang="0">
                  <a:pos x="26" y="34"/>
                </a:cxn>
                <a:cxn ang="0">
                  <a:pos x="21" y="36"/>
                </a:cxn>
                <a:cxn ang="0">
                  <a:pos x="16" y="37"/>
                </a:cxn>
                <a:cxn ang="0">
                  <a:pos x="12" y="37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5" y="33"/>
                </a:cxn>
                <a:cxn ang="0">
                  <a:pos x="3" y="27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7" y="0"/>
                  </a:lnTo>
                  <a:lnTo>
                    <a:pt x="11" y="1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3" y="9"/>
                  </a:lnTo>
                  <a:lnTo>
                    <a:pt x="36" y="14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8" y="23"/>
                  </a:lnTo>
                  <a:lnTo>
                    <a:pt x="34" y="27"/>
                  </a:lnTo>
                  <a:lnTo>
                    <a:pt x="30" y="31"/>
                  </a:lnTo>
                  <a:lnTo>
                    <a:pt x="26" y="34"/>
                  </a:lnTo>
                  <a:lnTo>
                    <a:pt x="21" y="36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5" y="33"/>
                  </a:lnTo>
                  <a:lnTo>
                    <a:pt x="3" y="27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/>
            </p:cNvSpPr>
            <p:nvPr/>
          </p:nvSpPr>
          <p:spPr bwMode="auto">
            <a:xfrm>
              <a:off x="6000750" y="787400"/>
              <a:ext cx="57150" cy="61913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2" y="2"/>
                </a:cxn>
                <a:cxn ang="0">
                  <a:pos x="27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11" y="7"/>
                </a:cxn>
                <a:cxn ang="0">
                  <a:pos x="6" y="11"/>
                </a:cxn>
                <a:cxn ang="0">
                  <a:pos x="2" y="16"/>
                </a:cxn>
                <a:cxn ang="0">
                  <a:pos x="1" y="19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4" y="27"/>
                </a:cxn>
                <a:cxn ang="0">
                  <a:pos x="7" y="30"/>
                </a:cxn>
                <a:cxn ang="0">
                  <a:pos x="12" y="34"/>
                </a:cxn>
                <a:cxn ang="0">
                  <a:pos x="16" y="37"/>
                </a:cxn>
                <a:cxn ang="0">
                  <a:pos x="21" y="39"/>
                </a:cxn>
                <a:cxn ang="0">
                  <a:pos x="27" y="39"/>
                </a:cxn>
                <a:cxn ang="0">
                  <a:pos x="31" y="38"/>
                </a:cxn>
                <a:cxn ang="0">
                  <a:pos x="31" y="38"/>
                </a:cxn>
                <a:cxn ang="0">
                  <a:pos x="33" y="36"/>
                </a:cxn>
                <a:cxn ang="0">
                  <a:pos x="34" y="35"/>
                </a:cxn>
                <a:cxn ang="0">
                  <a:pos x="36" y="29"/>
                </a:cxn>
                <a:cxn ang="0">
                  <a:pos x="36" y="23"/>
                </a:cxn>
                <a:cxn ang="0">
                  <a:pos x="36" y="17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2" y="2"/>
                </a:cxn>
              </a:cxnLst>
              <a:rect l="0" t="0" r="r" b="b"/>
              <a:pathLst>
                <a:path w="36" h="39">
                  <a:moveTo>
                    <a:pt x="32" y="2"/>
                  </a:moveTo>
                  <a:lnTo>
                    <a:pt x="32" y="2"/>
                  </a:lnTo>
                  <a:lnTo>
                    <a:pt x="27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1" y="7"/>
                  </a:lnTo>
                  <a:lnTo>
                    <a:pt x="6" y="11"/>
                  </a:lnTo>
                  <a:lnTo>
                    <a:pt x="2" y="16"/>
                  </a:lnTo>
                  <a:lnTo>
                    <a:pt x="1" y="1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4" y="27"/>
                  </a:lnTo>
                  <a:lnTo>
                    <a:pt x="7" y="30"/>
                  </a:lnTo>
                  <a:lnTo>
                    <a:pt x="12" y="34"/>
                  </a:lnTo>
                  <a:lnTo>
                    <a:pt x="16" y="37"/>
                  </a:lnTo>
                  <a:lnTo>
                    <a:pt x="21" y="39"/>
                  </a:lnTo>
                  <a:lnTo>
                    <a:pt x="27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3" y="36"/>
                  </a:lnTo>
                  <a:lnTo>
                    <a:pt x="34" y="35"/>
                  </a:lnTo>
                  <a:lnTo>
                    <a:pt x="36" y="29"/>
                  </a:lnTo>
                  <a:lnTo>
                    <a:pt x="36" y="23"/>
                  </a:lnTo>
                  <a:lnTo>
                    <a:pt x="36" y="17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/>
            </p:cNvSpPr>
            <p:nvPr/>
          </p:nvSpPr>
          <p:spPr bwMode="auto">
            <a:xfrm>
              <a:off x="5961063" y="719138"/>
              <a:ext cx="92075" cy="95250"/>
            </a:xfrm>
            <a:custGeom>
              <a:avLst/>
              <a:gdLst/>
              <a:ahLst/>
              <a:cxnLst>
                <a:cxn ang="0">
                  <a:pos x="29" y="60"/>
                </a:cxn>
                <a:cxn ang="0">
                  <a:pos x="29" y="60"/>
                </a:cxn>
                <a:cxn ang="0">
                  <a:pos x="35" y="59"/>
                </a:cxn>
                <a:cxn ang="0">
                  <a:pos x="40" y="56"/>
                </a:cxn>
                <a:cxn ang="0">
                  <a:pos x="45" y="54"/>
                </a:cxn>
                <a:cxn ang="0">
                  <a:pos x="49" y="51"/>
                </a:cxn>
                <a:cxn ang="0">
                  <a:pos x="54" y="46"/>
                </a:cxn>
                <a:cxn ang="0">
                  <a:pos x="56" y="42"/>
                </a:cxn>
                <a:cxn ang="0">
                  <a:pos x="58" y="36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8" y="24"/>
                </a:cxn>
                <a:cxn ang="0">
                  <a:pos x="56" y="18"/>
                </a:cxn>
                <a:cxn ang="0">
                  <a:pos x="54" y="14"/>
                </a:cxn>
                <a:cxn ang="0">
                  <a:pos x="49" y="9"/>
                </a:cxn>
                <a:cxn ang="0">
                  <a:pos x="45" y="6"/>
                </a:cxn>
                <a:cxn ang="0">
                  <a:pos x="40" y="3"/>
                </a:cxn>
                <a:cxn ang="0">
                  <a:pos x="35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3" y="1"/>
                </a:cxn>
                <a:cxn ang="0">
                  <a:pos x="18" y="3"/>
                </a:cxn>
                <a:cxn ang="0">
                  <a:pos x="12" y="6"/>
                </a:cxn>
                <a:cxn ang="0">
                  <a:pos x="8" y="9"/>
                </a:cxn>
                <a:cxn ang="0">
                  <a:pos x="5" y="14"/>
                </a:cxn>
                <a:cxn ang="0">
                  <a:pos x="2" y="18"/>
                </a:cxn>
                <a:cxn ang="0">
                  <a:pos x="1" y="24"/>
                </a:cxn>
                <a:cxn ang="0">
                  <a:pos x="0" y="3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8" y="50"/>
                </a:cxn>
                <a:cxn ang="0">
                  <a:pos x="8" y="50"/>
                </a:cxn>
                <a:cxn ang="0">
                  <a:pos x="12" y="54"/>
                </a:cxn>
                <a:cxn ang="0">
                  <a:pos x="18" y="56"/>
                </a:cxn>
                <a:cxn ang="0">
                  <a:pos x="23" y="59"/>
                </a:cxn>
                <a:cxn ang="0">
                  <a:pos x="29" y="60"/>
                </a:cxn>
                <a:cxn ang="0">
                  <a:pos x="29" y="60"/>
                </a:cxn>
              </a:cxnLst>
              <a:rect l="0" t="0" r="r" b="b"/>
              <a:pathLst>
                <a:path w="58" h="60">
                  <a:moveTo>
                    <a:pt x="29" y="60"/>
                  </a:moveTo>
                  <a:lnTo>
                    <a:pt x="29" y="60"/>
                  </a:lnTo>
                  <a:lnTo>
                    <a:pt x="35" y="59"/>
                  </a:lnTo>
                  <a:lnTo>
                    <a:pt x="40" y="56"/>
                  </a:lnTo>
                  <a:lnTo>
                    <a:pt x="45" y="54"/>
                  </a:lnTo>
                  <a:lnTo>
                    <a:pt x="49" y="51"/>
                  </a:lnTo>
                  <a:lnTo>
                    <a:pt x="54" y="46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49" y="9"/>
                  </a:lnTo>
                  <a:lnTo>
                    <a:pt x="45" y="6"/>
                  </a:lnTo>
                  <a:lnTo>
                    <a:pt x="40" y="3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3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9"/>
                  </a:lnTo>
                  <a:lnTo>
                    <a:pt x="5" y="14"/>
                  </a:lnTo>
                  <a:lnTo>
                    <a:pt x="2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3" y="59"/>
                  </a:lnTo>
                  <a:lnTo>
                    <a:pt x="29" y="60"/>
                  </a:lnTo>
                  <a:lnTo>
                    <a:pt x="29" y="6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/>
            </p:cNvSpPr>
            <p:nvPr/>
          </p:nvSpPr>
          <p:spPr bwMode="auto">
            <a:xfrm>
              <a:off x="5981700" y="741363"/>
              <a:ext cx="49213" cy="47625"/>
            </a:xfrm>
            <a:custGeom>
              <a:avLst/>
              <a:gdLst/>
              <a:ahLst/>
              <a:cxnLst>
                <a:cxn ang="0">
                  <a:pos x="15" y="30"/>
                </a:cxn>
                <a:cxn ang="0">
                  <a:pos x="15" y="30"/>
                </a:cxn>
                <a:cxn ang="0">
                  <a:pos x="22" y="29"/>
                </a:cxn>
                <a:cxn ang="0">
                  <a:pos x="26" y="25"/>
                </a:cxn>
                <a:cxn ang="0">
                  <a:pos x="29" y="21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29" y="10"/>
                </a:cxn>
                <a:cxn ang="0">
                  <a:pos x="26" y="4"/>
                </a:cxn>
                <a:cxn ang="0">
                  <a:pos x="22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0" y="1"/>
                </a:cxn>
                <a:cxn ang="0">
                  <a:pos x="5" y="4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21"/>
                </a:cxn>
                <a:cxn ang="0">
                  <a:pos x="5" y="25"/>
                </a:cxn>
                <a:cxn ang="0">
                  <a:pos x="10" y="29"/>
                </a:cxn>
                <a:cxn ang="0">
                  <a:pos x="15" y="30"/>
                </a:cxn>
                <a:cxn ang="0">
                  <a:pos x="15" y="30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lnTo>
                    <a:pt x="15" y="30"/>
                  </a:lnTo>
                  <a:lnTo>
                    <a:pt x="22" y="29"/>
                  </a:lnTo>
                  <a:lnTo>
                    <a:pt x="26" y="25"/>
                  </a:lnTo>
                  <a:lnTo>
                    <a:pt x="29" y="21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10"/>
                  </a:lnTo>
                  <a:lnTo>
                    <a:pt x="26" y="4"/>
                  </a:lnTo>
                  <a:lnTo>
                    <a:pt x="22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/>
            </p:cNvSpPr>
            <p:nvPr/>
          </p:nvSpPr>
          <p:spPr bwMode="auto">
            <a:xfrm>
              <a:off x="6186488" y="850900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2" y="4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5" y="1"/>
                </a:cxn>
                <a:cxn ang="0">
                  <a:pos x="21" y="3"/>
                </a:cxn>
                <a:cxn ang="0">
                  <a:pos x="25" y="6"/>
                </a:cxn>
                <a:cxn ang="0">
                  <a:pos x="29" y="9"/>
                </a:cxn>
                <a:cxn ang="0">
                  <a:pos x="32" y="13"/>
                </a:cxn>
                <a:cxn ang="0">
                  <a:pos x="34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1"/>
                </a:cxn>
                <a:cxn ang="0">
                  <a:pos x="33" y="25"/>
                </a:cxn>
                <a:cxn ang="0">
                  <a:pos x="29" y="28"/>
                </a:cxn>
                <a:cxn ang="0">
                  <a:pos x="25" y="33"/>
                </a:cxn>
                <a:cxn ang="0">
                  <a:pos x="20" y="36"/>
                </a:cxn>
                <a:cxn ang="0">
                  <a:pos x="14" y="38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9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5" y="1"/>
                  </a:lnTo>
                  <a:lnTo>
                    <a:pt x="21" y="3"/>
                  </a:lnTo>
                  <a:lnTo>
                    <a:pt x="25" y="6"/>
                  </a:lnTo>
                  <a:lnTo>
                    <a:pt x="29" y="9"/>
                  </a:lnTo>
                  <a:lnTo>
                    <a:pt x="32" y="13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1"/>
                  </a:lnTo>
                  <a:lnTo>
                    <a:pt x="33" y="25"/>
                  </a:lnTo>
                  <a:lnTo>
                    <a:pt x="29" y="28"/>
                  </a:lnTo>
                  <a:lnTo>
                    <a:pt x="25" y="33"/>
                  </a:lnTo>
                  <a:lnTo>
                    <a:pt x="20" y="36"/>
                  </a:lnTo>
                  <a:lnTo>
                    <a:pt x="14" y="38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3"/>
            <p:cNvSpPr>
              <a:spLocks/>
            </p:cNvSpPr>
            <p:nvPr/>
          </p:nvSpPr>
          <p:spPr bwMode="auto">
            <a:xfrm>
              <a:off x="6235700" y="852488"/>
              <a:ext cx="60325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8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4"/>
                </a:cxn>
                <a:cxn ang="0">
                  <a:pos x="37" y="8"/>
                </a:cxn>
                <a:cxn ang="0">
                  <a:pos x="38" y="14"/>
                </a:cxn>
                <a:cxn ang="0">
                  <a:pos x="38" y="19"/>
                </a:cxn>
                <a:cxn ang="0">
                  <a:pos x="38" y="24"/>
                </a:cxn>
                <a:cxn ang="0">
                  <a:pos x="37" y="29"/>
                </a:cxn>
                <a:cxn ang="0">
                  <a:pos x="35" y="33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3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6" y="30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8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4"/>
                  </a:lnTo>
                  <a:lnTo>
                    <a:pt x="37" y="8"/>
                  </a:lnTo>
                  <a:lnTo>
                    <a:pt x="38" y="14"/>
                  </a:lnTo>
                  <a:lnTo>
                    <a:pt x="38" y="19"/>
                  </a:lnTo>
                  <a:lnTo>
                    <a:pt x="38" y="24"/>
                  </a:lnTo>
                  <a:lnTo>
                    <a:pt x="37" y="29"/>
                  </a:lnTo>
                  <a:lnTo>
                    <a:pt x="35" y="33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3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6" y="30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6272213" y="908050"/>
              <a:ext cx="60325" cy="587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4"/>
                </a:cxn>
                <a:cxn ang="0">
                  <a:pos x="27" y="6"/>
                </a:cxn>
                <a:cxn ang="0">
                  <a:pos x="32" y="9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3"/>
                </a:cxn>
                <a:cxn ang="0">
                  <a:pos x="33" y="26"/>
                </a:cxn>
                <a:cxn ang="0">
                  <a:pos x="30" y="31"/>
                </a:cxn>
                <a:cxn ang="0">
                  <a:pos x="25" y="33"/>
                </a:cxn>
                <a:cxn ang="0">
                  <a:pos x="20" y="35"/>
                </a:cxn>
                <a:cxn ang="0">
                  <a:pos x="15" y="37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4" y="32"/>
                </a:cxn>
                <a:cxn ang="0">
                  <a:pos x="2" y="27"/>
                </a:cxn>
                <a:cxn ang="0">
                  <a:pos x="1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2" y="4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7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4"/>
                  </a:lnTo>
                  <a:lnTo>
                    <a:pt x="27" y="6"/>
                  </a:lnTo>
                  <a:lnTo>
                    <a:pt x="32" y="9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3"/>
                  </a:lnTo>
                  <a:lnTo>
                    <a:pt x="33" y="26"/>
                  </a:lnTo>
                  <a:lnTo>
                    <a:pt x="30" y="31"/>
                  </a:lnTo>
                  <a:lnTo>
                    <a:pt x="25" y="33"/>
                  </a:lnTo>
                  <a:lnTo>
                    <a:pt x="20" y="35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4" y="32"/>
                  </a:lnTo>
                  <a:lnTo>
                    <a:pt x="2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5"/>
            <p:cNvSpPr>
              <a:spLocks/>
            </p:cNvSpPr>
            <p:nvPr/>
          </p:nvSpPr>
          <p:spPr bwMode="auto">
            <a:xfrm>
              <a:off x="6232525" y="957263"/>
              <a:ext cx="57150" cy="61913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3" y="6"/>
                </a:cxn>
                <a:cxn ang="0">
                  <a:pos x="35" y="17"/>
                </a:cxn>
                <a:cxn ang="0">
                  <a:pos x="36" y="23"/>
                </a:cxn>
                <a:cxn ang="0">
                  <a:pos x="35" y="29"/>
                </a:cxn>
                <a:cxn ang="0">
                  <a:pos x="34" y="34"/>
                </a:cxn>
                <a:cxn ang="0">
                  <a:pos x="32" y="36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16" y="37"/>
                </a:cxn>
                <a:cxn ang="0">
                  <a:pos x="11" y="34"/>
                </a:cxn>
                <a:cxn ang="0">
                  <a:pos x="7" y="30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19"/>
                </a:cxn>
                <a:cxn ang="0">
                  <a:pos x="2" y="14"/>
                </a:cxn>
                <a:cxn ang="0">
                  <a:pos x="5" y="10"/>
                </a:cxn>
                <a:cxn ang="0">
                  <a:pos x="10" y="7"/>
                </a:cxn>
                <a:cxn ang="0">
                  <a:pos x="14" y="3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6" h="39">
                  <a:moveTo>
                    <a:pt x="32" y="1"/>
                  </a:moveTo>
                  <a:lnTo>
                    <a:pt x="32" y="1"/>
                  </a:lnTo>
                  <a:lnTo>
                    <a:pt x="33" y="6"/>
                  </a:lnTo>
                  <a:lnTo>
                    <a:pt x="35" y="17"/>
                  </a:lnTo>
                  <a:lnTo>
                    <a:pt x="36" y="23"/>
                  </a:lnTo>
                  <a:lnTo>
                    <a:pt x="35" y="29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9"/>
                  </a:lnTo>
                  <a:lnTo>
                    <a:pt x="20" y="39"/>
                  </a:lnTo>
                  <a:lnTo>
                    <a:pt x="16" y="37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10" y="7"/>
                  </a:lnTo>
                  <a:lnTo>
                    <a:pt x="14" y="3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6176963" y="957263"/>
              <a:ext cx="61913" cy="58738"/>
            </a:xfrm>
            <a:custGeom>
              <a:avLst/>
              <a:gdLst/>
              <a:ahLst/>
              <a:cxnLst>
                <a:cxn ang="0">
                  <a:pos x="39" y="20"/>
                </a:cxn>
                <a:cxn ang="0">
                  <a:pos x="39" y="20"/>
                </a:cxn>
                <a:cxn ang="0">
                  <a:pos x="35" y="23"/>
                </a:cxn>
                <a:cxn ang="0">
                  <a:pos x="27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2" y="32"/>
                </a:cxn>
                <a:cxn ang="0">
                  <a:pos x="1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4" y="3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9" y="20"/>
                </a:cxn>
                <a:cxn ang="0">
                  <a:pos x="39" y="20"/>
                </a:cxn>
              </a:cxnLst>
              <a:rect l="0" t="0" r="r" b="b"/>
              <a:pathLst>
                <a:path w="39" h="37">
                  <a:moveTo>
                    <a:pt x="39" y="20"/>
                  </a:moveTo>
                  <a:lnTo>
                    <a:pt x="39" y="20"/>
                  </a:lnTo>
                  <a:lnTo>
                    <a:pt x="35" y="23"/>
                  </a:lnTo>
                  <a:lnTo>
                    <a:pt x="27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2" y="32"/>
                  </a:lnTo>
                  <a:lnTo>
                    <a:pt x="1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7"/>
                  </a:lnTo>
                  <a:lnTo>
                    <a:pt x="4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4" y="3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9" y="20"/>
                  </a:lnTo>
                  <a:lnTo>
                    <a:pt x="39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6148388" y="900113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5" y="37"/>
                </a:cxn>
                <a:cxn ang="0">
                  <a:pos x="15" y="32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9" y="5"/>
                </a:cxn>
                <a:cxn ang="0">
                  <a:pos x="14" y="3"/>
                </a:cxn>
                <a:cxn ang="0">
                  <a:pos x="19" y="2"/>
                </a:cxn>
                <a:cxn ang="0">
                  <a:pos x="25" y="1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6"/>
                </a:cxn>
                <a:cxn ang="0">
                  <a:pos x="36" y="11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5" y="37"/>
                  </a:lnTo>
                  <a:lnTo>
                    <a:pt x="15" y="32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9" y="5"/>
                  </a:lnTo>
                  <a:lnTo>
                    <a:pt x="14" y="3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6"/>
                  </a:lnTo>
                  <a:lnTo>
                    <a:pt x="36" y="11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>
              <a:off x="6191250" y="889000"/>
              <a:ext cx="93663" cy="93663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8" y="35"/>
                </a:cxn>
                <a:cxn ang="0">
                  <a:pos x="56" y="42"/>
                </a:cxn>
                <a:cxn ang="0">
                  <a:pos x="54" y="46"/>
                </a:cxn>
                <a:cxn ang="0">
                  <a:pos x="49" y="50"/>
                </a:cxn>
                <a:cxn ang="0">
                  <a:pos x="45" y="54"/>
                </a:cxn>
                <a:cxn ang="0">
                  <a:pos x="41" y="56"/>
                </a:cxn>
                <a:cxn ang="0">
                  <a:pos x="35" y="59"/>
                </a:cxn>
                <a:cxn ang="0">
                  <a:pos x="29" y="59"/>
                </a:cxn>
                <a:cxn ang="0">
                  <a:pos x="29" y="59"/>
                </a:cxn>
                <a:cxn ang="0">
                  <a:pos x="23" y="59"/>
                </a:cxn>
                <a:cxn ang="0">
                  <a:pos x="18" y="56"/>
                </a:cxn>
                <a:cxn ang="0">
                  <a:pos x="12" y="54"/>
                </a:cxn>
                <a:cxn ang="0">
                  <a:pos x="8" y="50"/>
                </a:cxn>
                <a:cxn ang="0">
                  <a:pos x="5" y="46"/>
                </a:cxn>
                <a:cxn ang="0">
                  <a:pos x="2" y="42"/>
                </a:cxn>
                <a:cxn ang="0">
                  <a:pos x="1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24"/>
                </a:cxn>
                <a:cxn ang="0">
                  <a:pos x="2" y="18"/>
                </a:cxn>
                <a:cxn ang="0">
                  <a:pos x="5" y="13"/>
                </a:cxn>
                <a:cxn ang="0">
                  <a:pos x="8" y="9"/>
                </a:cxn>
                <a:cxn ang="0">
                  <a:pos x="12" y="6"/>
                </a:cxn>
                <a:cxn ang="0">
                  <a:pos x="18" y="2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5" y="6"/>
                </a:cxn>
                <a:cxn ang="0">
                  <a:pos x="49" y="9"/>
                </a:cxn>
                <a:cxn ang="0">
                  <a:pos x="54" y="13"/>
                </a:cxn>
                <a:cxn ang="0">
                  <a:pos x="56" y="18"/>
                </a:cxn>
                <a:cxn ang="0">
                  <a:pos x="58" y="24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lnTo>
                    <a:pt x="59" y="30"/>
                  </a:lnTo>
                  <a:lnTo>
                    <a:pt x="58" y="35"/>
                  </a:lnTo>
                  <a:lnTo>
                    <a:pt x="56" y="42"/>
                  </a:lnTo>
                  <a:lnTo>
                    <a:pt x="54" y="46"/>
                  </a:lnTo>
                  <a:lnTo>
                    <a:pt x="49" y="50"/>
                  </a:lnTo>
                  <a:lnTo>
                    <a:pt x="45" y="54"/>
                  </a:lnTo>
                  <a:lnTo>
                    <a:pt x="41" y="56"/>
                  </a:lnTo>
                  <a:lnTo>
                    <a:pt x="35" y="59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23" y="59"/>
                  </a:lnTo>
                  <a:lnTo>
                    <a:pt x="18" y="56"/>
                  </a:lnTo>
                  <a:lnTo>
                    <a:pt x="12" y="54"/>
                  </a:lnTo>
                  <a:lnTo>
                    <a:pt x="8" y="50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5" y="6"/>
                  </a:lnTo>
                  <a:lnTo>
                    <a:pt x="49" y="9"/>
                  </a:lnTo>
                  <a:lnTo>
                    <a:pt x="54" y="13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>
              <a:off x="6211888" y="911225"/>
              <a:ext cx="49213" cy="47625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30" y="21"/>
                </a:cxn>
                <a:cxn ang="0">
                  <a:pos x="27" y="25"/>
                </a:cxn>
                <a:cxn ang="0">
                  <a:pos x="22" y="29"/>
                </a:cxn>
                <a:cxn ang="0">
                  <a:pos x="15" y="30"/>
                </a:cxn>
                <a:cxn ang="0">
                  <a:pos x="15" y="30"/>
                </a:cxn>
                <a:cxn ang="0">
                  <a:pos x="10" y="29"/>
                </a:cxn>
                <a:cxn ang="0">
                  <a:pos x="5" y="25"/>
                </a:cxn>
                <a:cxn ang="0">
                  <a:pos x="2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2" y="8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2" y="1"/>
                </a:cxn>
                <a:cxn ang="0">
                  <a:pos x="27" y="4"/>
                </a:cxn>
                <a:cxn ang="0">
                  <a:pos x="30" y="8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30">
                  <a:moveTo>
                    <a:pt x="31" y="15"/>
                  </a:moveTo>
                  <a:lnTo>
                    <a:pt x="31" y="15"/>
                  </a:lnTo>
                  <a:lnTo>
                    <a:pt x="30" y="21"/>
                  </a:lnTo>
                  <a:lnTo>
                    <a:pt x="27" y="25"/>
                  </a:lnTo>
                  <a:lnTo>
                    <a:pt x="22" y="29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0" y="29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8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7" y="4"/>
                  </a:lnTo>
                  <a:lnTo>
                    <a:pt x="30" y="8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>
              <a:off x="6261100" y="1109663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0" y="3"/>
                </a:cxn>
                <a:cxn ang="0">
                  <a:pos x="26" y="6"/>
                </a:cxn>
                <a:cxn ang="0">
                  <a:pos x="29" y="10"/>
                </a:cxn>
                <a:cxn ang="0">
                  <a:pos x="33" y="13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1"/>
                </a:cxn>
                <a:cxn ang="0">
                  <a:pos x="33" y="25"/>
                </a:cxn>
                <a:cxn ang="0">
                  <a:pos x="30" y="29"/>
                </a:cxn>
                <a:cxn ang="0">
                  <a:pos x="26" y="33"/>
                </a:cxn>
                <a:cxn ang="0">
                  <a:pos x="20" y="36"/>
                </a:cxn>
                <a:cxn ang="0">
                  <a:pos x="15" y="38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4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6" y="6"/>
                  </a:lnTo>
                  <a:lnTo>
                    <a:pt x="29" y="10"/>
                  </a:lnTo>
                  <a:lnTo>
                    <a:pt x="33" y="13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1"/>
                  </a:lnTo>
                  <a:lnTo>
                    <a:pt x="33" y="25"/>
                  </a:lnTo>
                  <a:lnTo>
                    <a:pt x="30" y="29"/>
                  </a:lnTo>
                  <a:lnTo>
                    <a:pt x="26" y="33"/>
                  </a:lnTo>
                  <a:lnTo>
                    <a:pt x="20" y="36"/>
                  </a:lnTo>
                  <a:lnTo>
                    <a:pt x="15" y="38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6310313" y="1111250"/>
              <a:ext cx="61913" cy="58738"/>
            </a:xfrm>
            <a:custGeom>
              <a:avLst/>
              <a:gdLst/>
              <a:ahLst/>
              <a:cxnLst>
                <a:cxn ang="0">
                  <a:pos x="35" y="35"/>
                </a:cxn>
                <a:cxn ang="0">
                  <a:pos x="35" y="35"/>
                </a:cxn>
                <a:cxn ang="0">
                  <a:pos x="36" y="33"/>
                </a:cxn>
                <a:cxn ang="0">
                  <a:pos x="37" y="29"/>
                </a:cxn>
                <a:cxn ang="0">
                  <a:pos x="38" y="24"/>
                </a:cxn>
                <a:cxn ang="0">
                  <a:pos x="39" y="19"/>
                </a:cxn>
                <a:cxn ang="0">
                  <a:pos x="39" y="14"/>
                </a:cxn>
                <a:cxn ang="0">
                  <a:pos x="38" y="9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1" y="1"/>
                </a:cxn>
                <a:cxn ang="0">
                  <a:pos x="16" y="4"/>
                </a:cxn>
                <a:cxn ang="0">
                  <a:pos x="12" y="9"/>
                </a:cxn>
                <a:cxn ang="0">
                  <a:pos x="3" y="16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6" y="30"/>
                </a:cxn>
                <a:cxn ang="0">
                  <a:pos x="12" y="33"/>
                </a:cxn>
                <a:cxn ang="0">
                  <a:pos x="17" y="35"/>
                </a:cxn>
                <a:cxn ang="0">
                  <a:pos x="23" y="36"/>
                </a:cxn>
                <a:cxn ang="0">
                  <a:pos x="29" y="37"/>
                </a:cxn>
                <a:cxn ang="0">
                  <a:pos x="33" y="36"/>
                </a:cxn>
                <a:cxn ang="0">
                  <a:pos x="35" y="35"/>
                </a:cxn>
                <a:cxn ang="0">
                  <a:pos x="35" y="35"/>
                </a:cxn>
              </a:cxnLst>
              <a:rect l="0" t="0" r="r" b="b"/>
              <a:pathLst>
                <a:path w="39" h="37">
                  <a:moveTo>
                    <a:pt x="35" y="35"/>
                  </a:moveTo>
                  <a:lnTo>
                    <a:pt x="35" y="35"/>
                  </a:lnTo>
                  <a:lnTo>
                    <a:pt x="36" y="33"/>
                  </a:lnTo>
                  <a:lnTo>
                    <a:pt x="37" y="29"/>
                  </a:lnTo>
                  <a:lnTo>
                    <a:pt x="38" y="24"/>
                  </a:lnTo>
                  <a:lnTo>
                    <a:pt x="39" y="19"/>
                  </a:lnTo>
                  <a:lnTo>
                    <a:pt x="39" y="14"/>
                  </a:lnTo>
                  <a:lnTo>
                    <a:pt x="38" y="9"/>
                  </a:lnTo>
                  <a:lnTo>
                    <a:pt x="35" y="4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2" y="9"/>
                  </a:lnTo>
                  <a:lnTo>
                    <a:pt x="3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6" y="30"/>
                  </a:lnTo>
                  <a:lnTo>
                    <a:pt x="12" y="33"/>
                  </a:lnTo>
                  <a:lnTo>
                    <a:pt x="17" y="35"/>
                  </a:lnTo>
                  <a:lnTo>
                    <a:pt x="23" y="36"/>
                  </a:lnTo>
                  <a:lnTo>
                    <a:pt x="29" y="37"/>
                  </a:lnTo>
                  <a:lnTo>
                    <a:pt x="33" y="36"/>
                  </a:lnTo>
                  <a:lnTo>
                    <a:pt x="35" y="35"/>
                  </a:lnTo>
                  <a:lnTo>
                    <a:pt x="35" y="35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6346825" y="1166813"/>
              <a:ext cx="57150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2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1" y="22"/>
                </a:cxn>
                <a:cxn ang="0">
                  <a:pos x="2" y="28"/>
                </a:cxn>
                <a:cxn ang="0">
                  <a:pos x="4" y="32"/>
                </a:cxn>
                <a:cxn ang="0">
                  <a:pos x="7" y="36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10" y="37"/>
                </a:cxn>
                <a:cxn ang="0">
                  <a:pos x="10" y="37"/>
                </a:cxn>
                <a:cxn ang="0">
                  <a:pos x="24" y="25"/>
                </a:cxn>
                <a:cxn ang="0">
                  <a:pos x="36" y="13"/>
                </a:cxn>
                <a:cxn ang="0">
                  <a:pos x="36" y="13"/>
                </a:cxn>
                <a:cxn ang="0">
                  <a:pos x="33" y="10"/>
                </a:cxn>
                <a:cxn ang="0">
                  <a:pos x="29" y="6"/>
                </a:cxn>
                <a:cxn ang="0">
                  <a:pos x="18" y="2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6" h="37">
                  <a:moveTo>
                    <a:pt x="7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1" y="22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7" y="36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24" y="25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3" y="10"/>
                  </a:lnTo>
                  <a:lnTo>
                    <a:pt x="29" y="6"/>
                  </a:lnTo>
                  <a:lnTo>
                    <a:pt x="18" y="2"/>
                  </a:lnTo>
                  <a:lnTo>
                    <a:pt x="10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6307138" y="1216025"/>
              <a:ext cx="53975" cy="460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2" y="25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22" y="18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26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10" y="7"/>
                </a:cxn>
                <a:cxn ang="0">
                  <a:pos x="6" y="10"/>
                </a:cxn>
                <a:cxn ang="0">
                  <a:pos x="2" y="15"/>
                </a:cxn>
                <a:cxn ang="0">
                  <a:pos x="1" y="19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34" h="29">
                  <a:moveTo>
                    <a:pt x="0" y="21"/>
                  </a:moveTo>
                  <a:lnTo>
                    <a:pt x="0" y="21"/>
                  </a:lnTo>
                  <a:lnTo>
                    <a:pt x="2" y="25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22" y="18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4"/>
            <p:cNvSpPr>
              <a:spLocks/>
            </p:cNvSpPr>
            <p:nvPr/>
          </p:nvSpPr>
          <p:spPr bwMode="auto">
            <a:xfrm>
              <a:off x="6253163" y="1216025"/>
              <a:ext cx="61913" cy="58738"/>
            </a:xfrm>
            <a:custGeom>
              <a:avLst/>
              <a:gdLst/>
              <a:ahLst/>
              <a:cxnLst>
                <a:cxn ang="0">
                  <a:pos x="39" y="20"/>
                </a:cxn>
                <a:cxn ang="0">
                  <a:pos x="39" y="20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8" y="37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2" y="33"/>
                </a:cxn>
                <a:cxn ang="0">
                  <a:pos x="0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8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9" y="20"/>
                </a:cxn>
                <a:cxn ang="0">
                  <a:pos x="39" y="20"/>
                </a:cxn>
              </a:cxnLst>
              <a:rect l="0" t="0" r="r" b="b"/>
              <a:pathLst>
                <a:path w="39" h="37">
                  <a:moveTo>
                    <a:pt x="39" y="20"/>
                  </a:moveTo>
                  <a:lnTo>
                    <a:pt x="39" y="20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7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9" y="20"/>
                  </a:lnTo>
                  <a:lnTo>
                    <a:pt x="39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5"/>
            <p:cNvSpPr>
              <a:spLocks/>
            </p:cNvSpPr>
            <p:nvPr/>
          </p:nvSpPr>
          <p:spPr bwMode="auto">
            <a:xfrm>
              <a:off x="6224588" y="1158875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4" y="37"/>
                </a:cxn>
                <a:cxn ang="0">
                  <a:pos x="14" y="33"/>
                </a:cxn>
                <a:cxn ang="0">
                  <a:pos x="8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4" y="3"/>
                </a:cxn>
                <a:cxn ang="0">
                  <a:pos x="19" y="2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4" y="6"/>
                </a:cxn>
                <a:cxn ang="0">
                  <a:pos x="36" y="11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4" y="37"/>
                  </a:lnTo>
                  <a:lnTo>
                    <a:pt x="14" y="33"/>
                  </a:lnTo>
                  <a:lnTo>
                    <a:pt x="8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4" y="3"/>
                  </a:lnTo>
                  <a:lnTo>
                    <a:pt x="19" y="2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4" y="6"/>
                  </a:lnTo>
                  <a:lnTo>
                    <a:pt x="36" y="11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6"/>
            <p:cNvSpPr>
              <a:spLocks/>
            </p:cNvSpPr>
            <p:nvPr/>
          </p:nvSpPr>
          <p:spPr bwMode="auto">
            <a:xfrm>
              <a:off x="6265863" y="1147763"/>
              <a:ext cx="93663" cy="93663"/>
            </a:xfrm>
            <a:custGeom>
              <a:avLst/>
              <a:gdLst/>
              <a:ahLst/>
              <a:cxnLst>
                <a:cxn ang="0">
                  <a:pos x="30" y="59"/>
                </a:cxn>
                <a:cxn ang="0">
                  <a:pos x="30" y="59"/>
                </a:cxn>
                <a:cxn ang="0">
                  <a:pos x="35" y="59"/>
                </a:cxn>
                <a:cxn ang="0">
                  <a:pos x="41" y="56"/>
                </a:cxn>
                <a:cxn ang="0">
                  <a:pos x="46" y="54"/>
                </a:cxn>
                <a:cxn ang="0">
                  <a:pos x="50" y="50"/>
                </a:cxn>
                <a:cxn ang="0">
                  <a:pos x="54" y="46"/>
                </a:cxn>
                <a:cxn ang="0">
                  <a:pos x="57" y="42"/>
                </a:cxn>
                <a:cxn ang="0">
                  <a:pos x="59" y="35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24"/>
                </a:cxn>
                <a:cxn ang="0">
                  <a:pos x="57" y="18"/>
                </a:cxn>
                <a:cxn ang="0">
                  <a:pos x="54" y="13"/>
                </a:cxn>
                <a:cxn ang="0">
                  <a:pos x="50" y="9"/>
                </a:cxn>
                <a:cxn ang="0">
                  <a:pos x="46" y="6"/>
                </a:cxn>
                <a:cxn ang="0">
                  <a:pos x="41" y="2"/>
                </a:cxn>
                <a:cxn ang="0">
                  <a:pos x="35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1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6" y="13"/>
                </a:cxn>
                <a:cxn ang="0">
                  <a:pos x="2" y="18"/>
                </a:cxn>
                <a:cxn ang="0">
                  <a:pos x="1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35"/>
                </a:cxn>
                <a:cxn ang="0">
                  <a:pos x="2" y="42"/>
                </a:cxn>
                <a:cxn ang="0">
                  <a:pos x="6" y="46"/>
                </a:cxn>
                <a:cxn ang="0">
                  <a:pos x="9" y="50"/>
                </a:cxn>
                <a:cxn ang="0">
                  <a:pos x="13" y="54"/>
                </a:cxn>
                <a:cxn ang="0">
                  <a:pos x="18" y="56"/>
                </a:cxn>
                <a:cxn ang="0">
                  <a:pos x="24" y="59"/>
                </a:cxn>
                <a:cxn ang="0">
                  <a:pos x="30" y="59"/>
                </a:cxn>
                <a:cxn ang="0">
                  <a:pos x="30" y="59"/>
                </a:cxn>
              </a:cxnLst>
              <a:rect l="0" t="0" r="r" b="b"/>
              <a:pathLst>
                <a:path w="59" h="59">
                  <a:moveTo>
                    <a:pt x="30" y="59"/>
                  </a:moveTo>
                  <a:lnTo>
                    <a:pt x="30" y="59"/>
                  </a:lnTo>
                  <a:lnTo>
                    <a:pt x="35" y="59"/>
                  </a:lnTo>
                  <a:lnTo>
                    <a:pt x="41" y="56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7" y="42"/>
                  </a:lnTo>
                  <a:lnTo>
                    <a:pt x="59" y="35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2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3" y="54"/>
                  </a:lnTo>
                  <a:lnTo>
                    <a:pt x="18" y="56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0" y="59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7"/>
            <p:cNvSpPr>
              <a:spLocks/>
            </p:cNvSpPr>
            <p:nvPr/>
          </p:nvSpPr>
          <p:spPr bwMode="auto">
            <a:xfrm>
              <a:off x="6288088" y="1169988"/>
              <a:ext cx="49213" cy="47625"/>
            </a:xfrm>
            <a:custGeom>
              <a:avLst/>
              <a:gdLst/>
              <a:ahLst/>
              <a:cxnLst>
                <a:cxn ang="0">
                  <a:pos x="15" y="30"/>
                </a:cxn>
                <a:cxn ang="0">
                  <a:pos x="15" y="30"/>
                </a:cxn>
                <a:cxn ang="0">
                  <a:pos x="21" y="29"/>
                </a:cxn>
                <a:cxn ang="0">
                  <a:pos x="26" y="26"/>
                </a:cxn>
                <a:cxn ang="0">
                  <a:pos x="29" y="21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29" y="9"/>
                </a:cxn>
                <a:cxn ang="0">
                  <a:pos x="26" y="4"/>
                </a:cxn>
                <a:cxn ang="0">
                  <a:pos x="21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9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21"/>
                </a:cxn>
                <a:cxn ang="0">
                  <a:pos x="4" y="26"/>
                </a:cxn>
                <a:cxn ang="0">
                  <a:pos x="10" y="29"/>
                </a:cxn>
                <a:cxn ang="0">
                  <a:pos x="15" y="30"/>
                </a:cxn>
                <a:cxn ang="0">
                  <a:pos x="15" y="30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lnTo>
                    <a:pt x="15" y="30"/>
                  </a:lnTo>
                  <a:lnTo>
                    <a:pt x="21" y="29"/>
                  </a:lnTo>
                  <a:lnTo>
                    <a:pt x="26" y="26"/>
                  </a:lnTo>
                  <a:lnTo>
                    <a:pt x="29" y="21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9"/>
                  </a:lnTo>
                  <a:lnTo>
                    <a:pt x="26" y="4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6"/>
                  </a:lnTo>
                  <a:lnTo>
                    <a:pt x="10" y="29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8"/>
            <p:cNvSpPr>
              <a:spLocks/>
            </p:cNvSpPr>
            <p:nvPr/>
          </p:nvSpPr>
          <p:spPr bwMode="auto">
            <a:xfrm>
              <a:off x="6572250" y="738188"/>
              <a:ext cx="57150" cy="61913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3" y="37"/>
                </a:cxn>
                <a:cxn ang="0">
                  <a:pos x="2" y="33"/>
                </a:cxn>
                <a:cxn ang="0">
                  <a:pos x="0" y="21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20" y="2"/>
                </a:cxn>
                <a:cxn ang="0">
                  <a:pos x="24" y="5"/>
                </a:cxn>
                <a:cxn ang="0">
                  <a:pos x="29" y="9"/>
                </a:cxn>
                <a:cxn ang="0">
                  <a:pos x="32" y="13"/>
                </a:cxn>
                <a:cxn ang="0">
                  <a:pos x="35" y="16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1"/>
                </a:cxn>
                <a:cxn ang="0">
                  <a:pos x="33" y="24"/>
                </a:cxn>
                <a:cxn ang="0">
                  <a:pos x="30" y="29"/>
                </a:cxn>
                <a:cxn ang="0">
                  <a:pos x="26" y="33"/>
                </a:cxn>
                <a:cxn ang="0">
                  <a:pos x="20" y="36"/>
                </a:cxn>
                <a:cxn ang="0">
                  <a:pos x="15" y="38"/>
                </a:cxn>
                <a:cxn ang="0">
                  <a:pos x="9" y="39"/>
                </a:cxn>
                <a:cxn ang="0">
                  <a:pos x="3" y="37"/>
                </a:cxn>
                <a:cxn ang="0">
                  <a:pos x="3" y="37"/>
                </a:cxn>
              </a:cxnLst>
              <a:rect l="0" t="0" r="r" b="b"/>
              <a:pathLst>
                <a:path w="36" h="39">
                  <a:moveTo>
                    <a:pt x="3" y="37"/>
                  </a:moveTo>
                  <a:lnTo>
                    <a:pt x="3" y="37"/>
                  </a:lnTo>
                  <a:lnTo>
                    <a:pt x="2" y="33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9"/>
                  </a:lnTo>
                  <a:lnTo>
                    <a:pt x="2" y="4"/>
                  </a:lnTo>
                  <a:lnTo>
                    <a:pt x="4" y="2"/>
                  </a:lnTo>
                  <a:lnTo>
                    <a:pt x="5" y="1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5"/>
                  </a:lnTo>
                  <a:lnTo>
                    <a:pt x="29" y="9"/>
                  </a:lnTo>
                  <a:lnTo>
                    <a:pt x="32" y="13"/>
                  </a:lnTo>
                  <a:lnTo>
                    <a:pt x="35" y="1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1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26" y="33"/>
                  </a:lnTo>
                  <a:lnTo>
                    <a:pt x="20" y="36"/>
                  </a:lnTo>
                  <a:lnTo>
                    <a:pt x="15" y="38"/>
                  </a:lnTo>
                  <a:lnTo>
                    <a:pt x="9" y="39"/>
                  </a:lnTo>
                  <a:lnTo>
                    <a:pt x="3" y="37"/>
                  </a:lnTo>
                  <a:lnTo>
                    <a:pt x="3" y="37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9"/>
            <p:cNvSpPr>
              <a:spLocks/>
            </p:cNvSpPr>
            <p:nvPr/>
          </p:nvSpPr>
          <p:spPr bwMode="auto">
            <a:xfrm>
              <a:off x="6621463" y="739775"/>
              <a:ext cx="61913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7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8" y="0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35" y="3"/>
                </a:cxn>
                <a:cxn ang="0">
                  <a:pos x="37" y="8"/>
                </a:cxn>
                <a:cxn ang="0">
                  <a:pos x="39" y="13"/>
                </a:cxn>
                <a:cxn ang="0">
                  <a:pos x="39" y="19"/>
                </a:cxn>
                <a:cxn ang="0">
                  <a:pos x="38" y="24"/>
                </a:cxn>
                <a:cxn ang="0">
                  <a:pos x="37" y="29"/>
                </a:cxn>
                <a:cxn ang="0">
                  <a:pos x="36" y="33"/>
                </a:cxn>
                <a:cxn ang="0">
                  <a:pos x="35" y="35"/>
                </a:cxn>
                <a:cxn ang="0">
                  <a:pos x="35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3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6" y="30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9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7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5" y="3"/>
                  </a:lnTo>
                  <a:lnTo>
                    <a:pt x="37" y="8"/>
                  </a:lnTo>
                  <a:lnTo>
                    <a:pt x="39" y="13"/>
                  </a:lnTo>
                  <a:lnTo>
                    <a:pt x="39" y="19"/>
                  </a:lnTo>
                  <a:lnTo>
                    <a:pt x="38" y="24"/>
                  </a:lnTo>
                  <a:lnTo>
                    <a:pt x="37" y="29"/>
                  </a:lnTo>
                  <a:lnTo>
                    <a:pt x="36" y="33"/>
                  </a:lnTo>
                  <a:lnTo>
                    <a:pt x="35" y="35"/>
                  </a:lnTo>
                  <a:lnTo>
                    <a:pt x="35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3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6" y="30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0"/>
            <p:cNvSpPr>
              <a:spLocks/>
            </p:cNvSpPr>
            <p:nvPr/>
          </p:nvSpPr>
          <p:spPr bwMode="auto">
            <a:xfrm>
              <a:off x="6657975" y="793750"/>
              <a:ext cx="36513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5"/>
                </a:cxn>
                <a:cxn ang="0">
                  <a:pos x="0" y="10"/>
                </a:cxn>
                <a:cxn ang="0">
                  <a:pos x="0" y="17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4" y="33"/>
                </a:cxn>
                <a:cxn ang="0">
                  <a:pos x="6" y="36"/>
                </a:cxn>
                <a:cxn ang="0">
                  <a:pos x="9" y="38"/>
                </a:cxn>
                <a:cxn ang="0">
                  <a:pos x="10" y="38"/>
                </a:cxn>
                <a:cxn ang="0">
                  <a:pos x="10" y="38"/>
                </a:cxn>
                <a:cxn ang="0">
                  <a:pos x="16" y="22"/>
                </a:cxn>
                <a:cxn ang="0">
                  <a:pos x="23" y="5"/>
                </a:cxn>
                <a:cxn ang="0">
                  <a:pos x="23" y="5"/>
                </a:cxn>
                <a:cxn ang="0">
                  <a:pos x="12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3" h="38">
                  <a:moveTo>
                    <a:pt x="6" y="0"/>
                  </a:moveTo>
                  <a:lnTo>
                    <a:pt x="6" y="0"/>
                  </a:lnTo>
                  <a:lnTo>
                    <a:pt x="2" y="5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28"/>
                  </a:lnTo>
                  <a:lnTo>
                    <a:pt x="4" y="33"/>
                  </a:lnTo>
                  <a:lnTo>
                    <a:pt x="6" y="36"/>
                  </a:lnTo>
                  <a:lnTo>
                    <a:pt x="9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6" y="22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2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1"/>
            <p:cNvSpPr>
              <a:spLocks/>
            </p:cNvSpPr>
            <p:nvPr/>
          </p:nvSpPr>
          <p:spPr bwMode="auto">
            <a:xfrm>
              <a:off x="6618288" y="844550"/>
              <a:ext cx="53975" cy="5873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1" y="1"/>
                </a:cxn>
                <a:cxn ang="0">
                  <a:pos x="26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9" y="6"/>
                </a:cxn>
                <a:cxn ang="0">
                  <a:pos x="5" y="10"/>
                </a:cxn>
                <a:cxn ang="0">
                  <a:pos x="2" y="14"/>
                </a:cxn>
                <a:cxn ang="0">
                  <a:pos x="0" y="19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2" y="24"/>
                </a:cxn>
                <a:cxn ang="0">
                  <a:pos x="6" y="29"/>
                </a:cxn>
                <a:cxn ang="0">
                  <a:pos x="11" y="34"/>
                </a:cxn>
                <a:cxn ang="0">
                  <a:pos x="18" y="37"/>
                </a:cxn>
                <a:cxn ang="0">
                  <a:pos x="18" y="37"/>
                </a:cxn>
                <a:cxn ang="0">
                  <a:pos x="26" y="22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1" y="1"/>
                </a:cxn>
                <a:cxn ang="0">
                  <a:pos x="31" y="1"/>
                </a:cxn>
              </a:cxnLst>
              <a:rect l="0" t="0" r="r" b="b"/>
              <a:pathLst>
                <a:path w="34" h="37">
                  <a:moveTo>
                    <a:pt x="31" y="1"/>
                  </a:moveTo>
                  <a:lnTo>
                    <a:pt x="31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9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6" y="29"/>
                  </a:lnTo>
                  <a:lnTo>
                    <a:pt x="11" y="34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6" y="22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1" y="1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2"/>
            <p:cNvSpPr>
              <a:spLocks/>
            </p:cNvSpPr>
            <p:nvPr/>
          </p:nvSpPr>
          <p:spPr bwMode="auto">
            <a:xfrm>
              <a:off x="6564313" y="844550"/>
              <a:ext cx="60325" cy="58738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38" y="20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7" y="37"/>
                </a:cxn>
                <a:cxn ang="0">
                  <a:pos x="5" y="36"/>
                </a:cxn>
                <a:cxn ang="0">
                  <a:pos x="5" y="36"/>
                </a:cxn>
                <a:cxn ang="0">
                  <a:pos x="2" y="32"/>
                </a:cxn>
                <a:cxn ang="0">
                  <a:pos x="0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2" y="7"/>
                </a:cxn>
                <a:cxn ang="0">
                  <a:pos x="4" y="3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8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8" y="20"/>
                </a:cxn>
                <a:cxn ang="0">
                  <a:pos x="38" y="20"/>
                </a:cxn>
              </a:cxnLst>
              <a:rect l="0" t="0" r="r" b="b"/>
              <a:pathLst>
                <a:path w="38" h="37">
                  <a:moveTo>
                    <a:pt x="38" y="20"/>
                  </a:moveTo>
                  <a:lnTo>
                    <a:pt x="38" y="20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7" y="37"/>
                  </a:lnTo>
                  <a:lnTo>
                    <a:pt x="5" y="36"/>
                  </a:lnTo>
                  <a:lnTo>
                    <a:pt x="5" y="36"/>
                  </a:lnTo>
                  <a:lnTo>
                    <a:pt x="2" y="32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3"/>
            <p:cNvSpPr>
              <a:spLocks/>
            </p:cNvSpPr>
            <p:nvPr/>
          </p:nvSpPr>
          <p:spPr bwMode="auto">
            <a:xfrm>
              <a:off x="6535738" y="787400"/>
              <a:ext cx="58738" cy="60325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8" y="38"/>
                </a:cxn>
                <a:cxn ang="0">
                  <a:pos x="24" y="37"/>
                </a:cxn>
                <a:cxn ang="0">
                  <a:pos x="14" y="32"/>
                </a:cxn>
                <a:cxn ang="0">
                  <a:pos x="8" y="29"/>
                </a:cxn>
                <a:cxn ang="0">
                  <a:pos x="4" y="26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4" y="3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4" y="6"/>
                </a:cxn>
                <a:cxn ang="0">
                  <a:pos x="36" y="10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28" y="38"/>
                </a:cxn>
                <a:cxn ang="0">
                  <a:pos x="28" y="38"/>
                </a:cxn>
              </a:cxnLst>
              <a:rect l="0" t="0" r="r" b="b"/>
              <a:pathLst>
                <a:path w="37" h="38">
                  <a:moveTo>
                    <a:pt x="28" y="38"/>
                  </a:moveTo>
                  <a:lnTo>
                    <a:pt x="28" y="38"/>
                  </a:lnTo>
                  <a:lnTo>
                    <a:pt x="24" y="37"/>
                  </a:lnTo>
                  <a:lnTo>
                    <a:pt x="14" y="32"/>
                  </a:lnTo>
                  <a:lnTo>
                    <a:pt x="8" y="29"/>
                  </a:lnTo>
                  <a:lnTo>
                    <a:pt x="4" y="26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4"/>
            <p:cNvSpPr>
              <a:spLocks/>
            </p:cNvSpPr>
            <p:nvPr/>
          </p:nvSpPr>
          <p:spPr bwMode="auto">
            <a:xfrm>
              <a:off x="6577013" y="776288"/>
              <a:ext cx="93663" cy="93663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9" y="35"/>
                </a:cxn>
                <a:cxn ang="0">
                  <a:pos x="56" y="41"/>
                </a:cxn>
                <a:cxn ang="0">
                  <a:pos x="53" y="46"/>
                </a:cxn>
                <a:cxn ang="0">
                  <a:pos x="50" y="50"/>
                </a:cxn>
                <a:cxn ang="0">
                  <a:pos x="46" y="54"/>
                </a:cxn>
                <a:cxn ang="0">
                  <a:pos x="41" y="56"/>
                </a:cxn>
                <a:cxn ang="0">
                  <a:pos x="35" y="59"/>
                </a:cxn>
                <a:cxn ang="0">
                  <a:pos x="30" y="59"/>
                </a:cxn>
                <a:cxn ang="0">
                  <a:pos x="30" y="59"/>
                </a:cxn>
                <a:cxn ang="0">
                  <a:pos x="24" y="59"/>
                </a:cxn>
                <a:cxn ang="0">
                  <a:pos x="18" y="56"/>
                </a:cxn>
                <a:cxn ang="0">
                  <a:pos x="13" y="54"/>
                </a:cxn>
                <a:cxn ang="0">
                  <a:pos x="9" y="50"/>
                </a:cxn>
                <a:cxn ang="0">
                  <a:pos x="6" y="46"/>
                </a:cxn>
                <a:cxn ang="0">
                  <a:pos x="2" y="41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6" y="13"/>
                </a:cxn>
                <a:cxn ang="0">
                  <a:pos x="9" y="9"/>
                </a:cxn>
                <a:cxn ang="0">
                  <a:pos x="13" y="6"/>
                </a:cxn>
                <a:cxn ang="0">
                  <a:pos x="18" y="2"/>
                </a:cxn>
                <a:cxn ang="0">
                  <a:pos x="24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6" y="6"/>
                </a:cxn>
                <a:cxn ang="0">
                  <a:pos x="50" y="9"/>
                </a:cxn>
                <a:cxn ang="0">
                  <a:pos x="53" y="13"/>
                </a:cxn>
                <a:cxn ang="0">
                  <a:pos x="56" y="18"/>
                </a:cxn>
                <a:cxn ang="0">
                  <a:pos x="59" y="24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lnTo>
                    <a:pt x="59" y="30"/>
                  </a:lnTo>
                  <a:lnTo>
                    <a:pt x="59" y="35"/>
                  </a:lnTo>
                  <a:lnTo>
                    <a:pt x="56" y="41"/>
                  </a:lnTo>
                  <a:lnTo>
                    <a:pt x="53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6"/>
                  </a:lnTo>
                  <a:lnTo>
                    <a:pt x="35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6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3" y="6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6" y="6"/>
                  </a:lnTo>
                  <a:lnTo>
                    <a:pt x="50" y="9"/>
                  </a:lnTo>
                  <a:lnTo>
                    <a:pt x="53" y="13"/>
                  </a:lnTo>
                  <a:lnTo>
                    <a:pt x="56" y="18"/>
                  </a:lnTo>
                  <a:lnTo>
                    <a:pt x="59" y="24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5"/>
            <p:cNvSpPr>
              <a:spLocks/>
            </p:cNvSpPr>
            <p:nvPr/>
          </p:nvSpPr>
          <p:spPr bwMode="auto">
            <a:xfrm>
              <a:off x="6599238" y="798513"/>
              <a:ext cx="47625" cy="47625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30" y="15"/>
                </a:cxn>
                <a:cxn ang="0">
                  <a:pos x="29" y="20"/>
                </a:cxn>
                <a:cxn ang="0">
                  <a:pos x="25" y="25"/>
                </a:cxn>
                <a:cxn ang="0">
                  <a:pos x="21" y="29"/>
                </a:cxn>
                <a:cxn ang="0">
                  <a:pos x="15" y="30"/>
                </a:cxn>
                <a:cxn ang="0">
                  <a:pos x="15" y="30"/>
                </a:cxn>
                <a:cxn ang="0">
                  <a:pos x="10" y="29"/>
                </a:cxn>
                <a:cxn ang="0">
                  <a:pos x="4" y="25"/>
                </a:cxn>
                <a:cxn ang="0">
                  <a:pos x="1" y="2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9"/>
                </a:cxn>
                <a:cxn ang="0">
                  <a:pos x="4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5" y="4"/>
                </a:cxn>
                <a:cxn ang="0">
                  <a:pos x="29" y="9"/>
                </a:cxn>
                <a:cxn ang="0">
                  <a:pos x="30" y="15"/>
                </a:cxn>
                <a:cxn ang="0">
                  <a:pos x="30" y="15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9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0" y="29"/>
                  </a:lnTo>
                  <a:lnTo>
                    <a:pt x="4" y="25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5" y="4"/>
                  </a:lnTo>
                  <a:lnTo>
                    <a:pt x="29" y="9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6"/>
            <p:cNvSpPr>
              <a:spLocks/>
            </p:cNvSpPr>
            <p:nvPr/>
          </p:nvSpPr>
          <p:spPr bwMode="auto">
            <a:xfrm>
              <a:off x="6491288" y="968375"/>
              <a:ext cx="57150" cy="61913"/>
            </a:xfrm>
            <a:custGeom>
              <a:avLst/>
              <a:gdLst/>
              <a:ahLst/>
              <a:cxnLst>
                <a:cxn ang="0">
                  <a:pos x="36" y="19"/>
                </a:cxn>
                <a:cxn ang="0">
                  <a:pos x="36" y="19"/>
                </a:cxn>
                <a:cxn ang="0">
                  <a:pos x="35" y="17"/>
                </a:cxn>
                <a:cxn ang="0">
                  <a:pos x="33" y="13"/>
                </a:cxn>
                <a:cxn ang="0">
                  <a:pos x="30" y="10"/>
                </a:cxn>
                <a:cxn ang="0">
                  <a:pos x="26" y="6"/>
                </a:cxn>
                <a:cxn ang="0">
                  <a:pos x="21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2" y="4"/>
                </a:cxn>
                <a:cxn ang="0">
                  <a:pos x="1" y="10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2" y="33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10" y="39"/>
                </a:cxn>
                <a:cxn ang="0">
                  <a:pos x="15" y="38"/>
                </a:cxn>
                <a:cxn ang="0">
                  <a:pos x="20" y="36"/>
                </a:cxn>
                <a:cxn ang="0">
                  <a:pos x="26" y="33"/>
                </a:cxn>
                <a:cxn ang="0">
                  <a:pos x="30" y="29"/>
                </a:cxn>
                <a:cxn ang="0">
                  <a:pos x="34" y="25"/>
                </a:cxn>
                <a:cxn ang="0">
                  <a:pos x="36" y="21"/>
                </a:cxn>
                <a:cxn ang="0">
                  <a:pos x="36" y="19"/>
                </a:cxn>
                <a:cxn ang="0">
                  <a:pos x="36" y="19"/>
                </a:cxn>
              </a:cxnLst>
              <a:rect l="0" t="0" r="r" b="b"/>
              <a:pathLst>
                <a:path w="36" h="39">
                  <a:moveTo>
                    <a:pt x="36" y="19"/>
                  </a:moveTo>
                  <a:lnTo>
                    <a:pt x="36" y="19"/>
                  </a:lnTo>
                  <a:lnTo>
                    <a:pt x="35" y="17"/>
                  </a:lnTo>
                  <a:lnTo>
                    <a:pt x="33" y="13"/>
                  </a:lnTo>
                  <a:lnTo>
                    <a:pt x="30" y="10"/>
                  </a:lnTo>
                  <a:lnTo>
                    <a:pt x="26" y="6"/>
                  </a:lnTo>
                  <a:lnTo>
                    <a:pt x="21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2" y="4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10" y="39"/>
                  </a:lnTo>
                  <a:lnTo>
                    <a:pt x="15" y="38"/>
                  </a:lnTo>
                  <a:lnTo>
                    <a:pt x="20" y="36"/>
                  </a:lnTo>
                  <a:lnTo>
                    <a:pt x="26" y="33"/>
                  </a:lnTo>
                  <a:lnTo>
                    <a:pt x="30" y="29"/>
                  </a:lnTo>
                  <a:lnTo>
                    <a:pt x="34" y="25"/>
                  </a:lnTo>
                  <a:lnTo>
                    <a:pt x="36" y="21"/>
                  </a:lnTo>
                  <a:lnTo>
                    <a:pt x="36" y="19"/>
                  </a:lnTo>
                  <a:lnTo>
                    <a:pt x="36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7"/>
            <p:cNvSpPr>
              <a:spLocks/>
            </p:cNvSpPr>
            <p:nvPr/>
          </p:nvSpPr>
          <p:spPr bwMode="auto">
            <a:xfrm>
              <a:off x="6454775" y="1017588"/>
              <a:ext cx="58738" cy="5873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24" y="1"/>
                </a:cxn>
                <a:cxn ang="0">
                  <a:pos x="19" y="2"/>
                </a:cxn>
                <a:cxn ang="0">
                  <a:pos x="14" y="3"/>
                </a:cxn>
                <a:cxn ang="0">
                  <a:pos x="8" y="5"/>
                </a:cxn>
                <a:cxn ang="0">
                  <a:pos x="4" y="8"/>
                </a:cxn>
                <a:cxn ang="0">
                  <a:pos x="1" y="12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6" y="27"/>
                </a:cxn>
                <a:cxn ang="0">
                  <a:pos x="10" y="30"/>
                </a:cxn>
                <a:cxn ang="0">
                  <a:pos x="19" y="35"/>
                </a:cxn>
                <a:cxn ang="0">
                  <a:pos x="26" y="37"/>
                </a:cxn>
                <a:cxn ang="0">
                  <a:pos x="26" y="37"/>
                </a:cxn>
                <a:cxn ang="0">
                  <a:pos x="37" y="25"/>
                </a:cxn>
                <a:cxn ang="0">
                  <a:pos x="37" y="25"/>
                </a:cxn>
                <a:cxn ang="0">
                  <a:pos x="37" y="17"/>
                </a:cxn>
                <a:cxn ang="0">
                  <a:pos x="36" y="9"/>
                </a:cxn>
                <a:cxn ang="0">
                  <a:pos x="33" y="3"/>
                </a:cxn>
                <a:cxn ang="0">
                  <a:pos x="31" y="1"/>
                </a:cxn>
                <a:cxn ang="0">
                  <a:pos x="31" y="1"/>
                </a:cxn>
              </a:cxnLst>
              <a:rect l="0" t="0" r="r" b="b"/>
              <a:pathLst>
                <a:path w="37" h="37">
                  <a:moveTo>
                    <a:pt x="31" y="1"/>
                  </a:moveTo>
                  <a:lnTo>
                    <a:pt x="31" y="1"/>
                  </a:lnTo>
                  <a:lnTo>
                    <a:pt x="28" y="0"/>
                  </a:lnTo>
                  <a:lnTo>
                    <a:pt x="24" y="1"/>
                  </a:lnTo>
                  <a:lnTo>
                    <a:pt x="19" y="2"/>
                  </a:lnTo>
                  <a:lnTo>
                    <a:pt x="14" y="3"/>
                  </a:lnTo>
                  <a:lnTo>
                    <a:pt x="8" y="5"/>
                  </a:lnTo>
                  <a:lnTo>
                    <a:pt x="4" y="8"/>
                  </a:lnTo>
                  <a:lnTo>
                    <a:pt x="1" y="12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6" y="27"/>
                  </a:lnTo>
                  <a:lnTo>
                    <a:pt x="10" y="30"/>
                  </a:lnTo>
                  <a:lnTo>
                    <a:pt x="19" y="35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37" y="25"/>
                  </a:lnTo>
                  <a:lnTo>
                    <a:pt x="37" y="25"/>
                  </a:lnTo>
                  <a:lnTo>
                    <a:pt x="37" y="17"/>
                  </a:lnTo>
                  <a:lnTo>
                    <a:pt x="36" y="9"/>
                  </a:lnTo>
                  <a:lnTo>
                    <a:pt x="33" y="3"/>
                  </a:lnTo>
                  <a:lnTo>
                    <a:pt x="31" y="1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8"/>
            <p:cNvSpPr>
              <a:spLocks/>
            </p:cNvSpPr>
            <p:nvPr/>
          </p:nvSpPr>
          <p:spPr bwMode="auto">
            <a:xfrm>
              <a:off x="6496050" y="1006475"/>
              <a:ext cx="57150" cy="666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1"/>
                </a:cxn>
                <a:cxn ang="0">
                  <a:pos x="18" y="3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6" y="13"/>
                </a:cxn>
                <a:cxn ang="0">
                  <a:pos x="3" y="18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5"/>
                </a:cxn>
                <a:cxn ang="0">
                  <a:pos x="3" y="42"/>
                </a:cxn>
                <a:cxn ang="0">
                  <a:pos x="3" y="42"/>
                </a:cxn>
                <a:cxn ang="0">
                  <a:pos x="36" y="1"/>
                </a:cxn>
                <a:cxn ang="0">
                  <a:pos x="36" y="1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6" h="42">
                  <a:moveTo>
                    <a:pt x="30" y="0"/>
                  </a:moveTo>
                  <a:lnTo>
                    <a:pt x="30" y="0"/>
                  </a:lnTo>
                  <a:lnTo>
                    <a:pt x="24" y="1"/>
                  </a:lnTo>
                  <a:lnTo>
                    <a:pt x="18" y="3"/>
                  </a:lnTo>
                  <a:lnTo>
                    <a:pt x="13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9"/>
            <p:cNvSpPr>
              <a:spLocks/>
            </p:cNvSpPr>
            <p:nvPr/>
          </p:nvSpPr>
          <p:spPr bwMode="auto">
            <a:xfrm>
              <a:off x="6153150" y="454025"/>
              <a:ext cx="33338" cy="31750"/>
            </a:xfrm>
            <a:custGeom>
              <a:avLst/>
              <a:gdLst/>
              <a:ahLst/>
              <a:cxnLst>
                <a:cxn ang="0">
                  <a:pos x="21" y="9"/>
                </a:cxn>
                <a:cxn ang="0">
                  <a:pos x="21" y="9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4" y="19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7" y="19"/>
                </a:cxn>
                <a:cxn ang="0">
                  <a:pos x="4" y="17"/>
                </a:cxn>
                <a:cxn ang="0">
                  <a:pos x="1" y="14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1"/>
                </a:cxn>
                <a:cxn ang="0">
                  <a:pos x="17" y="3"/>
                </a:cxn>
                <a:cxn ang="0">
                  <a:pos x="19" y="6"/>
                </a:cxn>
                <a:cxn ang="0">
                  <a:pos x="21" y="9"/>
                </a:cxn>
                <a:cxn ang="0">
                  <a:pos x="21" y="9"/>
                </a:cxn>
              </a:cxnLst>
              <a:rect l="0" t="0" r="r" b="b"/>
              <a:pathLst>
                <a:path w="21" h="20">
                  <a:moveTo>
                    <a:pt x="21" y="9"/>
                  </a:moveTo>
                  <a:lnTo>
                    <a:pt x="21" y="9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4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1" y="9"/>
                  </a:lnTo>
                  <a:lnTo>
                    <a:pt x="21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0"/>
            <p:cNvSpPr>
              <a:spLocks/>
            </p:cNvSpPr>
            <p:nvPr/>
          </p:nvSpPr>
          <p:spPr bwMode="auto">
            <a:xfrm>
              <a:off x="6234113" y="592138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3"/>
                </a:cxn>
                <a:cxn ang="0">
                  <a:pos x="16" y="16"/>
                </a:cxn>
                <a:cxn ang="0">
                  <a:pos x="14" y="18"/>
                </a:cxn>
                <a:cxn ang="0">
                  <a:pos x="10" y="19"/>
                </a:cxn>
                <a:cxn ang="0">
                  <a:pos x="10" y="19"/>
                </a:cxn>
                <a:cxn ang="0">
                  <a:pos x="7" y="18"/>
                </a:cxn>
                <a:cxn ang="0">
                  <a:pos x="3" y="16"/>
                </a:cxn>
                <a:cxn ang="0">
                  <a:pos x="1" y="13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3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7" y="18"/>
                  </a:lnTo>
                  <a:lnTo>
                    <a:pt x="3" y="16"/>
                  </a:lnTo>
                  <a:lnTo>
                    <a:pt x="1" y="13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2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1"/>
            <p:cNvSpPr>
              <a:spLocks/>
            </p:cNvSpPr>
            <p:nvPr/>
          </p:nvSpPr>
          <p:spPr bwMode="auto">
            <a:xfrm>
              <a:off x="6516688" y="728663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2"/>
                </a:cxn>
                <a:cxn ang="0">
                  <a:pos x="16" y="15"/>
                </a:cxn>
                <a:cxn ang="0">
                  <a:pos x="14" y="18"/>
                </a:cxn>
                <a:cxn ang="0">
                  <a:pos x="10" y="19"/>
                </a:cxn>
                <a:cxn ang="0">
                  <a:pos x="10" y="19"/>
                </a:cxn>
                <a:cxn ang="0">
                  <a:pos x="7" y="18"/>
                </a:cxn>
                <a:cxn ang="0">
                  <a:pos x="3" y="15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1"/>
                </a:cxn>
                <a:cxn ang="0">
                  <a:pos x="16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2"/>
                  </a:lnTo>
                  <a:lnTo>
                    <a:pt x="16" y="15"/>
                  </a:lnTo>
                  <a:lnTo>
                    <a:pt x="14" y="18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7" y="18"/>
                  </a:lnTo>
                  <a:lnTo>
                    <a:pt x="3" y="15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6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2"/>
            <p:cNvSpPr>
              <a:spLocks/>
            </p:cNvSpPr>
            <p:nvPr/>
          </p:nvSpPr>
          <p:spPr bwMode="auto">
            <a:xfrm>
              <a:off x="6530975" y="458788"/>
              <a:ext cx="31750" cy="3016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3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6" y="19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3" y="3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3" y="1"/>
                </a:cxn>
                <a:cxn ang="0">
                  <a:pos x="17" y="3"/>
                </a:cxn>
                <a:cxn ang="0">
                  <a:pos x="19" y="6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19">
                  <a:moveTo>
                    <a:pt x="20" y="10"/>
                  </a:moveTo>
                  <a:lnTo>
                    <a:pt x="20" y="10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3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3" y="1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3"/>
            <p:cNvSpPr>
              <a:spLocks/>
            </p:cNvSpPr>
            <p:nvPr/>
          </p:nvSpPr>
          <p:spPr bwMode="auto">
            <a:xfrm>
              <a:off x="6357938" y="898525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2"/>
                </a:cxn>
                <a:cxn ang="0">
                  <a:pos x="15" y="15"/>
                </a:cxn>
                <a:cxn ang="0">
                  <a:pos x="12" y="18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5" y="18"/>
                </a:cxn>
                <a:cxn ang="0">
                  <a:pos x="2" y="15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0"/>
                </a:cxn>
                <a:cxn ang="0">
                  <a:pos x="15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2"/>
                  </a:lnTo>
                  <a:lnTo>
                    <a:pt x="15" y="15"/>
                  </a:lnTo>
                  <a:lnTo>
                    <a:pt x="12" y="18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5" y="18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4"/>
            <p:cNvSpPr>
              <a:spLocks/>
            </p:cNvSpPr>
            <p:nvPr/>
          </p:nvSpPr>
          <p:spPr bwMode="auto">
            <a:xfrm>
              <a:off x="6140450" y="1117600"/>
              <a:ext cx="30163" cy="3016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9" y="10"/>
                </a:cxn>
                <a:cxn ang="0">
                  <a:pos x="18" y="14"/>
                </a:cxn>
                <a:cxn ang="0">
                  <a:pos x="16" y="17"/>
                </a:cxn>
                <a:cxn ang="0">
                  <a:pos x="14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6" y="19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19" y="10"/>
                </a:cxn>
                <a:cxn ang="0">
                  <a:pos x="19" y="10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lnTo>
                    <a:pt x="19" y="10"/>
                  </a:lnTo>
                  <a:lnTo>
                    <a:pt x="18" y="14"/>
                  </a:lnTo>
                  <a:lnTo>
                    <a:pt x="16" y="17"/>
                  </a:lnTo>
                  <a:lnTo>
                    <a:pt x="14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5"/>
            <p:cNvSpPr>
              <a:spLocks/>
            </p:cNvSpPr>
            <p:nvPr/>
          </p:nvSpPr>
          <p:spPr bwMode="auto">
            <a:xfrm>
              <a:off x="5986463" y="600075"/>
              <a:ext cx="30163" cy="3016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9" y="10"/>
                </a:cxn>
                <a:cxn ang="0">
                  <a:pos x="18" y="14"/>
                </a:cxn>
                <a:cxn ang="0">
                  <a:pos x="15" y="17"/>
                </a:cxn>
                <a:cxn ang="0">
                  <a:pos x="12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5" y="19"/>
                </a:cxn>
                <a:cxn ang="0">
                  <a:pos x="2" y="17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5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1"/>
                </a:cxn>
                <a:cxn ang="0">
                  <a:pos x="15" y="3"/>
                </a:cxn>
                <a:cxn ang="0">
                  <a:pos x="18" y="6"/>
                </a:cxn>
                <a:cxn ang="0">
                  <a:pos x="19" y="10"/>
                </a:cxn>
                <a:cxn ang="0">
                  <a:pos x="19" y="10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lnTo>
                    <a:pt x="19" y="10"/>
                  </a:lnTo>
                  <a:lnTo>
                    <a:pt x="18" y="14"/>
                  </a:lnTo>
                  <a:lnTo>
                    <a:pt x="15" y="17"/>
                  </a:lnTo>
                  <a:lnTo>
                    <a:pt x="12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5" y="19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3"/>
                  </a:lnTo>
                  <a:lnTo>
                    <a:pt x="5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5" y="3"/>
                  </a:lnTo>
                  <a:lnTo>
                    <a:pt x="18" y="6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463"/>
          <p:cNvGrpSpPr/>
          <p:nvPr/>
        </p:nvGrpSpPr>
        <p:grpSpPr>
          <a:xfrm rot="10363958">
            <a:off x="815765" y="4961963"/>
            <a:ext cx="550344" cy="508914"/>
            <a:chOff x="4976813" y="3810000"/>
            <a:chExt cx="866775" cy="1044575"/>
          </a:xfrm>
        </p:grpSpPr>
        <p:sp>
          <p:nvSpPr>
            <p:cNvPr id="95" name="Freeform 188"/>
            <p:cNvSpPr>
              <a:spLocks/>
            </p:cNvSpPr>
            <p:nvPr/>
          </p:nvSpPr>
          <p:spPr bwMode="auto">
            <a:xfrm>
              <a:off x="4976813" y="3810000"/>
              <a:ext cx="866775" cy="1044575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281" y="53"/>
                </a:cxn>
                <a:cxn ang="0">
                  <a:pos x="337" y="112"/>
                </a:cxn>
                <a:cxn ang="0">
                  <a:pos x="402" y="185"/>
                </a:cxn>
                <a:cxn ang="0">
                  <a:pos x="448" y="247"/>
                </a:cxn>
                <a:cxn ang="0">
                  <a:pos x="476" y="290"/>
                </a:cxn>
                <a:cxn ang="0">
                  <a:pos x="501" y="335"/>
                </a:cxn>
                <a:cxn ang="0">
                  <a:pos x="521" y="379"/>
                </a:cxn>
                <a:cxn ang="0">
                  <a:pos x="536" y="424"/>
                </a:cxn>
                <a:cxn ang="0">
                  <a:pos x="544" y="467"/>
                </a:cxn>
                <a:cxn ang="0">
                  <a:pos x="543" y="508"/>
                </a:cxn>
                <a:cxn ang="0">
                  <a:pos x="540" y="528"/>
                </a:cxn>
                <a:cxn ang="0">
                  <a:pos x="530" y="564"/>
                </a:cxn>
                <a:cxn ang="0">
                  <a:pos x="516" y="593"/>
                </a:cxn>
                <a:cxn ang="0">
                  <a:pos x="500" y="615"/>
                </a:cxn>
                <a:cxn ang="0">
                  <a:pos x="482" y="632"/>
                </a:cxn>
                <a:cxn ang="0">
                  <a:pos x="463" y="643"/>
                </a:cxn>
                <a:cxn ang="0">
                  <a:pos x="443" y="649"/>
                </a:cxn>
                <a:cxn ang="0">
                  <a:pos x="422" y="650"/>
                </a:cxn>
                <a:cxn ang="0">
                  <a:pos x="399" y="647"/>
                </a:cxn>
                <a:cxn ang="0">
                  <a:pos x="378" y="641"/>
                </a:cxn>
                <a:cxn ang="0">
                  <a:pos x="357" y="630"/>
                </a:cxn>
                <a:cxn ang="0">
                  <a:pos x="338" y="617"/>
                </a:cxn>
                <a:cxn ang="0">
                  <a:pos x="319" y="601"/>
                </a:cxn>
                <a:cxn ang="0">
                  <a:pos x="302" y="584"/>
                </a:cxn>
                <a:cxn ang="0">
                  <a:pos x="287" y="565"/>
                </a:cxn>
                <a:cxn ang="0">
                  <a:pos x="274" y="545"/>
                </a:cxn>
                <a:cxn ang="0">
                  <a:pos x="265" y="524"/>
                </a:cxn>
                <a:cxn ang="0">
                  <a:pos x="264" y="530"/>
                </a:cxn>
                <a:cxn ang="0">
                  <a:pos x="255" y="558"/>
                </a:cxn>
                <a:cxn ang="0">
                  <a:pos x="244" y="582"/>
                </a:cxn>
                <a:cxn ang="0">
                  <a:pos x="226" y="609"/>
                </a:cxn>
                <a:cxn ang="0">
                  <a:pos x="200" y="632"/>
                </a:cxn>
                <a:cxn ang="0">
                  <a:pos x="184" y="642"/>
                </a:cxn>
                <a:cxn ang="0">
                  <a:pos x="165" y="649"/>
                </a:cxn>
                <a:cxn ang="0">
                  <a:pos x="145" y="654"/>
                </a:cxn>
                <a:cxn ang="0">
                  <a:pos x="122" y="658"/>
                </a:cxn>
                <a:cxn ang="0">
                  <a:pos x="95" y="657"/>
                </a:cxn>
                <a:cxn ang="0">
                  <a:pos x="83" y="654"/>
                </a:cxn>
                <a:cxn ang="0">
                  <a:pos x="58" y="646"/>
                </a:cxn>
                <a:cxn ang="0">
                  <a:pos x="38" y="631"/>
                </a:cxn>
                <a:cxn ang="0">
                  <a:pos x="22" y="611"/>
                </a:cxn>
                <a:cxn ang="0">
                  <a:pos x="11" y="586"/>
                </a:cxn>
                <a:cxn ang="0">
                  <a:pos x="3" y="555"/>
                </a:cxn>
                <a:cxn ang="0">
                  <a:pos x="0" y="519"/>
                </a:cxn>
                <a:cxn ang="0">
                  <a:pos x="2" y="479"/>
                </a:cxn>
                <a:cxn ang="0">
                  <a:pos x="9" y="435"/>
                </a:cxn>
                <a:cxn ang="0">
                  <a:pos x="19" y="386"/>
                </a:cxn>
                <a:cxn ang="0">
                  <a:pos x="36" y="336"/>
                </a:cxn>
                <a:cxn ang="0">
                  <a:pos x="57" y="281"/>
                </a:cxn>
                <a:cxn ang="0">
                  <a:pos x="85" y="222"/>
                </a:cxn>
                <a:cxn ang="0">
                  <a:pos x="118" y="162"/>
                </a:cxn>
                <a:cxn ang="0">
                  <a:pos x="156" y="98"/>
                </a:cxn>
                <a:cxn ang="0">
                  <a:pos x="199" y="34"/>
                </a:cxn>
                <a:cxn ang="0">
                  <a:pos x="224" y="0"/>
                </a:cxn>
              </a:cxnLst>
              <a:rect l="0" t="0" r="r" b="b"/>
              <a:pathLst>
                <a:path w="546" h="658">
                  <a:moveTo>
                    <a:pt x="224" y="0"/>
                  </a:moveTo>
                  <a:lnTo>
                    <a:pt x="224" y="0"/>
                  </a:lnTo>
                  <a:lnTo>
                    <a:pt x="240" y="15"/>
                  </a:lnTo>
                  <a:lnTo>
                    <a:pt x="281" y="53"/>
                  </a:lnTo>
                  <a:lnTo>
                    <a:pt x="307" y="80"/>
                  </a:lnTo>
                  <a:lnTo>
                    <a:pt x="337" y="112"/>
                  </a:lnTo>
                  <a:lnTo>
                    <a:pt x="369" y="147"/>
                  </a:lnTo>
                  <a:lnTo>
                    <a:pt x="402" y="185"/>
                  </a:lnTo>
                  <a:lnTo>
                    <a:pt x="432" y="227"/>
                  </a:lnTo>
                  <a:lnTo>
                    <a:pt x="448" y="247"/>
                  </a:lnTo>
                  <a:lnTo>
                    <a:pt x="462" y="269"/>
                  </a:lnTo>
                  <a:lnTo>
                    <a:pt x="476" y="290"/>
                  </a:lnTo>
                  <a:lnTo>
                    <a:pt x="489" y="312"/>
                  </a:lnTo>
                  <a:lnTo>
                    <a:pt x="501" y="335"/>
                  </a:lnTo>
                  <a:lnTo>
                    <a:pt x="512" y="357"/>
                  </a:lnTo>
                  <a:lnTo>
                    <a:pt x="521" y="379"/>
                  </a:lnTo>
                  <a:lnTo>
                    <a:pt x="530" y="401"/>
                  </a:lnTo>
                  <a:lnTo>
                    <a:pt x="536" y="424"/>
                  </a:lnTo>
                  <a:lnTo>
                    <a:pt x="541" y="445"/>
                  </a:lnTo>
                  <a:lnTo>
                    <a:pt x="544" y="467"/>
                  </a:lnTo>
                  <a:lnTo>
                    <a:pt x="546" y="487"/>
                  </a:lnTo>
                  <a:lnTo>
                    <a:pt x="543" y="508"/>
                  </a:lnTo>
                  <a:lnTo>
                    <a:pt x="540" y="528"/>
                  </a:lnTo>
                  <a:lnTo>
                    <a:pt x="540" y="528"/>
                  </a:lnTo>
                  <a:lnTo>
                    <a:pt x="535" y="546"/>
                  </a:lnTo>
                  <a:lnTo>
                    <a:pt x="530" y="564"/>
                  </a:lnTo>
                  <a:lnTo>
                    <a:pt x="523" y="579"/>
                  </a:lnTo>
                  <a:lnTo>
                    <a:pt x="516" y="593"/>
                  </a:lnTo>
                  <a:lnTo>
                    <a:pt x="508" y="605"/>
                  </a:lnTo>
                  <a:lnTo>
                    <a:pt x="500" y="615"/>
                  </a:lnTo>
                  <a:lnTo>
                    <a:pt x="492" y="625"/>
                  </a:lnTo>
                  <a:lnTo>
                    <a:pt x="482" y="632"/>
                  </a:lnTo>
                  <a:lnTo>
                    <a:pt x="472" y="639"/>
                  </a:lnTo>
                  <a:lnTo>
                    <a:pt x="463" y="643"/>
                  </a:lnTo>
                  <a:lnTo>
                    <a:pt x="452" y="646"/>
                  </a:lnTo>
                  <a:lnTo>
                    <a:pt x="443" y="649"/>
                  </a:lnTo>
                  <a:lnTo>
                    <a:pt x="432" y="650"/>
                  </a:lnTo>
                  <a:lnTo>
                    <a:pt x="422" y="650"/>
                  </a:lnTo>
                  <a:lnTo>
                    <a:pt x="411" y="649"/>
                  </a:lnTo>
                  <a:lnTo>
                    <a:pt x="399" y="647"/>
                  </a:lnTo>
                  <a:lnTo>
                    <a:pt x="389" y="644"/>
                  </a:lnTo>
                  <a:lnTo>
                    <a:pt x="378" y="641"/>
                  </a:lnTo>
                  <a:lnTo>
                    <a:pt x="368" y="635"/>
                  </a:lnTo>
                  <a:lnTo>
                    <a:pt x="357" y="630"/>
                  </a:lnTo>
                  <a:lnTo>
                    <a:pt x="348" y="624"/>
                  </a:lnTo>
                  <a:lnTo>
                    <a:pt x="338" y="617"/>
                  </a:lnTo>
                  <a:lnTo>
                    <a:pt x="328" y="610"/>
                  </a:lnTo>
                  <a:lnTo>
                    <a:pt x="319" y="601"/>
                  </a:lnTo>
                  <a:lnTo>
                    <a:pt x="310" y="593"/>
                  </a:lnTo>
                  <a:lnTo>
                    <a:pt x="302" y="584"/>
                  </a:lnTo>
                  <a:lnTo>
                    <a:pt x="295" y="575"/>
                  </a:lnTo>
                  <a:lnTo>
                    <a:pt x="287" y="565"/>
                  </a:lnTo>
                  <a:lnTo>
                    <a:pt x="281" y="555"/>
                  </a:lnTo>
                  <a:lnTo>
                    <a:pt x="274" y="545"/>
                  </a:lnTo>
                  <a:lnTo>
                    <a:pt x="269" y="535"/>
                  </a:lnTo>
                  <a:lnTo>
                    <a:pt x="265" y="524"/>
                  </a:lnTo>
                  <a:lnTo>
                    <a:pt x="265" y="524"/>
                  </a:lnTo>
                  <a:lnTo>
                    <a:pt x="264" y="530"/>
                  </a:lnTo>
                  <a:lnTo>
                    <a:pt x="260" y="546"/>
                  </a:lnTo>
                  <a:lnTo>
                    <a:pt x="255" y="558"/>
                  </a:lnTo>
                  <a:lnTo>
                    <a:pt x="250" y="570"/>
                  </a:lnTo>
                  <a:lnTo>
                    <a:pt x="244" y="582"/>
                  </a:lnTo>
                  <a:lnTo>
                    <a:pt x="235" y="595"/>
                  </a:lnTo>
                  <a:lnTo>
                    <a:pt x="226" y="609"/>
                  </a:lnTo>
                  <a:lnTo>
                    <a:pt x="214" y="621"/>
                  </a:lnTo>
                  <a:lnTo>
                    <a:pt x="200" y="632"/>
                  </a:lnTo>
                  <a:lnTo>
                    <a:pt x="192" y="637"/>
                  </a:lnTo>
                  <a:lnTo>
                    <a:pt x="184" y="642"/>
                  </a:lnTo>
                  <a:lnTo>
                    <a:pt x="175" y="646"/>
                  </a:lnTo>
                  <a:lnTo>
                    <a:pt x="165" y="649"/>
                  </a:lnTo>
                  <a:lnTo>
                    <a:pt x="156" y="652"/>
                  </a:lnTo>
                  <a:lnTo>
                    <a:pt x="145" y="654"/>
                  </a:lnTo>
                  <a:lnTo>
                    <a:pt x="134" y="657"/>
                  </a:lnTo>
                  <a:lnTo>
                    <a:pt x="122" y="658"/>
                  </a:lnTo>
                  <a:lnTo>
                    <a:pt x="109" y="658"/>
                  </a:lnTo>
                  <a:lnTo>
                    <a:pt x="95" y="657"/>
                  </a:lnTo>
                  <a:lnTo>
                    <a:pt x="95" y="657"/>
                  </a:lnTo>
                  <a:lnTo>
                    <a:pt x="83" y="654"/>
                  </a:lnTo>
                  <a:lnTo>
                    <a:pt x="70" y="651"/>
                  </a:lnTo>
                  <a:lnTo>
                    <a:pt x="58" y="646"/>
                  </a:lnTo>
                  <a:lnTo>
                    <a:pt x="48" y="640"/>
                  </a:lnTo>
                  <a:lnTo>
                    <a:pt x="38" y="631"/>
                  </a:lnTo>
                  <a:lnTo>
                    <a:pt x="30" y="622"/>
                  </a:lnTo>
                  <a:lnTo>
                    <a:pt x="22" y="611"/>
                  </a:lnTo>
                  <a:lnTo>
                    <a:pt x="16" y="598"/>
                  </a:lnTo>
                  <a:lnTo>
                    <a:pt x="11" y="586"/>
                  </a:lnTo>
                  <a:lnTo>
                    <a:pt x="7" y="571"/>
                  </a:lnTo>
                  <a:lnTo>
                    <a:pt x="3" y="555"/>
                  </a:lnTo>
                  <a:lnTo>
                    <a:pt x="1" y="537"/>
                  </a:lnTo>
                  <a:lnTo>
                    <a:pt x="0" y="519"/>
                  </a:lnTo>
                  <a:lnTo>
                    <a:pt x="0" y="500"/>
                  </a:lnTo>
                  <a:lnTo>
                    <a:pt x="2" y="479"/>
                  </a:lnTo>
                  <a:lnTo>
                    <a:pt x="4" y="457"/>
                  </a:lnTo>
                  <a:lnTo>
                    <a:pt x="9" y="435"/>
                  </a:lnTo>
                  <a:lnTo>
                    <a:pt x="13" y="411"/>
                  </a:lnTo>
                  <a:lnTo>
                    <a:pt x="19" y="386"/>
                  </a:lnTo>
                  <a:lnTo>
                    <a:pt x="27" y="361"/>
                  </a:lnTo>
                  <a:lnTo>
                    <a:pt x="36" y="336"/>
                  </a:lnTo>
                  <a:lnTo>
                    <a:pt x="46" y="308"/>
                  </a:lnTo>
                  <a:lnTo>
                    <a:pt x="57" y="281"/>
                  </a:lnTo>
                  <a:lnTo>
                    <a:pt x="70" y="252"/>
                  </a:lnTo>
                  <a:lnTo>
                    <a:pt x="85" y="222"/>
                  </a:lnTo>
                  <a:lnTo>
                    <a:pt x="101" y="193"/>
                  </a:lnTo>
                  <a:lnTo>
                    <a:pt x="118" y="162"/>
                  </a:lnTo>
                  <a:lnTo>
                    <a:pt x="136" y="130"/>
                  </a:lnTo>
                  <a:lnTo>
                    <a:pt x="156" y="98"/>
                  </a:lnTo>
                  <a:lnTo>
                    <a:pt x="177" y="67"/>
                  </a:lnTo>
                  <a:lnTo>
                    <a:pt x="199" y="34"/>
                  </a:lnTo>
                  <a:lnTo>
                    <a:pt x="224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97588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89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1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90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91"/>
            <p:cNvSpPr>
              <a:spLocks/>
            </p:cNvSpPr>
            <p:nvPr/>
          </p:nvSpPr>
          <p:spPr bwMode="auto">
            <a:xfrm>
              <a:off x="5064125" y="462121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92"/>
            <p:cNvSpPr>
              <a:spLocks/>
            </p:cNvSpPr>
            <p:nvPr/>
          </p:nvSpPr>
          <p:spPr bwMode="auto">
            <a:xfrm>
              <a:off x="4999038" y="462756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93"/>
            <p:cNvSpPr>
              <a:spLocks/>
            </p:cNvSpPr>
            <p:nvPr/>
          </p:nvSpPr>
          <p:spPr bwMode="auto">
            <a:xfrm>
              <a:off x="5038725" y="4564063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3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94"/>
            <p:cNvSpPr>
              <a:spLocks/>
            </p:cNvSpPr>
            <p:nvPr/>
          </p:nvSpPr>
          <p:spPr bwMode="auto">
            <a:xfrm>
              <a:off x="5118100" y="4576763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95"/>
            <p:cNvSpPr>
              <a:spLocks/>
            </p:cNvSpPr>
            <p:nvPr/>
          </p:nvSpPr>
          <p:spPr bwMode="auto">
            <a:xfrm>
              <a:off x="5130800" y="4651375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96"/>
            <p:cNvSpPr>
              <a:spLocks/>
            </p:cNvSpPr>
            <p:nvPr/>
          </p:nvSpPr>
          <p:spPr bwMode="auto">
            <a:xfrm>
              <a:off x="5046663" y="4687888"/>
              <a:ext cx="17463" cy="1746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0" y="8"/>
                </a:cxn>
                <a:cxn ang="0">
                  <a:pos x="9" y="9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lnTo>
                    <a:pt x="11" y="5"/>
                  </a:lnTo>
                  <a:lnTo>
                    <a:pt x="10" y="8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97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98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99"/>
            <p:cNvSpPr>
              <a:spLocks/>
            </p:cNvSpPr>
            <p:nvPr/>
          </p:nvSpPr>
          <p:spPr bwMode="auto">
            <a:xfrm>
              <a:off x="5300663" y="447040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9" y="2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00"/>
            <p:cNvSpPr>
              <a:spLocks/>
            </p:cNvSpPr>
            <p:nvPr/>
          </p:nvSpPr>
          <p:spPr bwMode="auto">
            <a:xfrm>
              <a:off x="5233988" y="447675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1"/>
            <p:cNvSpPr>
              <a:spLocks/>
            </p:cNvSpPr>
            <p:nvPr/>
          </p:nvSpPr>
          <p:spPr bwMode="auto">
            <a:xfrm>
              <a:off x="5275263" y="4413250"/>
              <a:ext cx="17463" cy="20638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3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2"/>
            <p:cNvSpPr>
              <a:spLocks/>
            </p:cNvSpPr>
            <p:nvPr/>
          </p:nvSpPr>
          <p:spPr bwMode="auto">
            <a:xfrm>
              <a:off x="5353050" y="4427538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03"/>
            <p:cNvSpPr>
              <a:spLocks/>
            </p:cNvSpPr>
            <p:nvPr/>
          </p:nvSpPr>
          <p:spPr bwMode="auto">
            <a:xfrm>
              <a:off x="5365750" y="450215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04"/>
            <p:cNvSpPr>
              <a:spLocks/>
            </p:cNvSpPr>
            <p:nvPr/>
          </p:nvSpPr>
          <p:spPr bwMode="auto">
            <a:xfrm>
              <a:off x="5281613" y="45354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5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3" y="30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06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07"/>
            <p:cNvSpPr>
              <a:spLocks/>
            </p:cNvSpPr>
            <p:nvPr/>
          </p:nvSpPr>
          <p:spPr bwMode="auto">
            <a:xfrm>
              <a:off x="5375275" y="418782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09"/>
            <p:cNvSpPr>
              <a:spLocks/>
            </p:cNvSpPr>
            <p:nvPr/>
          </p:nvSpPr>
          <p:spPr bwMode="auto">
            <a:xfrm>
              <a:off x="5310188" y="41941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10"/>
            <p:cNvSpPr>
              <a:spLocks/>
            </p:cNvSpPr>
            <p:nvPr/>
          </p:nvSpPr>
          <p:spPr bwMode="auto">
            <a:xfrm>
              <a:off x="5349875" y="4130675"/>
              <a:ext cx="19050" cy="20638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11"/>
            <p:cNvSpPr>
              <a:spLocks/>
            </p:cNvSpPr>
            <p:nvPr/>
          </p:nvSpPr>
          <p:spPr bwMode="auto">
            <a:xfrm>
              <a:off x="5427663" y="414496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12"/>
            <p:cNvSpPr>
              <a:spLocks/>
            </p:cNvSpPr>
            <p:nvPr/>
          </p:nvSpPr>
          <p:spPr bwMode="auto">
            <a:xfrm>
              <a:off x="5440363" y="4219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1"/>
                  </a:lnTo>
                  <a:lnTo>
                    <a:pt x="3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13"/>
            <p:cNvSpPr>
              <a:spLocks/>
            </p:cNvSpPr>
            <p:nvPr/>
          </p:nvSpPr>
          <p:spPr bwMode="auto">
            <a:xfrm>
              <a:off x="5357813" y="4252913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14"/>
            <p:cNvSpPr>
              <a:spLocks/>
            </p:cNvSpPr>
            <p:nvPr/>
          </p:nvSpPr>
          <p:spPr bwMode="auto">
            <a:xfrm>
              <a:off x="5703888" y="4633913"/>
              <a:ext cx="131763" cy="168275"/>
            </a:xfrm>
            <a:custGeom>
              <a:avLst/>
              <a:gdLst/>
              <a:ahLst/>
              <a:cxnLst>
                <a:cxn ang="0">
                  <a:pos x="83" y="8"/>
                </a:cxn>
                <a:cxn ang="0">
                  <a:pos x="83" y="8"/>
                </a:cxn>
                <a:cxn ang="0">
                  <a:pos x="77" y="9"/>
                </a:cxn>
                <a:cxn ang="0">
                  <a:pos x="72" y="11"/>
                </a:cxn>
                <a:cxn ang="0">
                  <a:pos x="65" y="16"/>
                </a:cxn>
                <a:cxn ang="0">
                  <a:pos x="59" y="21"/>
                </a:cxn>
                <a:cxn ang="0">
                  <a:pos x="59" y="21"/>
                </a:cxn>
                <a:cxn ang="0">
                  <a:pos x="58" y="15"/>
                </a:cxn>
                <a:cxn ang="0">
                  <a:pos x="55" y="10"/>
                </a:cxn>
                <a:cxn ang="0">
                  <a:pos x="53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29" y="2"/>
                </a:cxn>
                <a:cxn ang="0">
                  <a:pos x="26" y="4"/>
                </a:cxn>
                <a:cxn ang="0">
                  <a:pos x="23" y="7"/>
                </a:cxn>
                <a:cxn ang="0">
                  <a:pos x="21" y="10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5"/>
                </a:cxn>
                <a:cxn ang="0">
                  <a:pos x="24" y="31"/>
                </a:cxn>
                <a:cxn ang="0">
                  <a:pos x="30" y="37"/>
                </a:cxn>
                <a:cxn ang="0">
                  <a:pos x="30" y="37"/>
                </a:cxn>
                <a:cxn ang="0">
                  <a:pos x="23" y="37"/>
                </a:cxn>
                <a:cxn ang="0">
                  <a:pos x="17" y="39"/>
                </a:cxn>
                <a:cxn ang="0">
                  <a:pos x="11" y="41"/>
                </a:cxn>
                <a:cxn ang="0">
                  <a:pos x="7" y="44"/>
                </a:cxn>
                <a:cxn ang="0">
                  <a:pos x="4" y="47"/>
                </a:cxn>
                <a:cxn ang="0">
                  <a:pos x="2" y="52"/>
                </a:cxn>
                <a:cxn ang="0">
                  <a:pos x="1" y="55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5"/>
                </a:cxn>
                <a:cxn ang="0">
                  <a:pos x="5" y="69"/>
                </a:cxn>
                <a:cxn ang="0">
                  <a:pos x="9" y="71"/>
                </a:cxn>
                <a:cxn ang="0">
                  <a:pos x="13" y="72"/>
                </a:cxn>
                <a:cxn ang="0">
                  <a:pos x="19" y="72"/>
                </a:cxn>
                <a:cxn ang="0">
                  <a:pos x="25" y="72"/>
                </a:cxn>
                <a:cxn ang="0">
                  <a:pos x="32" y="70"/>
                </a:cxn>
                <a:cxn ang="0">
                  <a:pos x="32" y="70"/>
                </a:cxn>
                <a:cxn ang="0">
                  <a:pos x="29" y="75"/>
                </a:cxn>
                <a:cxn ang="0">
                  <a:pos x="27" y="81"/>
                </a:cxn>
                <a:cxn ang="0">
                  <a:pos x="26" y="87"/>
                </a:cxn>
                <a:cxn ang="0">
                  <a:pos x="25" y="91"/>
                </a:cxn>
                <a:cxn ang="0">
                  <a:pos x="25" y="95"/>
                </a:cxn>
                <a:cxn ang="0">
                  <a:pos x="26" y="99"/>
                </a:cxn>
                <a:cxn ang="0">
                  <a:pos x="29" y="106"/>
                </a:cxn>
                <a:cxn ang="0">
                  <a:pos x="29" y="106"/>
                </a:cxn>
                <a:cxn ang="0">
                  <a:pos x="40" y="95"/>
                </a:cxn>
                <a:cxn ang="0">
                  <a:pos x="49" y="85"/>
                </a:cxn>
                <a:cxn ang="0">
                  <a:pos x="57" y="73"/>
                </a:cxn>
                <a:cxn ang="0">
                  <a:pos x="64" y="60"/>
                </a:cxn>
                <a:cxn ang="0">
                  <a:pos x="71" y="49"/>
                </a:cxn>
                <a:cxn ang="0">
                  <a:pos x="75" y="36"/>
                </a:cxn>
                <a:cxn ang="0">
                  <a:pos x="79" y="22"/>
                </a:cxn>
                <a:cxn ang="0">
                  <a:pos x="83" y="8"/>
                </a:cxn>
                <a:cxn ang="0">
                  <a:pos x="83" y="8"/>
                </a:cxn>
              </a:cxnLst>
              <a:rect l="0" t="0" r="r" b="b"/>
              <a:pathLst>
                <a:path w="83" h="106">
                  <a:moveTo>
                    <a:pt x="83" y="8"/>
                  </a:moveTo>
                  <a:lnTo>
                    <a:pt x="83" y="8"/>
                  </a:lnTo>
                  <a:lnTo>
                    <a:pt x="77" y="9"/>
                  </a:lnTo>
                  <a:lnTo>
                    <a:pt x="72" y="11"/>
                  </a:lnTo>
                  <a:lnTo>
                    <a:pt x="65" y="16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58" y="15"/>
                  </a:lnTo>
                  <a:lnTo>
                    <a:pt x="55" y="10"/>
                  </a:lnTo>
                  <a:lnTo>
                    <a:pt x="53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9" y="2"/>
                  </a:lnTo>
                  <a:lnTo>
                    <a:pt x="26" y="4"/>
                  </a:lnTo>
                  <a:lnTo>
                    <a:pt x="23" y="7"/>
                  </a:lnTo>
                  <a:lnTo>
                    <a:pt x="21" y="10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5"/>
                  </a:lnTo>
                  <a:lnTo>
                    <a:pt x="24" y="31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23" y="37"/>
                  </a:lnTo>
                  <a:lnTo>
                    <a:pt x="17" y="39"/>
                  </a:lnTo>
                  <a:lnTo>
                    <a:pt x="11" y="41"/>
                  </a:lnTo>
                  <a:lnTo>
                    <a:pt x="7" y="44"/>
                  </a:lnTo>
                  <a:lnTo>
                    <a:pt x="4" y="47"/>
                  </a:lnTo>
                  <a:lnTo>
                    <a:pt x="2" y="52"/>
                  </a:lnTo>
                  <a:lnTo>
                    <a:pt x="1" y="55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5"/>
                  </a:lnTo>
                  <a:lnTo>
                    <a:pt x="5" y="69"/>
                  </a:lnTo>
                  <a:lnTo>
                    <a:pt x="9" y="71"/>
                  </a:lnTo>
                  <a:lnTo>
                    <a:pt x="13" y="72"/>
                  </a:lnTo>
                  <a:lnTo>
                    <a:pt x="19" y="72"/>
                  </a:lnTo>
                  <a:lnTo>
                    <a:pt x="25" y="72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29" y="75"/>
                  </a:lnTo>
                  <a:lnTo>
                    <a:pt x="27" y="81"/>
                  </a:lnTo>
                  <a:lnTo>
                    <a:pt x="26" y="87"/>
                  </a:lnTo>
                  <a:lnTo>
                    <a:pt x="25" y="91"/>
                  </a:lnTo>
                  <a:lnTo>
                    <a:pt x="25" y="95"/>
                  </a:lnTo>
                  <a:lnTo>
                    <a:pt x="26" y="99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40" y="95"/>
                  </a:lnTo>
                  <a:lnTo>
                    <a:pt x="49" y="85"/>
                  </a:lnTo>
                  <a:lnTo>
                    <a:pt x="57" y="73"/>
                  </a:lnTo>
                  <a:lnTo>
                    <a:pt x="64" y="60"/>
                  </a:lnTo>
                  <a:lnTo>
                    <a:pt x="71" y="49"/>
                  </a:lnTo>
                  <a:lnTo>
                    <a:pt x="75" y="36"/>
                  </a:lnTo>
                  <a:lnTo>
                    <a:pt x="79" y="22"/>
                  </a:lnTo>
                  <a:lnTo>
                    <a:pt x="83" y="8"/>
                  </a:lnTo>
                  <a:lnTo>
                    <a:pt x="83" y="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15"/>
            <p:cNvSpPr>
              <a:spLocks/>
            </p:cNvSpPr>
            <p:nvPr/>
          </p:nvSpPr>
          <p:spPr bwMode="auto">
            <a:xfrm>
              <a:off x="5800725" y="474821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16"/>
            <p:cNvSpPr>
              <a:spLocks/>
            </p:cNvSpPr>
            <p:nvPr/>
          </p:nvSpPr>
          <p:spPr bwMode="auto">
            <a:xfrm>
              <a:off x="5780088" y="4705350"/>
              <a:ext cx="19050" cy="19050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17"/>
            <p:cNvSpPr>
              <a:spLocks/>
            </p:cNvSpPr>
            <p:nvPr/>
          </p:nvSpPr>
          <p:spPr bwMode="auto">
            <a:xfrm>
              <a:off x="5713413" y="4713288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18"/>
            <p:cNvSpPr>
              <a:spLocks/>
            </p:cNvSpPr>
            <p:nvPr/>
          </p:nvSpPr>
          <p:spPr bwMode="auto">
            <a:xfrm>
              <a:off x="5754688" y="4648200"/>
              <a:ext cx="19050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lnTo>
                    <a:pt x="6" y="13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19"/>
            <p:cNvSpPr>
              <a:spLocks/>
            </p:cNvSpPr>
            <p:nvPr/>
          </p:nvSpPr>
          <p:spPr bwMode="auto">
            <a:xfrm>
              <a:off x="5761038" y="4772025"/>
              <a:ext cx="15875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10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20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21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22"/>
            <p:cNvSpPr>
              <a:spLocks/>
            </p:cNvSpPr>
            <p:nvPr/>
          </p:nvSpPr>
          <p:spPr bwMode="auto">
            <a:xfrm>
              <a:off x="5540375" y="464502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23"/>
            <p:cNvSpPr>
              <a:spLocks/>
            </p:cNvSpPr>
            <p:nvPr/>
          </p:nvSpPr>
          <p:spPr bwMode="auto">
            <a:xfrm>
              <a:off x="5475288" y="4649788"/>
              <a:ext cx="17463" cy="20638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3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24"/>
            <p:cNvSpPr>
              <a:spLocks/>
            </p:cNvSpPr>
            <p:nvPr/>
          </p:nvSpPr>
          <p:spPr bwMode="auto">
            <a:xfrm>
              <a:off x="5514975" y="458787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10" y="2"/>
                </a:cxn>
                <a:cxn ang="0">
                  <a:pos x="12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25"/>
            <p:cNvSpPr>
              <a:spLocks/>
            </p:cNvSpPr>
            <p:nvPr/>
          </p:nvSpPr>
          <p:spPr bwMode="auto">
            <a:xfrm>
              <a:off x="5592763" y="4600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26"/>
            <p:cNvSpPr>
              <a:spLocks/>
            </p:cNvSpPr>
            <p:nvPr/>
          </p:nvSpPr>
          <p:spPr bwMode="auto">
            <a:xfrm>
              <a:off x="5605463" y="46751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27"/>
            <p:cNvSpPr>
              <a:spLocks/>
            </p:cNvSpPr>
            <p:nvPr/>
          </p:nvSpPr>
          <p:spPr bwMode="auto">
            <a:xfrm>
              <a:off x="5521325" y="4711700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28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  <a:cxn ang="0">
                  <a:pos x="25" y="31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29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30"/>
            <p:cNvSpPr>
              <a:spLocks/>
            </p:cNvSpPr>
            <p:nvPr/>
          </p:nvSpPr>
          <p:spPr bwMode="auto">
            <a:xfrm>
              <a:off x="5595938" y="440531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31"/>
            <p:cNvSpPr>
              <a:spLocks/>
            </p:cNvSpPr>
            <p:nvPr/>
          </p:nvSpPr>
          <p:spPr bwMode="auto">
            <a:xfrm>
              <a:off x="5530850" y="4411663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7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7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32"/>
            <p:cNvSpPr>
              <a:spLocks/>
            </p:cNvSpPr>
            <p:nvPr/>
          </p:nvSpPr>
          <p:spPr bwMode="auto">
            <a:xfrm>
              <a:off x="5570538" y="4348163"/>
              <a:ext cx="20638" cy="17463"/>
            </a:xfrm>
            <a:custGeom>
              <a:avLst/>
              <a:gdLst/>
              <a:ahLst/>
              <a:cxnLst>
                <a:cxn ang="0">
                  <a:pos x="13" y="6"/>
                </a:cxn>
                <a:cxn ang="0">
                  <a:pos x="13" y="6"/>
                </a:cxn>
                <a:cxn ang="0">
                  <a:pos x="12" y="8"/>
                </a:cxn>
                <a:cxn ang="0">
                  <a:pos x="11" y="10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1" y="2"/>
                </a:cxn>
                <a:cxn ang="0">
                  <a:pos x="12" y="4"/>
                </a:cxn>
                <a:cxn ang="0">
                  <a:pos x="13" y="6"/>
                </a:cxn>
                <a:cxn ang="0">
                  <a:pos x="13" y="6"/>
                </a:cxn>
              </a:cxnLst>
              <a:rect l="0" t="0" r="r" b="b"/>
              <a:pathLst>
                <a:path w="13" h="11">
                  <a:moveTo>
                    <a:pt x="13" y="6"/>
                  </a:moveTo>
                  <a:lnTo>
                    <a:pt x="13" y="6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33"/>
            <p:cNvSpPr>
              <a:spLocks/>
            </p:cNvSpPr>
            <p:nvPr/>
          </p:nvSpPr>
          <p:spPr bwMode="auto">
            <a:xfrm>
              <a:off x="5649913" y="4360863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34"/>
            <p:cNvSpPr>
              <a:spLocks/>
            </p:cNvSpPr>
            <p:nvPr/>
          </p:nvSpPr>
          <p:spPr bwMode="auto">
            <a:xfrm>
              <a:off x="5662613" y="4435475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35"/>
            <p:cNvSpPr>
              <a:spLocks/>
            </p:cNvSpPr>
            <p:nvPr/>
          </p:nvSpPr>
          <p:spPr bwMode="auto">
            <a:xfrm>
              <a:off x="5576888" y="447040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36"/>
            <p:cNvSpPr>
              <a:spLocks/>
            </p:cNvSpPr>
            <p:nvPr/>
          </p:nvSpPr>
          <p:spPr bwMode="auto">
            <a:xfrm>
              <a:off x="5572125" y="4113213"/>
              <a:ext cx="100013" cy="120650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29" y="41"/>
                </a:cxn>
                <a:cxn ang="0">
                  <a:pos x="27" y="49"/>
                </a:cxn>
                <a:cxn ang="0">
                  <a:pos x="25" y="56"/>
                </a:cxn>
                <a:cxn ang="0">
                  <a:pos x="25" y="62"/>
                </a:cxn>
                <a:cxn ang="0">
                  <a:pos x="28" y="66"/>
                </a:cxn>
                <a:cxn ang="0">
                  <a:pos x="31" y="70"/>
                </a:cxn>
                <a:cxn ang="0">
                  <a:pos x="34" y="74"/>
                </a:cxn>
                <a:cxn ang="0">
                  <a:pos x="37" y="76"/>
                </a:cxn>
                <a:cxn ang="0">
                  <a:pos x="41" y="76"/>
                </a:cxn>
                <a:cxn ang="0">
                  <a:pos x="46" y="76"/>
                </a:cxn>
                <a:cxn ang="0">
                  <a:pos x="50" y="74"/>
                </a:cxn>
                <a:cxn ang="0">
                  <a:pos x="54" y="70"/>
                </a:cxn>
                <a:cxn ang="0">
                  <a:pos x="57" y="66"/>
                </a:cxn>
                <a:cxn ang="0">
                  <a:pos x="59" y="61"/>
                </a:cxn>
                <a:cxn ang="0">
                  <a:pos x="61" y="54"/>
                </a:cxn>
                <a:cxn ang="0">
                  <a:pos x="63" y="45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6" y="3"/>
                </a:cxn>
                <a:cxn ang="0">
                  <a:pos x="11" y="5"/>
                </a:cxn>
                <a:cxn ang="0">
                  <a:pos x="6" y="8"/>
                </a:cxn>
                <a:cxn ang="0">
                  <a:pos x="3" y="11"/>
                </a:cxn>
                <a:cxn ang="0">
                  <a:pos x="1" y="14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1" y="26"/>
                </a:cxn>
                <a:cxn ang="0">
                  <a:pos x="3" y="29"/>
                </a:cxn>
                <a:cxn ang="0">
                  <a:pos x="5" y="32"/>
                </a:cxn>
                <a:cxn ang="0">
                  <a:pos x="9" y="34"/>
                </a:cxn>
                <a:cxn ang="0">
                  <a:pos x="14" y="36"/>
                </a:cxn>
                <a:cxn ang="0">
                  <a:pos x="19" y="36"/>
                </a:cxn>
                <a:cxn ang="0">
                  <a:pos x="25" y="34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3" h="76">
                  <a:moveTo>
                    <a:pt x="32" y="32"/>
                  </a:moveTo>
                  <a:lnTo>
                    <a:pt x="32" y="32"/>
                  </a:lnTo>
                  <a:lnTo>
                    <a:pt x="29" y="41"/>
                  </a:lnTo>
                  <a:lnTo>
                    <a:pt x="27" y="49"/>
                  </a:lnTo>
                  <a:lnTo>
                    <a:pt x="25" y="56"/>
                  </a:lnTo>
                  <a:lnTo>
                    <a:pt x="25" y="62"/>
                  </a:lnTo>
                  <a:lnTo>
                    <a:pt x="28" y="66"/>
                  </a:lnTo>
                  <a:lnTo>
                    <a:pt x="31" y="70"/>
                  </a:lnTo>
                  <a:lnTo>
                    <a:pt x="34" y="74"/>
                  </a:lnTo>
                  <a:lnTo>
                    <a:pt x="37" y="76"/>
                  </a:lnTo>
                  <a:lnTo>
                    <a:pt x="41" y="76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4" y="70"/>
                  </a:lnTo>
                  <a:lnTo>
                    <a:pt x="57" y="66"/>
                  </a:lnTo>
                  <a:lnTo>
                    <a:pt x="59" y="61"/>
                  </a:lnTo>
                  <a:lnTo>
                    <a:pt x="61" y="54"/>
                  </a:lnTo>
                  <a:lnTo>
                    <a:pt x="63" y="45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6" y="3"/>
                  </a:lnTo>
                  <a:lnTo>
                    <a:pt x="11" y="5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" y="26"/>
                  </a:lnTo>
                  <a:lnTo>
                    <a:pt x="3" y="29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4" y="36"/>
                  </a:lnTo>
                  <a:lnTo>
                    <a:pt x="19" y="36"/>
                  </a:lnTo>
                  <a:lnTo>
                    <a:pt x="25" y="34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37"/>
            <p:cNvSpPr>
              <a:spLocks/>
            </p:cNvSpPr>
            <p:nvPr/>
          </p:nvSpPr>
          <p:spPr bwMode="auto">
            <a:xfrm>
              <a:off x="5605463" y="4094163"/>
              <a:ext cx="14288" cy="19050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9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6"/>
                </a:cxn>
                <a:cxn ang="0">
                  <a:pos x="3" y="6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lnTo>
                    <a:pt x="9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38"/>
            <p:cNvSpPr>
              <a:spLocks/>
            </p:cNvSpPr>
            <p:nvPr/>
          </p:nvSpPr>
          <p:spPr bwMode="auto">
            <a:xfrm>
              <a:off x="5667375" y="4167188"/>
              <a:ext cx="1588" cy="476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39"/>
            <p:cNvSpPr>
              <a:spLocks/>
            </p:cNvSpPr>
            <p:nvPr/>
          </p:nvSpPr>
          <p:spPr bwMode="auto">
            <a:xfrm>
              <a:off x="5588000" y="4148138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0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0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40"/>
            <p:cNvSpPr>
              <a:spLocks/>
            </p:cNvSpPr>
            <p:nvPr/>
          </p:nvSpPr>
          <p:spPr bwMode="auto">
            <a:xfrm>
              <a:off x="5634038" y="4206875"/>
              <a:ext cx="19050" cy="1746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41"/>
            <p:cNvSpPr>
              <a:spLocks/>
            </p:cNvSpPr>
            <p:nvPr/>
          </p:nvSpPr>
          <p:spPr bwMode="auto">
            <a:xfrm>
              <a:off x="5480050" y="3965575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42"/>
            <p:cNvSpPr>
              <a:spLocks/>
            </p:cNvSpPr>
            <p:nvPr/>
          </p:nvSpPr>
          <p:spPr bwMode="auto">
            <a:xfrm>
              <a:off x="5383213" y="3890963"/>
              <a:ext cx="138113" cy="141288"/>
            </a:xfrm>
            <a:custGeom>
              <a:avLst/>
              <a:gdLst/>
              <a:ahLst/>
              <a:cxnLst>
                <a:cxn ang="0">
                  <a:pos x="87" y="66"/>
                </a:cxn>
                <a:cxn ang="0">
                  <a:pos x="87" y="66"/>
                </a:cxn>
                <a:cxn ang="0">
                  <a:pos x="54" y="33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5" y="6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3" y="13"/>
                </a:cxn>
                <a:cxn ang="0">
                  <a:pos x="16" y="15"/>
                </a:cxn>
                <a:cxn ang="0">
                  <a:pos x="11" y="17"/>
                </a:cxn>
                <a:cxn ang="0">
                  <a:pos x="7" y="20"/>
                </a:cxn>
                <a:cxn ang="0">
                  <a:pos x="4" y="23"/>
                </a:cxn>
                <a:cxn ang="0">
                  <a:pos x="2" y="27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2" y="39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6"/>
                </a:cxn>
                <a:cxn ang="0">
                  <a:pos x="14" y="47"/>
                </a:cxn>
                <a:cxn ang="0">
                  <a:pos x="20" y="48"/>
                </a:cxn>
                <a:cxn ang="0">
                  <a:pos x="26" y="47"/>
                </a:cxn>
                <a:cxn ang="0">
                  <a:pos x="32" y="45"/>
                </a:cxn>
                <a:cxn ang="0">
                  <a:pos x="32" y="45"/>
                </a:cxn>
                <a:cxn ang="0">
                  <a:pos x="28" y="54"/>
                </a:cxn>
                <a:cxn ang="0">
                  <a:pos x="26" y="62"/>
                </a:cxn>
                <a:cxn ang="0">
                  <a:pos x="26" y="70"/>
                </a:cxn>
                <a:cxn ang="0">
                  <a:pos x="27" y="76"/>
                </a:cxn>
                <a:cxn ang="0">
                  <a:pos x="29" y="80"/>
                </a:cxn>
                <a:cxn ang="0">
                  <a:pos x="32" y="84"/>
                </a:cxn>
                <a:cxn ang="0">
                  <a:pos x="35" y="87"/>
                </a:cxn>
                <a:cxn ang="0">
                  <a:pos x="40" y="89"/>
                </a:cxn>
                <a:cxn ang="0">
                  <a:pos x="44" y="89"/>
                </a:cxn>
                <a:cxn ang="0">
                  <a:pos x="48" y="87"/>
                </a:cxn>
                <a:cxn ang="0">
                  <a:pos x="52" y="84"/>
                </a:cxn>
                <a:cxn ang="0">
                  <a:pos x="57" y="80"/>
                </a:cxn>
                <a:cxn ang="0">
                  <a:pos x="60" y="75"/>
                </a:cxn>
                <a:cxn ang="0">
                  <a:pos x="62" y="67"/>
                </a:cxn>
                <a:cxn ang="0">
                  <a:pos x="63" y="59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1" y="47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9" y="56"/>
                </a:cxn>
                <a:cxn ang="0">
                  <a:pos x="76" y="61"/>
                </a:cxn>
                <a:cxn ang="0">
                  <a:pos x="82" y="64"/>
                </a:cxn>
                <a:cxn ang="0">
                  <a:pos x="87" y="66"/>
                </a:cxn>
                <a:cxn ang="0">
                  <a:pos x="87" y="66"/>
                </a:cxn>
              </a:cxnLst>
              <a:rect l="0" t="0" r="r" b="b"/>
              <a:pathLst>
                <a:path w="87" h="89">
                  <a:moveTo>
                    <a:pt x="87" y="66"/>
                  </a:moveTo>
                  <a:lnTo>
                    <a:pt x="87" y="66"/>
                  </a:lnTo>
                  <a:lnTo>
                    <a:pt x="54" y="33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3" y="13"/>
                  </a:lnTo>
                  <a:lnTo>
                    <a:pt x="16" y="15"/>
                  </a:lnTo>
                  <a:lnTo>
                    <a:pt x="11" y="17"/>
                  </a:lnTo>
                  <a:lnTo>
                    <a:pt x="7" y="20"/>
                  </a:lnTo>
                  <a:lnTo>
                    <a:pt x="4" y="23"/>
                  </a:lnTo>
                  <a:lnTo>
                    <a:pt x="2" y="27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2" y="39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6"/>
                  </a:lnTo>
                  <a:lnTo>
                    <a:pt x="14" y="47"/>
                  </a:lnTo>
                  <a:lnTo>
                    <a:pt x="20" y="48"/>
                  </a:lnTo>
                  <a:lnTo>
                    <a:pt x="26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54"/>
                  </a:lnTo>
                  <a:lnTo>
                    <a:pt x="26" y="62"/>
                  </a:lnTo>
                  <a:lnTo>
                    <a:pt x="26" y="70"/>
                  </a:lnTo>
                  <a:lnTo>
                    <a:pt x="27" y="76"/>
                  </a:lnTo>
                  <a:lnTo>
                    <a:pt x="29" y="80"/>
                  </a:lnTo>
                  <a:lnTo>
                    <a:pt x="32" y="84"/>
                  </a:lnTo>
                  <a:lnTo>
                    <a:pt x="35" y="87"/>
                  </a:lnTo>
                  <a:lnTo>
                    <a:pt x="40" y="89"/>
                  </a:lnTo>
                  <a:lnTo>
                    <a:pt x="44" y="89"/>
                  </a:lnTo>
                  <a:lnTo>
                    <a:pt x="48" y="87"/>
                  </a:lnTo>
                  <a:lnTo>
                    <a:pt x="52" y="84"/>
                  </a:lnTo>
                  <a:lnTo>
                    <a:pt x="57" y="80"/>
                  </a:lnTo>
                  <a:lnTo>
                    <a:pt x="60" y="75"/>
                  </a:lnTo>
                  <a:lnTo>
                    <a:pt x="62" y="67"/>
                  </a:lnTo>
                  <a:lnTo>
                    <a:pt x="63" y="59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1" y="47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9" y="56"/>
                  </a:lnTo>
                  <a:lnTo>
                    <a:pt x="76" y="61"/>
                  </a:lnTo>
                  <a:lnTo>
                    <a:pt x="82" y="64"/>
                  </a:lnTo>
                  <a:lnTo>
                    <a:pt x="87" y="66"/>
                  </a:lnTo>
                  <a:lnTo>
                    <a:pt x="87" y="6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43"/>
            <p:cNvSpPr>
              <a:spLocks/>
            </p:cNvSpPr>
            <p:nvPr/>
          </p:nvSpPr>
          <p:spPr bwMode="auto">
            <a:xfrm>
              <a:off x="5464175" y="3940175"/>
              <a:ext cx="17463" cy="174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0"/>
                </a:cxn>
                <a:cxn ang="0">
                  <a:pos x="11" y="9"/>
                </a:cxn>
                <a:cxn ang="0">
                  <a:pos x="11" y="9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0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9"/>
                  </a:lnTo>
                  <a:lnTo>
                    <a:pt x="3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44"/>
            <p:cNvSpPr>
              <a:spLocks/>
            </p:cNvSpPr>
            <p:nvPr/>
          </p:nvSpPr>
          <p:spPr bwMode="auto">
            <a:xfrm>
              <a:off x="5399088" y="3944938"/>
              <a:ext cx="19050" cy="190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7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7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45"/>
            <p:cNvSpPr>
              <a:spLocks/>
            </p:cNvSpPr>
            <p:nvPr/>
          </p:nvSpPr>
          <p:spPr bwMode="auto">
            <a:xfrm>
              <a:off x="5446713" y="4005263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1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46"/>
            <p:cNvSpPr>
              <a:spLocks/>
            </p:cNvSpPr>
            <p:nvPr/>
          </p:nvSpPr>
          <p:spPr bwMode="auto">
            <a:xfrm>
              <a:off x="5218113" y="4003675"/>
              <a:ext cx="1588" cy="31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1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47"/>
            <p:cNvSpPr>
              <a:spLocks/>
            </p:cNvSpPr>
            <p:nvPr/>
          </p:nvSpPr>
          <p:spPr bwMode="auto">
            <a:xfrm>
              <a:off x="5165725" y="3905250"/>
              <a:ext cx="125413" cy="163513"/>
            </a:xfrm>
            <a:custGeom>
              <a:avLst/>
              <a:gdLst/>
              <a:ahLst/>
              <a:cxnLst>
                <a:cxn ang="0">
                  <a:pos x="56" y="38"/>
                </a:cxn>
                <a:cxn ang="0">
                  <a:pos x="56" y="38"/>
                </a:cxn>
                <a:cxn ang="0">
                  <a:pos x="61" y="37"/>
                </a:cxn>
                <a:cxn ang="0">
                  <a:pos x="67" y="36"/>
                </a:cxn>
                <a:cxn ang="0">
                  <a:pos x="71" y="34"/>
                </a:cxn>
                <a:cxn ang="0">
                  <a:pos x="74" y="32"/>
                </a:cxn>
                <a:cxn ang="0">
                  <a:pos x="76" y="29"/>
                </a:cxn>
                <a:cxn ang="0">
                  <a:pos x="77" y="26"/>
                </a:cxn>
                <a:cxn ang="0">
                  <a:pos x="78" y="24"/>
                </a:cxn>
                <a:cxn ang="0">
                  <a:pos x="79" y="20"/>
                </a:cxn>
                <a:cxn ang="0">
                  <a:pos x="77" y="14"/>
                </a:cxn>
                <a:cxn ang="0">
                  <a:pos x="74" y="8"/>
                </a:cxn>
                <a:cxn ang="0">
                  <a:pos x="69" y="3"/>
                </a:cxn>
                <a:cxn ang="0">
                  <a:pos x="62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99"/>
                </a:cxn>
                <a:cxn ang="0">
                  <a:pos x="4" y="101"/>
                </a:cxn>
                <a:cxn ang="0">
                  <a:pos x="10" y="103"/>
                </a:cxn>
                <a:cxn ang="0">
                  <a:pos x="16" y="103"/>
                </a:cxn>
                <a:cxn ang="0">
                  <a:pos x="19" y="102"/>
                </a:cxn>
                <a:cxn ang="0">
                  <a:pos x="22" y="101"/>
                </a:cxn>
                <a:cxn ang="0">
                  <a:pos x="25" y="98"/>
                </a:cxn>
                <a:cxn ang="0">
                  <a:pos x="27" y="96"/>
                </a:cxn>
                <a:cxn ang="0">
                  <a:pos x="29" y="91"/>
                </a:cxn>
                <a:cxn ang="0">
                  <a:pos x="32" y="87"/>
                </a:cxn>
                <a:cxn ang="0">
                  <a:pos x="33" y="83"/>
                </a:cxn>
                <a:cxn ang="0">
                  <a:pos x="34" y="77"/>
                </a:cxn>
                <a:cxn ang="0">
                  <a:pos x="34" y="70"/>
                </a:cxn>
                <a:cxn ang="0">
                  <a:pos x="34" y="64"/>
                </a:cxn>
                <a:cxn ang="0">
                  <a:pos x="33" y="63"/>
                </a:cxn>
                <a:cxn ang="0">
                  <a:pos x="33" y="63"/>
                </a:cxn>
                <a:cxn ang="0">
                  <a:pos x="33" y="62"/>
                </a:cxn>
                <a:cxn ang="0">
                  <a:pos x="34" y="63"/>
                </a:cxn>
                <a:cxn ang="0">
                  <a:pos x="34" y="64"/>
                </a:cxn>
                <a:cxn ang="0">
                  <a:pos x="34" y="64"/>
                </a:cxn>
                <a:cxn ang="0">
                  <a:pos x="41" y="71"/>
                </a:cxn>
                <a:cxn ang="0">
                  <a:pos x="50" y="78"/>
                </a:cxn>
                <a:cxn ang="0">
                  <a:pos x="56" y="81"/>
                </a:cxn>
                <a:cxn ang="0">
                  <a:pos x="62" y="82"/>
                </a:cxn>
                <a:cxn ang="0">
                  <a:pos x="68" y="82"/>
                </a:cxn>
                <a:cxn ang="0">
                  <a:pos x="72" y="80"/>
                </a:cxn>
                <a:cxn ang="0">
                  <a:pos x="75" y="77"/>
                </a:cxn>
                <a:cxn ang="0">
                  <a:pos x="78" y="72"/>
                </a:cxn>
                <a:cxn ang="0">
                  <a:pos x="79" y="67"/>
                </a:cxn>
                <a:cxn ang="0">
                  <a:pos x="79" y="62"/>
                </a:cxn>
                <a:cxn ang="0">
                  <a:pos x="79" y="56"/>
                </a:cxn>
                <a:cxn ang="0">
                  <a:pos x="77" y="51"/>
                </a:cxn>
                <a:cxn ang="0">
                  <a:pos x="74" y="47"/>
                </a:cxn>
                <a:cxn ang="0">
                  <a:pos x="69" y="43"/>
                </a:cxn>
                <a:cxn ang="0">
                  <a:pos x="63" y="40"/>
                </a:cxn>
                <a:cxn ang="0">
                  <a:pos x="56" y="38"/>
                </a:cxn>
                <a:cxn ang="0">
                  <a:pos x="56" y="38"/>
                </a:cxn>
              </a:cxnLst>
              <a:rect l="0" t="0" r="r" b="b"/>
              <a:pathLst>
                <a:path w="79" h="103">
                  <a:moveTo>
                    <a:pt x="56" y="38"/>
                  </a:moveTo>
                  <a:lnTo>
                    <a:pt x="56" y="38"/>
                  </a:lnTo>
                  <a:lnTo>
                    <a:pt x="61" y="37"/>
                  </a:lnTo>
                  <a:lnTo>
                    <a:pt x="67" y="36"/>
                  </a:lnTo>
                  <a:lnTo>
                    <a:pt x="71" y="34"/>
                  </a:lnTo>
                  <a:lnTo>
                    <a:pt x="74" y="32"/>
                  </a:lnTo>
                  <a:lnTo>
                    <a:pt x="76" y="29"/>
                  </a:lnTo>
                  <a:lnTo>
                    <a:pt x="77" y="26"/>
                  </a:lnTo>
                  <a:lnTo>
                    <a:pt x="78" y="24"/>
                  </a:lnTo>
                  <a:lnTo>
                    <a:pt x="79" y="20"/>
                  </a:lnTo>
                  <a:lnTo>
                    <a:pt x="77" y="14"/>
                  </a:lnTo>
                  <a:lnTo>
                    <a:pt x="74" y="8"/>
                  </a:lnTo>
                  <a:lnTo>
                    <a:pt x="69" y="3"/>
                  </a:lnTo>
                  <a:lnTo>
                    <a:pt x="62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10" y="103"/>
                  </a:lnTo>
                  <a:lnTo>
                    <a:pt x="16" y="103"/>
                  </a:lnTo>
                  <a:lnTo>
                    <a:pt x="19" y="102"/>
                  </a:lnTo>
                  <a:lnTo>
                    <a:pt x="22" y="101"/>
                  </a:lnTo>
                  <a:lnTo>
                    <a:pt x="25" y="98"/>
                  </a:lnTo>
                  <a:lnTo>
                    <a:pt x="27" y="96"/>
                  </a:lnTo>
                  <a:lnTo>
                    <a:pt x="29" y="91"/>
                  </a:lnTo>
                  <a:lnTo>
                    <a:pt x="32" y="87"/>
                  </a:lnTo>
                  <a:lnTo>
                    <a:pt x="33" y="83"/>
                  </a:lnTo>
                  <a:lnTo>
                    <a:pt x="34" y="77"/>
                  </a:lnTo>
                  <a:lnTo>
                    <a:pt x="34" y="70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2"/>
                  </a:lnTo>
                  <a:lnTo>
                    <a:pt x="34" y="63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41" y="71"/>
                  </a:lnTo>
                  <a:lnTo>
                    <a:pt x="50" y="78"/>
                  </a:lnTo>
                  <a:lnTo>
                    <a:pt x="56" y="81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2" y="80"/>
                  </a:lnTo>
                  <a:lnTo>
                    <a:pt x="75" y="77"/>
                  </a:lnTo>
                  <a:lnTo>
                    <a:pt x="78" y="72"/>
                  </a:lnTo>
                  <a:lnTo>
                    <a:pt x="79" y="67"/>
                  </a:lnTo>
                  <a:lnTo>
                    <a:pt x="79" y="62"/>
                  </a:lnTo>
                  <a:lnTo>
                    <a:pt x="79" y="56"/>
                  </a:lnTo>
                  <a:lnTo>
                    <a:pt x="77" y="51"/>
                  </a:lnTo>
                  <a:lnTo>
                    <a:pt x="74" y="47"/>
                  </a:lnTo>
                  <a:lnTo>
                    <a:pt x="69" y="43"/>
                  </a:lnTo>
                  <a:lnTo>
                    <a:pt x="63" y="40"/>
                  </a:lnTo>
                  <a:lnTo>
                    <a:pt x="56" y="38"/>
                  </a:lnTo>
                  <a:lnTo>
                    <a:pt x="56" y="3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48"/>
            <p:cNvSpPr>
              <a:spLocks/>
            </p:cNvSpPr>
            <p:nvPr/>
          </p:nvSpPr>
          <p:spPr bwMode="auto">
            <a:xfrm>
              <a:off x="5249863" y="3919538"/>
              <a:ext cx="6350" cy="79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49"/>
            <p:cNvSpPr>
              <a:spLocks/>
            </p:cNvSpPr>
            <p:nvPr/>
          </p:nvSpPr>
          <p:spPr bwMode="auto">
            <a:xfrm>
              <a:off x="5249863" y="3917950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50"/>
            <p:cNvSpPr>
              <a:spLocks/>
            </p:cNvSpPr>
            <p:nvPr/>
          </p:nvSpPr>
          <p:spPr bwMode="auto">
            <a:xfrm>
              <a:off x="5262563" y="3992563"/>
              <a:ext cx="19050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51"/>
            <p:cNvSpPr>
              <a:spLocks/>
            </p:cNvSpPr>
            <p:nvPr/>
          </p:nvSpPr>
          <p:spPr bwMode="auto">
            <a:xfrm>
              <a:off x="5176838" y="4029075"/>
              <a:ext cx="6350" cy="111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0" y="5"/>
                  </a:lnTo>
                  <a:lnTo>
                    <a:pt x="0" y="7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52"/>
            <p:cNvSpPr>
              <a:spLocks/>
            </p:cNvSpPr>
            <p:nvPr/>
          </p:nvSpPr>
          <p:spPr bwMode="auto">
            <a:xfrm>
              <a:off x="5176838" y="4029075"/>
              <a:ext cx="1905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1"/>
                </a:cxn>
                <a:cxn ang="0">
                  <a:pos x="11" y="9"/>
                </a:cxn>
                <a:cxn ang="0">
                  <a:pos x="12" y="8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3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53"/>
            <p:cNvSpPr>
              <a:spLocks/>
            </p:cNvSpPr>
            <p:nvPr/>
          </p:nvSpPr>
          <p:spPr bwMode="auto">
            <a:xfrm>
              <a:off x="5335588" y="4818063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54"/>
            <p:cNvSpPr>
              <a:spLocks/>
            </p:cNvSpPr>
            <p:nvPr/>
          </p:nvSpPr>
          <p:spPr bwMode="auto">
            <a:xfrm>
              <a:off x="5237163" y="4703763"/>
              <a:ext cx="136525" cy="114300"/>
            </a:xfrm>
            <a:custGeom>
              <a:avLst/>
              <a:gdLst/>
              <a:ahLst/>
              <a:cxnLst>
                <a:cxn ang="0">
                  <a:pos x="86" y="9"/>
                </a:cxn>
                <a:cxn ang="0">
                  <a:pos x="86" y="9"/>
                </a:cxn>
                <a:cxn ang="0">
                  <a:pos x="80" y="10"/>
                </a:cxn>
                <a:cxn ang="0">
                  <a:pos x="73" y="12"/>
                </a:cxn>
                <a:cxn ang="0">
                  <a:pos x="67" y="15"/>
                </a:cxn>
                <a:cxn ang="0">
                  <a:pos x="60" y="21"/>
                </a:cxn>
                <a:cxn ang="0">
                  <a:pos x="60" y="21"/>
                </a:cxn>
                <a:cxn ang="0">
                  <a:pos x="59" y="15"/>
                </a:cxn>
                <a:cxn ang="0">
                  <a:pos x="55" y="11"/>
                </a:cxn>
                <a:cxn ang="0">
                  <a:pos x="52" y="7"/>
                </a:cxn>
                <a:cxn ang="0">
                  <a:pos x="49" y="5"/>
                </a:cxn>
                <a:cxn ang="0">
                  <a:pos x="45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3" y="1"/>
                </a:cxn>
                <a:cxn ang="0">
                  <a:pos x="29" y="2"/>
                </a:cxn>
                <a:cxn ang="0">
                  <a:pos x="26" y="5"/>
                </a:cxn>
                <a:cxn ang="0">
                  <a:pos x="24" y="8"/>
                </a:cxn>
                <a:cxn ang="0">
                  <a:pos x="22" y="11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6"/>
                </a:cxn>
                <a:cxn ang="0">
                  <a:pos x="25" y="31"/>
                </a:cxn>
                <a:cxn ang="0">
                  <a:pos x="31" y="37"/>
                </a:cxn>
                <a:cxn ang="0">
                  <a:pos x="31" y="37"/>
                </a:cxn>
                <a:cxn ang="0">
                  <a:pos x="24" y="37"/>
                </a:cxn>
                <a:cxn ang="0">
                  <a:pos x="17" y="40"/>
                </a:cxn>
                <a:cxn ang="0">
                  <a:pos x="13" y="42"/>
                </a:cxn>
                <a:cxn ang="0">
                  <a:pos x="9" y="44"/>
                </a:cxn>
                <a:cxn ang="0">
                  <a:pos x="6" y="47"/>
                </a:cxn>
                <a:cxn ang="0">
                  <a:pos x="2" y="50"/>
                </a:cxn>
                <a:cxn ang="0">
                  <a:pos x="1" y="53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1" y="64"/>
                </a:cxn>
                <a:cxn ang="0">
                  <a:pos x="4" y="67"/>
                </a:cxn>
                <a:cxn ang="0">
                  <a:pos x="7" y="69"/>
                </a:cxn>
                <a:cxn ang="0">
                  <a:pos x="10" y="71"/>
                </a:cxn>
                <a:cxn ang="0">
                  <a:pos x="14" y="72"/>
                </a:cxn>
                <a:cxn ang="0">
                  <a:pos x="18" y="72"/>
                </a:cxn>
                <a:cxn ang="0">
                  <a:pos x="24" y="72"/>
                </a:cxn>
                <a:cxn ang="0">
                  <a:pos x="24" y="72"/>
                </a:cxn>
                <a:cxn ang="0">
                  <a:pos x="34" y="66"/>
                </a:cxn>
                <a:cxn ang="0">
                  <a:pos x="44" y="60"/>
                </a:cxn>
                <a:cxn ang="0">
                  <a:pos x="52" y="52"/>
                </a:cxn>
                <a:cxn ang="0">
                  <a:pos x="61" y="45"/>
                </a:cxn>
                <a:cxn ang="0">
                  <a:pos x="68" y="36"/>
                </a:cxn>
                <a:cxn ang="0">
                  <a:pos x="74" y="28"/>
                </a:cxn>
                <a:cxn ang="0">
                  <a:pos x="81" y="19"/>
                </a:cxn>
                <a:cxn ang="0">
                  <a:pos x="86" y="9"/>
                </a:cxn>
                <a:cxn ang="0">
                  <a:pos x="86" y="9"/>
                </a:cxn>
              </a:cxnLst>
              <a:rect l="0" t="0" r="r" b="b"/>
              <a:pathLst>
                <a:path w="86" h="72">
                  <a:moveTo>
                    <a:pt x="86" y="9"/>
                  </a:moveTo>
                  <a:lnTo>
                    <a:pt x="86" y="9"/>
                  </a:lnTo>
                  <a:lnTo>
                    <a:pt x="80" y="10"/>
                  </a:lnTo>
                  <a:lnTo>
                    <a:pt x="73" y="12"/>
                  </a:lnTo>
                  <a:lnTo>
                    <a:pt x="67" y="15"/>
                  </a:lnTo>
                  <a:lnTo>
                    <a:pt x="60" y="21"/>
                  </a:lnTo>
                  <a:lnTo>
                    <a:pt x="60" y="21"/>
                  </a:lnTo>
                  <a:lnTo>
                    <a:pt x="59" y="15"/>
                  </a:lnTo>
                  <a:lnTo>
                    <a:pt x="55" y="11"/>
                  </a:lnTo>
                  <a:lnTo>
                    <a:pt x="52" y="7"/>
                  </a:lnTo>
                  <a:lnTo>
                    <a:pt x="49" y="5"/>
                  </a:lnTo>
                  <a:lnTo>
                    <a:pt x="45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3" y="1"/>
                  </a:lnTo>
                  <a:lnTo>
                    <a:pt x="29" y="2"/>
                  </a:lnTo>
                  <a:lnTo>
                    <a:pt x="26" y="5"/>
                  </a:lnTo>
                  <a:lnTo>
                    <a:pt x="24" y="8"/>
                  </a:lnTo>
                  <a:lnTo>
                    <a:pt x="22" y="11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6"/>
                  </a:lnTo>
                  <a:lnTo>
                    <a:pt x="25" y="31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24" y="37"/>
                  </a:lnTo>
                  <a:lnTo>
                    <a:pt x="17" y="40"/>
                  </a:lnTo>
                  <a:lnTo>
                    <a:pt x="13" y="42"/>
                  </a:lnTo>
                  <a:lnTo>
                    <a:pt x="9" y="44"/>
                  </a:lnTo>
                  <a:lnTo>
                    <a:pt x="6" y="47"/>
                  </a:lnTo>
                  <a:lnTo>
                    <a:pt x="2" y="50"/>
                  </a:lnTo>
                  <a:lnTo>
                    <a:pt x="1" y="53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1" y="64"/>
                  </a:lnTo>
                  <a:lnTo>
                    <a:pt x="4" y="67"/>
                  </a:lnTo>
                  <a:lnTo>
                    <a:pt x="7" y="69"/>
                  </a:lnTo>
                  <a:lnTo>
                    <a:pt x="10" y="71"/>
                  </a:lnTo>
                  <a:lnTo>
                    <a:pt x="14" y="72"/>
                  </a:lnTo>
                  <a:lnTo>
                    <a:pt x="18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34" y="66"/>
                  </a:lnTo>
                  <a:lnTo>
                    <a:pt x="44" y="60"/>
                  </a:lnTo>
                  <a:lnTo>
                    <a:pt x="52" y="52"/>
                  </a:lnTo>
                  <a:lnTo>
                    <a:pt x="61" y="45"/>
                  </a:lnTo>
                  <a:lnTo>
                    <a:pt x="68" y="36"/>
                  </a:lnTo>
                  <a:lnTo>
                    <a:pt x="74" y="28"/>
                  </a:lnTo>
                  <a:lnTo>
                    <a:pt x="81" y="19"/>
                  </a:lnTo>
                  <a:lnTo>
                    <a:pt x="86" y="9"/>
                  </a:lnTo>
                  <a:lnTo>
                    <a:pt x="86" y="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55"/>
            <p:cNvSpPr>
              <a:spLocks/>
            </p:cNvSpPr>
            <p:nvPr/>
          </p:nvSpPr>
          <p:spPr bwMode="auto">
            <a:xfrm>
              <a:off x="5313363" y="4776788"/>
              <a:ext cx="15875" cy="1428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9"/>
                  </a:lnTo>
                  <a:lnTo>
                    <a:pt x="1" y="9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56"/>
            <p:cNvSpPr>
              <a:spLocks/>
            </p:cNvSpPr>
            <p:nvPr/>
          </p:nvSpPr>
          <p:spPr bwMode="auto">
            <a:xfrm>
              <a:off x="5248275" y="4783138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9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57"/>
            <p:cNvSpPr>
              <a:spLocks/>
            </p:cNvSpPr>
            <p:nvPr/>
          </p:nvSpPr>
          <p:spPr bwMode="auto">
            <a:xfrm>
              <a:off x="5287963" y="4719638"/>
              <a:ext cx="20638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9" y="11"/>
                </a:cxn>
                <a:cxn ang="0">
                  <a:pos x="11" y="10"/>
                </a:cxn>
                <a:cxn ang="0">
                  <a:pos x="12" y="8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3" h="13">
                  <a:moveTo>
                    <a:pt x="6" y="13"/>
                  </a:moveTo>
                  <a:lnTo>
                    <a:pt x="6" y="13"/>
                  </a:lnTo>
                  <a:lnTo>
                    <a:pt x="9" y="11"/>
                  </a:lnTo>
                  <a:lnTo>
                    <a:pt x="11" y="10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58"/>
            <p:cNvSpPr>
              <a:spLocks/>
            </p:cNvSpPr>
            <p:nvPr/>
          </p:nvSpPr>
          <p:spPr bwMode="auto">
            <a:xfrm>
              <a:off x="5011738" y="4262438"/>
              <a:ext cx="120650" cy="165100"/>
            </a:xfrm>
            <a:custGeom>
              <a:avLst/>
              <a:gdLst/>
              <a:ahLst/>
              <a:cxnLst>
                <a:cxn ang="0">
                  <a:pos x="52" y="39"/>
                </a:cxn>
                <a:cxn ang="0">
                  <a:pos x="52" y="39"/>
                </a:cxn>
                <a:cxn ang="0">
                  <a:pos x="60" y="38"/>
                </a:cxn>
                <a:cxn ang="0">
                  <a:pos x="66" y="35"/>
                </a:cxn>
                <a:cxn ang="0">
                  <a:pos x="70" y="32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75" y="20"/>
                </a:cxn>
                <a:cxn ang="0">
                  <a:pos x="73" y="15"/>
                </a:cxn>
                <a:cxn ang="0">
                  <a:pos x="72" y="11"/>
                </a:cxn>
                <a:cxn ang="0">
                  <a:pos x="69" y="7"/>
                </a:cxn>
                <a:cxn ang="0">
                  <a:pos x="65" y="4"/>
                </a:cxn>
                <a:cxn ang="0">
                  <a:pos x="61" y="2"/>
                </a:cxn>
                <a:cxn ang="0">
                  <a:pos x="57" y="0"/>
                </a:cxn>
                <a:cxn ang="0">
                  <a:pos x="50" y="0"/>
                </a:cxn>
                <a:cxn ang="0">
                  <a:pos x="45" y="1"/>
                </a:cxn>
                <a:cxn ang="0">
                  <a:pos x="39" y="3"/>
                </a:cxn>
                <a:cxn ang="0">
                  <a:pos x="32" y="7"/>
                </a:cxn>
                <a:cxn ang="0">
                  <a:pos x="32" y="7"/>
                </a:cxn>
                <a:cxn ang="0">
                  <a:pos x="14" y="53"/>
                </a:cxn>
                <a:cxn ang="0">
                  <a:pos x="7" y="76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5" y="103"/>
                </a:cxn>
                <a:cxn ang="0">
                  <a:pos x="10" y="104"/>
                </a:cxn>
                <a:cxn ang="0">
                  <a:pos x="15" y="103"/>
                </a:cxn>
                <a:cxn ang="0">
                  <a:pos x="21" y="99"/>
                </a:cxn>
                <a:cxn ang="0">
                  <a:pos x="25" y="93"/>
                </a:cxn>
                <a:cxn ang="0">
                  <a:pos x="28" y="86"/>
                </a:cxn>
                <a:cxn ang="0">
                  <a:pos x="30" y="76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8" y="62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37" y="72"/>
                </a:cxn>
                <a:cxn ang="0">
                  <a:pos x="45" y="78"/>
                </a:cxn>
                <a:cxn ang="0">
                  <a:pos x="52" y="81"/>
                </a:cxn>
                <a:cxn ang="0">
                  <a:pos x="59" y="82"/>
                </a:cxn>
                <a:cxn ang="0">
                  <a:pos x="64" y="81"/>
                </a:cxn>
                <a:cxn ang="0">
                  <a:pos x="68" y="79"/>
                </a:cxn>
                <a:cxn ang="0">
                  <a:pos x="71" y="76"/>
                </a:cxn>
                <a:cxn ang="0">
                  <a:pos x="73" y="72"/>
                </a:cxn>
                <a:cxn ang="0">
                  <a:pos x="76" y="68"/>
                </a:cxn>
                <a:cxn ang="0">
                  <a:pos x="76" y="62"/>
                </a:cxn>
                <a:cxn ang="0">
                  <a:pos x="75" y="57"/>
                </a:cxn>
                <a:cxn ang="0">
                  <a:pos x="73" y="52"/>
                </a:cxn>
                <a:cxn ang="0">
                  <a:pos x="69" y="47"/>
                </a:cxn>
                <a:cxn ang="0">
                  <a:pos x="65" y="43"/>
                </a:cxn>
                <a:cxn ang="0">
                  <a:pos x="59" y="41"/>
                </a:cxn>
                <a:cxn ang="0">
                  <a:pos x="52" y="39"/>
                </a:cxn>
                <a:cxn ang="0">
                  <a:pos x="52" y="39"/>
                </a:cxn>
              </a:cxnLst>
              <a:rect l="0" t="0" r="r" b="b"/>
              <a:pathLst>
                <a:path w="76" h="104">
                  <a:moveTo>
                    <a:pt x="52" y="39"/>
                  </a:moveTo>
                  <a:lnTo>
                    <a:pt x="52" y="39"/>
                  </a:lnTo>
                  <a:lnTo>
                    <a:pt x="60" y="38"/>
                  </a:lnTo>
                  <a:lnTo>
                    <a:pt x="66" y="35"/>
                  </a:lnTo>
                  <a:lnTo>
                    <a:pt x="70" y="32"/>
                  </a:lnTo>
                  <a:lnTo>
                    <a:pt x="73" y="28"/>
                  </a:lnTo>
                  <a:lnTo>
                    <a:pt x="75" y="24"/>
                  </a:lnTo>
                  <a:lnTo>
                    <a:pt x="75" y="20"/>
                  </a:lnTo>
                  <a:lnTo>
                    <a:pt x="73" y="15"/>
                  </a:lnTo>
                  <a:lnTo>
                    <a:pt x="72" y="11"/>
                  </a:lnTo>
                  <a:lnTo>
                    <a:pt x="69" y="7"/>
                  </a:lnTo>
                  <a:lnTo>
                    <a:pt x="65" y="4"/>
                  </a:lnTo>
                  <a:lnTo>
                    <a:pt x="61" y="2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5" y="1"/>
                  </a:lnTo>
                  <a:lnTo>
                    <a:pt x="39" y="3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14" y="53"/>
                  </a:lnTo>
                  <a:lnTo>
                    <a:pt x="7" y="76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5" y="103"/>
                  </a:lnTo>
                  <a:lnTo>
                    <a:pt x="10" y="104"/>
                  </a:lnTo>
                  <a:lnTo>
                    <a:pt x="15" y="103"/>
                  </a:lnTo>
                  <a:lnTo>
                    <a:pt x="21" y="99"/>
                  </a:lnTo>
                  <a:lnTo>
                    <a:pt x="25" y="93"/>
                  </a:lnTo>
                  <a:lnTo>
                    <a:pt x="28" y="86"/>
                  </a:lnTo>
                  <a:lnTo>
                    <a:pt x="30" y="76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8" y="62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7" y="72"/>
                  </a:lnTo>
                  <a:lnTo>
                    <a:pt x="45" y="78"/>
                  </a:lnTo>
                  <a:lnTo>
                    <a:pt x="52" y="81"/>
                  </a:lnTo>
                  <a:lnTo>
                    <a:pt x="59" y="82"/>
                  </a:lnTo>
                  <a:lnTo>
                    <a:pt x="64" y="81"/>
                  </a:lnTo>
                  <a:lnTo>
                    <a:pt x="68" y="79"/>
                  </a:lnTo>
                  <a:lnTo>
                    <a:pt x="71" y="76"/>
                  </a:lnTo>
                  <a:lnTo>
                    <a:pt x="73" y="72"/>
                  </a:lnTo>
                  <a:lnTo>
                    <a:pt x="76" y="68"/>
                  </a:lnTo>
                  <a:lnTo>
                    <a:pt x="76" y="62"/>
                  </a:lnTo>
                  <a:lnTo>
                    <a:pt x="75" y="57"/>
                  </a:lnTo>
                  <a:lnTo>
                    <a:pt x="73" y="52"/>
                  </a:lnTo>
                  <a:lnTo>
                    <a:pt x="69" y="47"/>
                  </a:lnTo>
                  <a:lnTo>
                    <a:pt x="65" y="43"/>
                  </a:lnTo>
                  <a:lnTo>
                    <a:pt x="59" y="41"/>
                  </a:lnTo>
                  <a:lnTo>
                    <a:pt x="52" y="39"/>
                  </a:lnTo>
                  <a:lnTo>
                    <a:pt x="52" y="3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59"/>
            <p:cNvSpPr>
              <a:spLocks/>
            </p:cNvSpPr>
            <p:nvPr/>
          </p:nvSpPr>
          <p:spPr bwMode="auto">
            <a:xfrm>
              <a:off x="5056188" y="436086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60"/>
            <p:cNvSpPr>
              <a:spLocks/>
            </p:cNvSpPr>
            <p:nvPr/>
          </p:nvSpPr>
          <p:spPr bwMode="auto">
            <a:xfrm>
              <a:off x="5035550" y="4319588"/>
              <a:ext cx="9525" cy="158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61"/>
            <p:cNvSpPr>
              <a:spLocks/>
            </p:cNvSpPr>
            <p:nvPr/>
          </p:nvSpPr>
          <p:spPr bwMode="auto">
            <a:xfrm>
              <a:off x="5037138" y="4319588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62"/>
            <p:cNvSpPr>
              <a:spLocks/>
            </p:cNvSpPr>
            <p:nvPr/>
          </p:nvSpPr>
          <p:spPr bwMode="auto">
            <a:xfrm>
              <a:off x="5089525" y="427513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63"/>
            <p:cNvSpPr>
              <a:spLocks/>
            </p:cNvSpPr>
            <p:nvPr/>
          </p:nvSpPr>
          <p:spPr bwMode="auto">
            <a:xfrm>
              <a:off x="5102225" y="4351338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64"/>
            <p:cNvSpPr>
              <a:spLocks/>
            </p:cNvSpPr>
            <p:nvPr/>
          </p:nvSpPr>
          <p:spPr bwMode="auto">
            <a:xfrm>
              <a:off x="5018088" y="4387850"/>
              <a:ext cx="3175" cy="1111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65"/>
            <p:cNvSpPr>
              <a:spLocks/>
            </p:cNvSpPr>
            <p:nvPr/>
          </p:nvSpPr>
          <p:spPr bwMode="auto">
            <a:xfrm>
              <a:off x="5018088" y="4386263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9" y="10"/>
                </a:cxn>
                <a:cxn ang="0">
                  <a:pos x="11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 rot="19624130">
            <a:off x="5301714" y="3023200"/>
            <a:ext cx="483381" cy="462099"/>
            <a:chOff x="5924550" y="234950"/>
            <a:chExt cx="873125" cy="1081088"/>
          </a:xfrm>
        </p:grpSpPr>
        <p:sp>
          <p:nvSpPr>
            <p:cNvPr id="173" name="Freeform 25"/>
            <p:cNvSpPr>
              <a:spLocks/>
            </p:cNvSpPr>
            <p:nvPr/>
          </p:nvSpPr>
          <p:spPr bwMode="auto">
            <a:xfrm>
              <a:off x="5924550" y="234950"/>
              <a:ext cx="873125" cy="1081088"/>
            </a:xfrm>
            <a:custGeom>
              <a:avLst/>
              <a:gdLst/>
              <a:ahLst/>
              <a:cxnLst>
                <a:cxn ang="0">
                  <a:pos x="205" y="681"/>
                </a:cxn>
                <a:cxn ang="0">
                  <a:pos x="162" y="617"/>
                </a:cxn>
                <a:cxn ang="0">
                  <a:pos x="121" y="547"/>
                </a:cxn>
                <a:cxn ang="0">
                  <a:pos x="77" y="461"/>
                </a:cxn>
                <a:cxn ang="0">
                  <a:pos x="45" y="389"/>
                </a:cxn>
                <a:cxn ang="0">
                  <a:pos x="28" y="340"/>
                </a:cxn>
                <a:cxn ang="0">
                  <a:pos x="14" y="292"/>
                </a:cxn>
                <a:cxn ang="0">
                  <a:pos x="5" y="244"/>
                </a:cxn>
                <a:cxn ang="0">
                  <a:pos x="0" y="197"/>
                </a:cxn>
                <a:cxn ang="0">
                  <a:pos x="3" y="154"/>
                </a:cxn>
                <a:cxn ang="0">
                  <a:pos x="13" y="114"/>
                </a:cxn>
                <a:cxn ang="0">
                  <a:pos x="21" y="95"/>
                </a:cxn>
                <a:cxn ang="0">
                  <a:pos x="40" y="63"/>
                </a:cxn>
                <a:cxn ang="0">
                  <a:pos x="60" y="37"/>
                </a:cxn>
                <a:cxn ang="0">
                  <a:pos x="81" y="19"/>
                </a:cxn>
                <a:cxn ang="0">
                  <a:pos x="102" y="8"/>
                </a:cxn>
                <a:cxn ang="0">
                  <a:pos x="123" y="1"/>
                </a:cxn>
                <a:cxn ang="0">
                  <a:pos x="144" y="0"/>
                </a:cxn>
                <a:cxn ang="0">
                  <a:pos x="166" y="5"/>
                </a:cxn>
                <a:cxn ang="0">
                  <a:pos x="186" y="12"/>
                </a:cxn>
                <a:cxn ang="0">
                  <a:pos x="205" y="24"/>
                </a:cxn>
                <a:cxn ang="0">
                  <a:pos x="223" y="38"/>
                </a:cxn>
                <a:cxn ang="0">
                  <a:pos x="239" y="55"/>
                </a:cxn>
                <a:cxn ang="0">
                  <a:pos x="254" y="75"/>
                </a:cxn>
                <a:cxn ang="0">
                  <a:pos x="266" y="96"/>
                </a:cxn>
                <a:cxn ang="0">
                  <a:pos x="276" y="118"/>
                </a:cxn>
                <a:cxn ang="0">
                  <a:pos x="283" y="140"/>
                </a:cxn>
                <a:cxn ang="0">
                  <a:pos x="287" y="162"/>
                </a:cxn>
                <a:cxn ang="0">
                  <a:pos x="291" y="157"/>
                </a:cxn>
                <a:cxn ang="0">
                  <a:pos x="305" y="133"/>
                </a:cxn>
                <a:cxn ang="0">
                  <a:pos x="322" y="111"/>
                </a:cxn>
                <a:cxn ang="0">
                  <a:pos x="346" y="90"/>
                </a:cxn>
                <a:cxn ang="0">
                  <a:pos x="376" y="73"/>
                </a:cxn>
                <a:cxn ang="0">
                  <a:pos x="394" y="68"/>
                </a:cxn>
                <a:cxn ang="0">
                  <a:pos x="413" y="65"/>
                </a:cxn>
                <a:cxn ang="0">
                  <a:pos x="436" y="64"/>
                </a:cxn>
                <a:cxn ang="0">
                  <a:pos x="458" y="67"/>
                </a:cxn>
                <a:cxn ang="0">
                  <a:pos x="483" y="73"/>
                </a:cxn>
                <a:cxn ang="0">
                  <a:pos x="496" y="79"/>
                </a:cxn>
                <a:cxn ang="0">
                  <a:pos x="517" y="93"/>
                </a:cxn>
                <a:cxn ang="0">
                  <a:pos x="533" y="111"/>
                </a:cxn>
                <a:cxn ang="0">
                  <a:pos x="544" y="136"/>
                </a:cxn>
                <a:cxn ang="0">
                  <a:pos x="549" y="163"/>
                </a:cxn>
                <a:cxn ang="0">
                  <a:pos x="549" y="195"/>
                </a:cxn>
                <a:cxn ang="0">
                  <a:pos x="544" y="230"/>
                </a:cxn>
                <a:cxn ang="0">
                  <a:pos x="533" y="268"/>
                </a:cxn>
                <a:cxn ang="0">
                  <a:pos x="516" y="310"/>
                </a:cxn>
                <a:cxn ang="0">
                  <a:pos x="494" y="354"/>
                </a:cxn>
                <a:cxn ang="0">
                  <a:pos x="466" y="401"/>
                </a:cxn>
                <a:cxn ang="0">
                  <a:pos x="432" y="448"/>
                </a:cxn>
                <a:cxn ang="0">
                  <a:pos x="392" y="498"/>
                </a:cxn>
                <a:cxn ang="0">
                  <a:pos x="347" y="550"/>
                </a:cxn>
                <a:cxn ang="0">
                  <a:pos x="295" y="602"/>
                </a:cxn>
                <a:cxn ang="0">
                  <a:pos x="237" y="655"/>
                </a:cxn>
                <a:cxn ang="0">
                  <a:pos x="205" y="681"/>
                </a:cxn>
              </a:cxnLst>
              <a:rect l="0" t="0" r="r" b="b"/>
              <a:pathLst>
                <a:path w="550" h="681">
                  <a:moveTo>
                    <a:pt x="205" y="681"/>
                  </a:moveTo>
                  <a:lnTo>
                    <a:pt x="205" y="681"/>
                  </a:lnTo>
                  <a:lnTo>
                    <a:pt x="193" y="664"/>
                  </a:lnTo>
                  <a:lnTo>
                    <a:pt x="162" y="617"/>
                  </a:lnTo>
                  <a:lnTo>
                    <a:pt x="142" y="585"/>
                  </a:lnTo>
                  <a:lnTo>
                    <a:pt x="121" y="547"/>
                  </a:lnTo>
                  <a:lnTo>
                    <a:pt x="99" y="505"/>
                  </a:lnTo>
                  <a:lnTo>
                    <a:pt x="77" y="461"/>
                  </a:lnTo>
                  <a:lnTo>
                    <a:pt x="55" y="413"/>
                  </a:lnTo>
                  <a:lnTo>
                    <a:pt x="45" y="389"/>
                  </a:lnTo>
                  <a:lnTo>
                    <a:pt x="36" y="365"/>
                  </a:lnTo>
                  <a:lnTo>
                    <a:pt x="28" y="340"/>
                  </a:lnTo>
                  <a:lnTo>
                    <a:pt x="21" y="316"/>
                  </a:lnTo>
                  <a:lnTo>
                    <a:pt x="14" y="292"/>
                  </a:lnTo>
                  <a:lnTo>
                    <a:pt x="9" y="267"/>
                  </a:lnTo>
                  <a:lnTo>
                    <a:pt x="5" y="244"/>
                  </a:lnTo>
                  <a:lnTo>
                    <a:pt x="1" y="221"/>
                  </a:lnTo>
                  <a:lnTo>
                    <a:pt x="0" y="197"/>
                  </a:lnTo>
                  <a:lnTo>
                    <a:pt x="0" y="175"/>
                  </a:lnTo>
                  <a:lnTo>
                    <a:pt x="3" y="154"/>
                  </a:lnTo>
                  <a:lnTo>
                    <a:pt x="7" y="133"/>
                  </a:lnTo>
                  <a:lnTo>
                    <a:pt x="13" y="114"/>
                  </a:lnTo>
                  <a:lnTo>
                    <a:pt x="21" y="95"/>
                  </a:lnTo>
                  <a:lnTo>
                    <a:pt x="21" y="95"/>
                  </a:lnTo>
                  <a:lnTo>
                    <a:pt x="30" y="78"/>
                  </a:lnTo>
                  <a:lnTo>
                    <a:pt x="40" y="63"/>
                  </a:lnTo>
                  <a:lnTo>
                    <a:pt x="50" y="49"/>
                  </a:lnTo>
                  <a:lnTo>
                    <a:pt x="60" y="37"/>
                  </a:lnTo>
                  <a:lnTo>
                    <a:pt x="70" y="28"/>
                  </a:lnTo>
                  <a:lnTo>
                    <a:pt x="81" y="19"/>
                  </a:lnTo>
                  <a:lnTo>
                    <a:pt x="91" y="13"/>
                  </a:lnTo>
                  <a:lnTo>
                    <a:pt x="102" y="8"/>
                  </a:lnTo>
                  <a:lnTo>
                    <a:pt x="113" y="3"/>
                  </a:lnTo>
                  <a:lnTo>
                    <a:pt x="123" y="1"/>
                  </a:lnTo>
                  <a:lnTo>
                    <a:pt x="134" y="0"/>
                  </a:lnTo>
                  <a:lnTo>
                    <a:pt x="144" y="0"/>
                  </a:lnTo>
                  <a:lnTo>
                    <a:pt x="155" y="1"/>
                  </a:lnTo>
                  <a:lnTo>
                    <a:pt x="166" y="5"/>
                  </a:lnTo>
                  <a:lnTo>
                    <a:pt x="175" y="8"/>
                  </a:lnTo>
                  <a:lnTo>
                    <a:pt x="186" y="12"/>
                  </a:lnTo>
                  <a:lnTo>
                    <a:pt x="195" y="17"/>
                  </a:lnTo>
                  <a:lnTo>
                    <a:pt x="205" y="24"/>
                  </a:lnTo>
                  <a:lnTo>
                    <a:pt x="214" y="31"/>
                  </a:lnTo>
                  <a:lnTo>
                    <a:pt x="223" y="38"/>
                  </a:lnTo>
                  <a:lnTo>
                    <a:pt x="231" y="47"/>
                  </a:lnTo>
                  <a:lnTo>
                    <a:pt x="239" y="55"/>
                  </a:lnTo>
                  <a:lnTo>
                    <a:pt x="247" y="65"/>
                  </a:lnTo>
                  <a:lnTo>
                    <a:pt x="254" y="75"/>
                  </a:lnTo>
                  <a:lnTo>
                    <a:pt x="260" y="85"/>
                  </a:lnTo>
                  <a:lnTo>
                    <a:pt x="266" y="96"/>
                  </a:lnTo>
                  <a:lnTo>
                    <a:pt x="272" y="107"/>
                  </a:lnTo>
                  <a:lnTo>
                    <a:pt x="276" y="118"/>
                  </a:lnTo>
                  <a:lnTo>
                    <a:pt x="280" y="129"/>
                  </a:lnTo>
                  <a:lnTo>
                    <a:pt x="283" y="140"/>
                  </a:lnTo>
                  <a:lnTo>
                    <a:pt x="286" y="152"/>
                  </a:lnTo>
                  <a:lnTo>
                    <a:pt x="287" y="162"/>
                  </a:lnTo>
                  <a:lnTo>
                    <a:pt x="287" y="162"/>
                  </a:lnTo>
                  <a:lnTo>
                    <a:pt x="291" y="157"/>
                  </a:lnTo>
                  <a:lnTo>
                    <a:pt x="299" y="142"/>
                  </a:lnTo>
                  <a:lnTo>
                    <a:pt x="305" y="133"/>
                  </a:lnTo>
                  <a:lnTo>
                    <a:pt x="313" y="122"/>
                  </a:lnTo>
                  <a:lnTo>
                    <a:pt x="322" y="111"/>
                  </a:lnTo>
                  <a:lnTo>
                    <a:pt x="334" y="101"/>
                  </a:lnTo>
                  <a:lnTo>
                    <a:pt x="346" y="90"/>
                  </a:lnTo>
                  <a:lnTo>
                    <a:pt x="360" y="81"/>
                  </a:lnTo>
                  <a:lnTo>
                    <a:pt x="376" y="73"/>
                  </a:lnTo>
                  <a:lnTo>
                    <a:pt x="385" y="70"/>
                  </a:lnTo>
                  <a:lnTo>
                    <a:pt x="394" y="68"/>
                  </a:lnTo>
                  <a:lnTo>
                    <a:pt x="404" y="66"/>
                  </a:lnTo>
                  <a:lnTo>
                    <a:pt x="413" y="65"/>
                  </a:lnTo>
                  <a:lnTo>
                    <a:pt x="424" y="64"/>
                  </a:lnTo>
                  <a:lnTo>
                    <a:pt x="436" y="64"/>
                  </a:lnTo>
                  <a:lnTo>
                    <a:pt x="446" y="65"/>
                  </a:lnTo>
                  <a:lnTo>
                    <a:pt x="458" y="67"/>
                  </a:lnTo>
                  <a:lnTo>
                    <a:pt x="471" y="70"/>
                  </a:lnTo>
                  <a:lnTo>
                    <a:pt x="483" y="73"/>
                  </a:lnTo>
                  <a:lnTo>
                    <a:pt x="483" y="73"/>
                  </a:lnTo>
                  <a:lnTo>
                    <a:pt x="496" y="79"/>
                  </a:lnTo>
                  <a:lnTo>
                    <a:pt x="508" y="85"/>
                  </a:lnTo>
                  <a:lnTo>
                    <a:pt x="517" y="93"/>
                  </a:lnTo>
                  <a:lnTo>
                    <a:pt x="526" y="102"/>
                  </a:lnTo>
                  <a:lnTo>
                    <a:pt x="533" y="111"/>
                  </a:lnTo>
                  <a:lnTo>
                    <a:pt x="539" y="123"/>
                  </a:lnTo>
                  <a:lnTo>
                    <a:pt x="544" y="136"/>
                  </a:lnTo>
                  <a:lnTo>
                    <a:pt x="547" y="149"/>
                  </a:lnTo>
                  <a:lnTo>
                    <a:pt x="549" y="163"/>
                  </a:lnTo>
                  <a:lnTo>
                    <a:pt x="550" y="178"/>
                  </a:lnTo>
                  <a:lnTo>
                    <a:pt x="549" y="195"/>
                  </a:lnTo>
                  <a:lnTo>
                    <a:pt x="547" y="212"/>
                  </a:lnTo>
                  <a:lnTo>
                    <a:pt x="544" y="230"/>
                  </a:lnTo>
                  <a:lnTo>
                    <a:pt x="539" y="249"/>
                  </a:lnTo>
                  <a:lnTo>
                    <a:pt x="533" y="268"/>
                  </a:lnTo>
                  <a:lnTo>
                    <a:pt x="526" y="288"/>
                  </a:lnTo>
                  <a:lnTo>
                    <a:pt x="516" y="310"/>
                  </a:lnTo>
                  <a:lnTo>
                    <a:pt x="507" y="332"/>
                  </a:lnTo>
                  <a:lnTo>
                    <a:pt x="494" y="354"/>
                  </a:lnTo>
                  <a:lnTo>
                    <a:pt x="481" y="377"/>
                  </a:lnTo>
                  <a:lnTo>
                    <a:pt x="466" y="401"/>
                  </a:lnTo>
                  <a:lnTo>
                    <a:pt x="450" y="424"/>
                  </a:lnTo>
                  <a:lnTo>
                    <a:pt x="432" y="448"/>
                  </a:lnTo>
                  <a:lnTo>
                    <a:pt x="413" y="474"/>
                  </a:lnTo>
                  <a:lnTo>
                    <a:pt x="392" y="498"/>
                  </a:lnTo>
                  <a:lnTo>
                    <a:pt x="370" y="525"/>
                  </a:lnTo>
                  <a:lnTo>
                    <a:pt x="347" y="550"/>
                  </a:lnTo>
                  <a:lnTo>
                    <a:pt x="321" y="575"/>
                  </a:lnTo>
                  <a:lnTo>
                    <a:pt x="295" y="602"/>
                  </a:lnTo>
                  <a:lnTo>
                    <a:pt x="266" y="628"/>
                  </a:lnTo>
                  <a:lnTo>
                    <a:pt x="237" y="655"/>
                  </a:lnTo>
                  <a:lnTo>
                    <a:pt x="205" y="681"/>
                  </a:lnTo>
                  <a:lnTo>
                    <a:pt x="205" y="681"/>
                  </a:lnTo>
                  <a:close/>
                </a:path>
              </a:pathLst>
            </a:custGeom>
            <a:solidFill>
              <a:srgbClr val="FFBD0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6"/>
            <p:cNvSpPr>
              <a:spLocks/>
            </p:cNvSpPr>
            <p:nvPr/>
          </p:nvSpPr>
          <p:spPr bwMode="auto">
            <a:xfrm>
              <a:off x="6026150" y="322263"/>
              <a:ext cx="57150" cy="6350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3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0" y="4"/>
                </a:cxn>
                <a:cxn ang="0">
                  <a:pos x="25" y="7"/>
                </a:cxn>
                <a:cxn ang="0">
                  <a:pos x="29" y="10"/>
                </a:cxn>
                <a:cxn ang="0">
                  <a:pos x="33" y="14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3"/>
                </a:cxn>
                <a:cxn ang="0">
                  <a:pos x="33" y="26"/>
                </a:cxn>
                <a:cxn ang="0">
                  <a:pos x="30" y="30"/>
                </a:cxn>
                <a:cxn ang="0">
                  <a:pos x="25" y="34"/>
                </a:cxn>
                <a:cxn ang="0">
                  <a:pos x="20" y="37"/>
                </a:cxn>
                <a:cxn ang="0">
                  <a:pos x="15" y="40"/>
                </a:cxn>
                <a:cxn ang="0">
                  <a:pos x="8" y="40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40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4"/>
                  </a:lnTo>
                  <a:lnTo>
                    <a:pt x="25" y="7"/>
                  </a:lnTo>
                  <a:lnTo>
                    <a:pt x="29" y="10"/>
                  </a:lnTo>
                  <a:lnTo>
                    <a:pt x="33" y="14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3"/>
                  </a:lnTo>
                  <a:lnTo>
                    <a:pt x="33" y="26"/>
                  </a:lnTo>
                  <a:lnTo>
                    <a:pt x="30" y="30"/>
                  </a:lnTo>
                  <a:lnTo>
                    <a:pt x="25" y="34"/>
                  </a:lnTo>
                  <a:lnTo>
                    <a:pt x="20" y="37"/>
                  </a:lnTo>
                  <a:lnTo>
                    <a:pt x="15" y="40"/>
                  </a:lnTo>
                  <a:lnTo>
                    <a:pt x="8" y="40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7"/>
            <p:cNvSpPr>
              <a:spLocks/>
            </p:cNvSpPr>
            <p:nvPr/>
          </p:nvSpPr>
          <p:spPr bwMode="auto">
            <a:xfrm>
              <a:off x="6075363" y="323850"/>
              <a:ext cx="61913" cy="587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3" y="17"/>
                </a:cxn>
                <a:cxn ang="0">
                  <a:pos x="11" y="9"/>
                </a:cxn>
                <a:cxn ang="0">
                  <a:pos x="16" y="5"/>
                </a:cxn>
                <a:cxn ang="0">
                  <a:pos x="21" y="3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5"/>
                </a:cxn>
                <a:cxn ang="0">
                  <a:pos x="38" y="9"/>
                </a:cxn>
                <a:cxn ang="0">
                  <a:pos x="39" y="14"/>
                </a:cxn>
                <a:cxn ang="0">
                  <a:pos x="39" y="19"/>
                </a:cxn>
                <a:cxn ang="0">
                  <a:pos x="38" y="25"/>
                </a:cxn>
                <a:cxn ang="0">
                  <a:pos x="37" y="30"/>
                </a:cxn>
                <a:cxn ang="0">
                  <a:pos x="36" y="33"/>
                </a:cxn>
                <a:cxn ang="0">
                  <a:pos x="35" y="36"/>
                </a:cxn>
                <a:cxn ang="0">
                  <a:pos x="35" y="36"/>
                </a:cxn>
                <a:cxn ang="0">
                  <a:pos x="32" y="37"/>
                </a:cxn>
                <a:cxn ang="0">
                  <a:pos x="28" y="37"/>
                </a:cxn>
                <a:cxn ang="0">
                  <a:pos x="23" y="37"/>
                </a:cxn>
                <a:cxn ang="0">
                  <a:pos x="17" y="36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2" y="26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39" h="37">
                  <a:moveTo>
                    <a:pt x="0" y="21"/>
                  </a:moveTo>
                  <a:lnTo>
                    <a:pt x="0" y="21"/>
                  </a:lnTo>
                  <a:lnTo>
                    <a:pt x="3" y="17"/>
                  </a:lnTo>
                  <a:lnTo>
                    <a:pt x="11" y="9"/>
                  </a:lnTo>
                  <a:lnTo>
                    <a:pt x="16" y="5"/>
                  </a:lnTo>
                  <a:lnTo>
                    <a:pt x="21" y="3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39" y="14"/>
                  </a:lnTo>
                  <a:lnTo>
                    <a:pt x="39" y="19"/>
                  </a:lnTo>
                  <a:lnTo>
                    <a:pt x="38" y="25"/>
                  </a:lnTo>
                  <a:lnTo>
                    <a:pt x="37" y="30"/>
                  </a:lnTo>
                  <a:lnTo>
                    <a:pt x="36" y="33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2" y="37"/>
                  </a:lnTo>
                  <a:lnTo>
                    <a:pt x="28" y="37"/>
                  </a:lnTo>
                  <a:lnTo>
                    <a:pt x="23" y="37"/>
                  </a:lnTo>
                  <a:lnTo>
                    <a:pt x="17" y="36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2" y="26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8"/>
            <p:cNvSpPr>
              <a:spLocks/>
            </p:cNvSpPr>
            <p:nvPr/>
          </p:nvSpPr>
          <p:spPr bwMode="auto">
            <a:xfrm>
              <a:off x="6111875" y="379413"/>
              <a:ext cx="6032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5"/>
                </a:cxn>
                <a:cxn ang="0">
                  <a:pos x="27" y="7"/>
                </a:cxn>
                <a:cxn ang="0">
                  <a:pos x="33" y="10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4"/>
                </a:cxn>
                <a:cxn ang="0">
                  <a:pos x="34" y="28"/>
                </a:cxn>
                <a:cxn ang="0">
                  <a:pos x="30" y="31"/>
                </a:cxn>
                <a:cxn ang="0">
                  <a:pos x="25" y="34"/>
                </a:cxn>
                <a:cxn ang="0">
                  <a:pos x="20" y="36"/>
                </a:cxn>
                <a:cxn ang="0">
                  <a:pos x="16" y="37"/>
                </a:cxn>
                <a:cxn ang="0">
                  <a:pos x="12" y="38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6" y="36"/>
                </a:cxn>
                <a:cxn ang="0">
                  <a:pos x="4" y="33"/>
                </a:cxn>
                <a:cxn ang="0">
                  <a:pos x="2" y="28"/>
                </a:cxn>
                <a:cxn ang="0">
                  <a:pos x="1" y="23"/>
                </a:cxn>
                <a:cxn ang="0">
                  <a:pos x="0" y="16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8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5"/>
                  </a:lnTo>
                  <a:lnTo>
                    <a:pt x="27" y="7"/>
                  </a:lnTo>
                  <a:lnTo>
                    <a:pt x="33" y="10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4"/>
                  </a:lnTo>
                  <a:lnTo>
                    <a:pt x="34" y="28"/>
                  </a:lnTo>
                  <a:lnTo>
                    <a:pt x="30" y="31"/>
                  </a:lnTo>
                  <a:lnTo>
                    <a:pt x="25" y="34"/>
                  </a:lnTo>
                  <a:lnTo>
                    <a:pt x="20" y="36"/>
                  </a:lnTo>
                  <a:lnTo>
                    <a:pt x="16" y="37"/>
                  </a:lnTo>
                  <a:lnTo>
                    <a:pt x="12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2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2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9"/>
            <p:cNvSpPr>
              <a:spLocks/>
            </p:cNvSpPr>
            <p:nvPr/>
          </p:nvSpPr>
          <p:spPr bwMode="auto">
            <a:xfrm>
              <a:off x="6072188" y="428625"/>
              <a:ext cx="57150" cy="63500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1" y="2"/>
                </a:cxn>
                <a:cxn ang="0">
                  <a:pos x="33" y="6"/>
                </a:cxn>
                <a:cxn ang="0">
                  <a:pos x="36" y="18"/>
                </a:cxn>
                <a:cxn ang="0">
                  <a:pos x="36" y="23"/>
                </a:cxn>
                <a:cxn ang="0">
                  <a:pos x="36" y="30"/>
                </a:cxn>
                <a:cxn ang="0">
                  <a:pos x="33" y="35"/>
                </a:cxn>
                <a:cxn ang="0">
                  <a:pos x="32" y="37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40"/>
                </a:cxn>
                <a:cxn ang="0">
                  <a:pos x="21" y="39"/>
                </a:cxn>
                <a:cxn ang="0">
                  <a:pos x="15" y="37"/>
                </a:cxn>
                <a:cxn ang="0">
                  <a:pos x="11" y="35"/>
                </a:cxn>
                <a:cxn ang="0">
                  <a:pos x="7" y="31"/>
                </a:cxn>
                <a:cxn ang="0">
                  <a:pos x="4" y="28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7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1" y="2"/>
                </a:cxn>
                <a:cxn ang="0">
                  <a:pos x="31" y="2"/>
                </a:cxn>
              </a:cxnLst>
              <a:rect l="0" t="0" r="r" b="b"/>
              <a:pathLst>
                <a:path w="36" h="40">
                  <a:moveTo>
                    <a:pt x="31" y="2"/>
                  </a:moveTo>
                  <a:lnTo>
                    <a:pt x="31" y="2"/>
                  </a:lnTo>
                  <a:lnTo>
                    <a:pt x="33" y="6"/>
                  </a:lnTo>
                  <a:lnTo>
                    <a:pt x="36" y="18"/>
                  </a:lnTo>
                  <a:lnTo>
                    <a:pt x="36" y="23"/>
                  </a:lnTo>
                  <a:lnTo>
                    <a:pt x="36" y="30"/>
                  </a:lnTo>
                  <a:lnTo>
                    <a:pt x="33" y="35"/>
                  </a:lnTo>
                  <a:lnTo>
                    <a:pt x="32" y="37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40"/>
                  </a:lnTo>
                  <a:lnTo>
                    <a:pt x="21" y="39"/>
                  </a:lnTo>
                  <a:lnTo>
                    <a:pt x="15" y="37"/>
                  </a:lnTo>
                  <a:lnTo>
                    <a:pt x="11" y="35"/>
                  </a:lnTo>
                  <a:lnTo>
                    <a:pt x="7" y="31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7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1" y="2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0"/>
            <p:cNvSpPr>
              <a:spLocks/>
            </p:cNvSpPr>
            <p:nvPr/>
          </p:nvSpPr>
          <p:spPr bwMode="auto">
            <a:xfrm>
              <a:off x="6018213" y="430213"/>
              <a:ext cx="61913" cy="58738"/>
            </a:xfrm>
            <a:custGeom>
              <a:avLst/>
              <a:gdLst/>
              <a:ahLst/>
              <a:cxnLst>
                <a:cxn ang="0">
                  <a:pos x="39" y="19"/>
                </a:cxn>
                <a:cxn ang="0">
                  <a:pos x="39" y="19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8" y="36"/>
                </a:cxn>
                <a:cxn ang="0">
                  <a:pos x="6" y="35"/>
                </a:cxn>
                <a:cxn ang="0">
                  <a:pos x="6" y="35"/>
                </a:cxn>
                <a:cxn ang="0">
                  <a:pos x="2" y="32"/>
                </a:cxn>
                <a:cxn ang="0">
                  <a:pos x="0" y="28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3" y="6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8" y="1"/>
                </a:cxn>
                <a:cxn ang="0">
                  <a:pos x="23" y="2"/>
                </a:cxn>
                <a:cxn ang="0">
                  <a:pos x="28" y="5"/>
                </a:cxn>
                <a:cxn ang="0">
                  <a:pos x="34" y="9"/>
                </a:cxn>
                <a:cxn ang="0">
                  <a:pos x="37" y="14"/>
                </a:cxn>
                <a:cxn ang="0">
                  <a:pos x="39" y="19"/>
                </a:cxn>
                <a:cxn ang="0">
                  <a:pos x="39" y="19"/>
                </a:cxn>
              </a:cxnLst>
              <a:rect l="0" t="0" r="r" b="b"/>
              <a:pathLst>
                <a:path w="39" h="37">
                  <a:moveTo>
                    <a:pt x="39" y="19"/>
                  </a:moveTo>
                  <a:lnTo>
                    <a:pt x="39" y="19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8" y="36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6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8" y="1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4" y="9"/>
                  </a:lnTo>
                  <a:lnTo>
                    <a:pt x="37" y="14"/>
                  </a:lnTo>
                  <a:lnTo>
                    <a:pt x="39" y="19"/>
                  </a:lnTo>
                  <a:lnTo>
                    <a:pt x="39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1"/>
            <p:cNvSpPr>
              <a:spLocks/>
            </p:cNvSpPr>
            <p:nvPr/>
          </p:nvSpPr>
          <p:spPr bwMode="auto">
            <a:xfrm>
              <a:off x="5989638" y="373063"/>
              <a:ext cx="58738" cy="60325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29" y="38"/>
                </a:cxn>
                <a:cxn ang="0">
                  <a:pos x="24" y="36"/>
                </a:cxn>
                <a:cxn ang="0">
                  <a:pos x="13" y="32"/>
                </a:cxn>
                <a:cxn ang="0">
                  <a:pos x="8" y="30"/>
                </a:cxn>
                <a:cxn ang="0">
                  <a:pos x="4" y="26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3" y="2"/>
                </a:cxn>
                <a:cxn ang="0">
                  <a:pos x="19" y="1"/>
                </a:cxn>
                <a:cxn ang="0">
                  <a:pos x="23" y="0"/>
                </a:cxn>
                <a:cxn ang="0">
                  <a:pos x="27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2" y="2"/>
                </a:cxn>
                <a:cxn ang="0">
                  <a:pos x="34" y="5"/>
                </a:cxn>
                <a:cxn ang="0">
                  <a:pos x="36" y="11"/>
                </a:cxn>
                <a:cxn ang="0">
                  <a:pos x="37" y="16"/>
                </a:cxn>
                <a:cxn ang="0">
                  <a:pos x="37" y="22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29" y="38"/>
                </a:cxn>
                <a:cxn ang="0">
                  <a:pos x="29" y="38"/>
                </a:cxn>
              </a:cxnLst>
              <a:rect l="0" t="0" r="r" b="b"/>
              <a:pathLst>
                <a:path w="37" h="38">
                  <a:moveTo>
                    <a:pt x="29" y="38"/>
                  </a:moveTo>
                  <a:lnTo>
                    <a:pt x="29" y="38"/>
                  </a:lnTo>
                  <a:lnTo>
                    <a:pt x="24" y="36"/>
                  </a:lnTo>
                  <a:lnTo>
                    <a:pt x="13" y="32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3" y="2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2" y="2"/>
                  </a:lnTo>
                  <a:lnTo>
                    <a:pt x="34" y="5"/>
                  </a:lnTo>
                  <a:lnTo>
                    <a:pt x="36" y="11"/>
                  </a:lnTo>
                  <a:lnTo>
                    <a:pt x="37" y="16"/>
                  </a:lnTo>
                  <a:lnTo>
                    <a:pt x="37" y="22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29" y="38"/>
                  </a:lnTo>
                  <a:lnTo>
                    <a:pt x="29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2"/>
            <p:cNvSpPr>
              <a:spLocks/>
            </p:cNvSpPr>
            <p:nvPr/>
          </p:nvSpPr>
          <p:spPr bwMode="auto">
            <a:xfrm>
              <a:off x="6030913" y="363538"/>
              <a:ext cx="92075" cy="92075"/>
            </a:xfrm>
            <a:custGeom>
              <a:avLst/>
              <a:gdLst/>
              <a:ahLst/>
              <a:cxnLst>
                <a:cxn ang="0">
                  <a:pos x="58" y="28"/>
                </a:cxn>
                <a:cxn ang="0">
                  <a:pos x="58" y="28"/>
                </a:cxn>
                <a:cxn ang="0">
                  <a:pos x="58" y="35"/>
                </a:cxn>
                <a:cxn ang="0">
                  <a:pos x="56" y="40"/>
                </a:cxn>
                <a:cxn ang="0">
                  <a:pos x="54" y="45"/>
                </a:cxn>
                <a:cxn ang="0">
                  <a:pos x="50" y="50"/>
                </a:cxn>
                <a:cxn ang="0">
                  <a:pos x="46" y="53"/>
                </a:cxn>
                <a:cxn ang="0">
                  <a:pos x="40" y="56"/>
                </a:cxn>
                <a:cxn ang="0">
                  <a:pos x="35" y="57"/>
                </a:cxn>
                <a:cxn ang="0">
                  <a:pos x="30" y="58"/>
                </a:cxn>
                <a:cxn ang="0">
                  <a:pos x="30" y="58"/>
                </a:cxn>
                <a:cxn ang="0">
                  <a:pos x="23" y="57"/>
                </a:cxn>
                <a:cxn ang="0">
                  <a:pos x="18" y="56"/>
                </a:cxn>
                <a:cxn ang="0">
                  <a:pos x="13" y="53"/>
                </a:cxn>
                <a:cxn ang="0">
                  <a:pos x="9" y="50"/>
                </a:cxn>
                <a:cxn ang="0">
                  <a:pos x="5" y="45"/>
                </a:cxn>
                <a:cxn ang="0">
                  <a:pos x="2" y="40"/>
                </a:cxn>
                <a:cxn ang="0">
                  <a:pos x="1" y="35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1" y="23"/>
                </a:cxn>
                <a:cxn ang="0">
                  <a:pos x="2" y="17"/>
                </a:cxn>
                <a:cxn ang="0">
                  <a:pos x="5" y="12"/>
                </a:cxn>
                <a:cxn ang="0">
                  <a:pos x="9" y="8"/>
                </a:cxn>
                <a:cxn ang="0">
                  <a:pos x="13" y="4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6" y="4"/>
                </a:cxn>
                <a:cxn ang="0">
                  <a:pos x="50" y="8"/>
                </a:cxn>
                <a:cxn ang="0">
                  <a:pos x="54" y="12"/>
                </a:cxn>
                <a:cxn ang="0">
                  <a:pos x="56" y="17"/>
                </a:cxn>
                <a:cxn ang="0">
                  <a:pos x="58" y="23"/>
                </a:cxn>
                <a:cxn ang="0">
                  <a:pos x="58" y="28"/>
                </a:cxn>
                <a:cxn ang="0">
                  <a:pos x="58" y="28"/>
                </a:cxn>
              </a:cxnLst>
              <a:rect l="0" t="0" r="r" b="b"/>
              <a:pathLst>
                <a:path w="58" h="58">
                  <a:moveTo>
                    <a:pt x="58" y="28"/>
                  </a:moveTo>
                  <a:lnTo>
                    <a:pt x="58" y="28"/>
                  </a:lnTo>
                  <a:lnTo>
                    <a:pt x="58" y="35"/>
                  </a:lnTo>
                  <a:lnTo>
                    <a:pt x="56" y="40"/>
                  </a:lnTo>
                  <a:lnTo>
                    <a:pt x="54" y="45"/>
                  </a:lnTo>
                  <a:lnTo>
                    <a:pt x="50" y="50"/>
                  </a:lnTo>
                  <a:lnTo>
                    <a:pt x="46" y="53"/>
                  </a:lnTo>
                  <a:lnTo>
                    <a:pt x="40" y="56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3" y="57"/>
                  </a:lnTo>
                  <a:lnTo>
                    <a:pt x="18" y="56"/>
                  </a:lnTo>
                  <a:lnTo>
                    <a:pt x="13" y="53"/>
                  </a:lnTo>
                  <a:lnTo>
                    <a:pt x="9" y="50"/>
                  </a:lnTo>
                  <a:lnTo>
                    <a:pt x="5" y="45"/>
                  </a:lnTo>
                  <a:lnTo>
                    <a:pt x="2" y="40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9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6" y="4"/>
                  </a:lnTo>
                  <a:lnTo>
                    <a:pt x="50" y="8"/>
                  </a:lnTo>
                  <a:lnTo>
                    <a:pt x="54" y="12"/>
                  </a:lnTo>
                  <a:lnTo>
                    <a:pt x="56" y="17"/>
                  </a:lnTo>
                  <a:lnTo>
                    <a:pt x="58" y="23"/>
                  </a:lnTo>
                  <a:lnTo>
                    <a:pt x="58" y="28"/>
                  </a:lnTo>
                  <a:lnTo>
                    <a:pt x="58" y="28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3"/>
            <p:cNvSpPr>
              <a:spLocks/>
            </p:cNvSpPr>
            <p:nvPr/>
          </p:nvSpPr>
          <p:spPr bwMode="auto">
            <a:xfrm>
              <a:off x="6053138" y="382588"/>
              <a:ext cx="49213" cy="49213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28" y="22"/>
                </a:cxn>
                <a:cxn ang="0">
                  <a:pos x="25" y="26"/>
                </a:cxn>
                <a:cxn ang="0">
                  <a:pos x="21" y="29"/>
                </a:cxn>
                <a:cxn ang="0">
                  <a:pos x="15" y="31"/>
                </a:cxn>
                <a:cxn ang="0">
                  <a:pos x="15" y="31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9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1" y="2"/>
                </a:cxn>
                <a:cxn ang="0">
                  <a:pos x="25" y="5"/>
                </a:cxn>
                <a:cxn ang="0">
                  <a:pos x="28" y="10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lnTo>
                    <a:pt x="31" y="15"/>
                  </a:lnTo>
                  <a:lnTo>
                    <a:pt x="28" y="22"/>
                  </a:lnTo>
                  <a:lnTo>
                    <a:pt x="25" y="26"/>
                  </a:lnTo>
                  <a:lnTo>
                    <a:pt x="21" y="29"/>
                  </a:lnTo>
                  <a:lnTo>
                    <a:pt x="15" y="31"/>
                  </a:lnTo>
                  <a:lnTo>
                    <a:pt x="15" y="31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5" y="5"/>
                  </a:lnTo>
                  <a:lnTo>
                    <a:pt x="28" y="10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4"/>
            <p:cNvSpPr>
              <a:spLocks/>
            </p:cNvSpPr>
            <p:nvPr/>
          </p:nvSpPr>
          <p:spPr bwMode="auto">
            <a:xfrm>
              <a:off x="6303963" y="604838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3"/>
                </a:cxn>
                <a:cxn ang="0">
                  <a:pos x="0" y="16"/>
                </a:cxn>
                <a:cxn ang="0">
                  <a:pos x="1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6" y="1"/>
                </a:cxn>
                <a:cxn ang="0">
                  <a:pos x="21" y="3"/>
                </a:cxn>
                <a:cxn ang="0">
                  <a:pos x="25" y="7"/>
                </a:cxn>
                <a:cxn ang="0">
                  <a:pos x="29" y="10"/>
                </a:cxn>
                <a:cxn ang="0">
                  <a:pos x="33" y="14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3"/>
                </a:cxn>
                <a:cxn ang="0">
                  <a:pos x="34" y="26"/>
                </a:cxn>
                <a:cxn ang="0">
                  <a:pos x="29" y="30"/>
                </a:cxn>
                <a:cxn ang="0">
                  <a:pos x="25" y="34"/>
                </a:cxn>
                <a:cxn ang="0">
                  <a:pos x="20" y="37"/>
                </a:cxn>
                <a:cxn ang="0">
                  <a:pos x="15" y="39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6" y="1"/>
                  </a:lnTo>
                  <a:lnTo>
                    <a:pt x="21" y="3"/>
                  </a:lnTo>
                  <a:lnTo>
                    <a:pt x="25" y="7"/>
                  </a:lnTo>
                  <a:lnTo>
                    <a:pt x="29" y="10"/>
                  </a:lnTo>
                  <a:lnTo>
                    <a:pt x="33" y="14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3"/>
                  </a:lnTo>
                  <a:lnTo>
                    <a:pt x="34" y="26"/>
                  </a:lnTo>
                  <a:lnTo>
                    <a:pt x="29" y="30"/>
                  </a:lnTo>
                  <a:lnTo>
                    <a:pt x="25" y="34"/>
                  </a:lnTo>
                  <a:lnTo>
                    <a:pt x="20" y="37"/>
                  </a:lnTo>
                  <a:lnTo>
                    <a:pt x="15" y="39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5"/>
            <p:cNvSpPr>
              <a:spLocks/>
            </p:cNvSpPr>
            <p:nvPr/>
          </p:nvSpPr>
          <p:spPr bwMode="auto">
            <a:xfrm>
              <a:off x="6353175" y="606425"/>
              <a:ext cx="61913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4" y="17"/>
                </a:cxn>
                <a:cxn ang="0">
                  <a:pos x="11" y="9"/>
                </a:cxn>
                <a:cxn ang="0">
                  <a:pos x="16" y="5"/>
                </a:cxn>
                <a:cxn ang="0">
                  <a:pos x="22" y="2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5"/>
                </a:cxn>
                <a:cxn ang="0">
                  <a:pos x="38" y="9"/>
                </a:cxn>
                <a:cxn ang="0">
                  <a:pos x="39" y="14"/>
                </a:cxn>
                <a:cxn ang="0">
                  <a:pos x="39" y="19"/>
                </a:cxn>
                <a:cxn ang="0">
                  <a:pos x="39" y="25"/>
                </a:cxn>
                <a:cxn ang="0">
                  <a:pos x="38" y="30"/>
                </a:cxn>
                <a:cxn ang="0">
                  <a:pos x="35" y="33"/>
                </a:cxn>
                <a:cxn ang="0">
                  <a:pos x="34" y="36"/>
                </a:cxn>
                <a:cxn ang="0">
                  <a:pos x="34" y="36"/>
                </a:cxn>
                <a:cxn ang="0">
                  <a:pos x="32" y="37"/>
                </a:cxn>
                <a:cxn ang="0">
                  <a:pos x="28" y="37"/>
                </a:cxn>
                <a:cxn ang="0">
                  <a:pos x="23" y="37"/>
                </a:cxn>
                <a:cxn ang="0">
                  <a:pos x="17" y="36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3" y="26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9" h="37">
                  <a:moveTo>
                    <a:pt x="0" y="20"/>
                  </a:moveTo>
                  <a:lnTo>
                    <a:pt x="0" y="20"/>
                  </a:lnTo>
                  <a:lnTo>
                    <a:pt x="4" y="17"/>
                  </a:lnTo>
                  <a:lnTo>
                    <a:pt x="11" y="9"/>
                  </a:lnTo>
                  <a:lnTo>
                    <a:pt x="16" y="5"/>
                  </a:lnTo>
                  <a:lnTo>
                    <a:pt x="22" y="2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39" y="14"/>
                  </a:lnTo>
                  <a:lnTo>
                    <a:pt x="39" y="19"/>
                  </a:lnTo>
                  <a:lnTo>
                    <a:pt x="39" y="25"/>
                  </a:lnTo>
                  <a:lnTo>
                    <a:pt x="38" y="30"/>
                  </a:lnTo>
                  <a:lnTo>
                    <a:pt x="35" y="33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28" y="37"/>
                  </a:lnTo>
                  <a:lnTo>
                    <a:pt x="23" y="37"/>
                  </a:lnTo>
                  <a:lnTo>
                    <a:pt x="17" y="36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6"/>
            <p:cNvSpPr>
              <a:spLocks/>
            </p:cNvSpPr>
            <p:nvPr/>
          </p:nvSpPr>
          <p:spPr bwMode="auto">
            <a:xfrm>
              <a:off x="6389688" y="661988"/>
              <a:ext cx="6032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5"/>
                </a:cxn>
                <a:cxn ang="0">
                  <a:pos x="27" y="7"/>
                </a:cxn>
                <a:cxn ang="0">
                  <a:pos x="33" y="10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4"/>
                </a:cxn>
                <a:cxn ang="0">
                  <a:pos x="34" y="28"/>
                </a:cxn>
                <a:cxn ang="0">
                  <a:pos x="30" y="31"/>
                </a:cxn>
                <a:cxn ang="0">
                  <a:pos x="25" y="34"/>
                </a:cxn>
                <a:cxn ang="0">
                  <a:pos x="20" y="36"/>
                </a:cxn>
                <a:cxn ang="0">
                  <a:pos x="16" y="37"/>
                </a:cxn>
                <a:cxn ang="0">
                  <a:pos x="11" y="38"/>
                </a:cxn>
                <a:cxn ang="0">
                  <a:pos x="9" y="38"/>
                </a:cxn>
                <a:cxn ang="0">
                  <a:pos x="9" y="38"/>
                </a:cxn>
                <a:cxn ang="0">
                  <a:pos x="7" y="36"/>
                </a:cxn>
                <a:cxn ang="0">
                  <a:pos x="4" y="33"/>
                </a:cxn>
                <a:cxn ang="0">
                  <a:pos x="2" y="28"/>
                </a:cxn>
                <a:cxn ang="0">
                  <a:pos x="1" y="23"/>
                </a:cxn>
                <a:cxn ang="0">
                  <a:pos x="0" y="16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8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5"/>
                  </a:lnTo>
                  <a:lnTo>
                    <a:pt x="27" y="7"/>
                  </a:lnTo>
                  <a:lnTo>
                    <a:pt x="33" y="10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4"/>
                  </a:lnTo>
                  <a:lnTo>
                    <a:pt x="34" y="28"/>
                  </a:lnTo>
                  <a:lnTo>
                    <a:pt x="30" y="31"/>
                  </a:lnTo>
                  <a:lnTo>
                    <a:pt x="25" y="34"/>
                  </a:lnTo>
                  <a:lnTo>
                    <a:pt x="20" y="36"/>
                  </a:lnTo>
                  <a:lnTo>
                    <a:pt x="16" y="37"/>
                  </a:lnTo>
                  <a:lnTo>
                    <a:pt x="11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7" y="36"/>
                  </a:lnTo>
                  <a:lnTo>
                    <a:pt x="4" y="33"/>
                  </a:lnTo>
                  <a:lnTo>
                    <a:pt x="2" y="28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2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7"/>
            <p:cNvSpPr>
              <a:spLocks/>
            </p:cNvSpPr>
            <p:nvPr/>
          </p:nvSpPr>
          <p:spPr bwMode="auto">
            <a:xfrm>
              <a:off x="6350000" y="711200"/>
              <a:ext cx="57150" cy="63500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2" y="2"/>
                </a:cxn>
                <a:cxn ang="0">
                  <a:pos x="33" y="6"/>
                </a:cxn>
                <a:cxn ang="0">
                  <a:pos x="35" y="18"/>
                </a:cxn>
                <a:cxn ang="0">
                  <a:pos x="36" y="23"/>
                </a:cxn>
                <a:cxn ang="0">
                  <a:pos x="35" y="30"/>
                </a:cxn>
                <a:cxn ang="0">
                  <a:pos x="34" y="35"/>
                </a:cxn>
                <a:cxn ang="0">
                  <a:pos x="32" y="37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40"/>
                </a:cxn>
                <a:cxn ang="0">
                  <a:pos x="20" y="39"/>
                </a:cxn>
                <a:cxn ang="0">
                  <a:pos x="16" y="37"/>
                </a:cxn>
                <a:cxn ang="0">
                  <a:pos x="11" y="35"/>
                </a:cxn>
                <a:cxn ang="0">
                  <a:pos x="7" y="31"/>
                </a:cxn>
                <a:cxn ang="0">
                  <a:pos x="4" y="28"/>
                </a:cxn>
                <a:cxn ang="0">
                  <a:pos x="1" y="2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7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2" y="2"/>
                </a:cxn>
                <a:cxn ang="0">
                  <a:pos x="32" y="2"/>
                </a:cxn>
              </a:cxnLst>
              <a:rect l="0" t="0" r="r" b="b"/>
              <a:pathLst>
                <a:path w="36" h="40">
                  <a:moveTo>
                    <a:pt x="32" y="2"/>
                  </a:moveTo>
                  <a:lnTo>
                    <a:pt x="32" y="2"/>
                  </a:lnTo>
                  <a:lnTo>
                    <a:pt x="33" y="6"/>
                  </a:lnTo>
                  <a:lnTo>
                    <a:pt x="35" y="18"/>
                  </a:lnTo>
                  <a:lnTo>
                    <a:pt x="36" y="23"/>
                  </a:lnTo>
                  <a:lnTo>
                    <a:pt x="35" y="30"/>
                  </a:lnTo>
                  <a:lnTo>
                    <a:pt x="34" y="35"/>
                  </a:lnTo>
                  <a:lnTo>
                    <a:pt x="32" y="37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40"/>
                  </a:lnTo>
                  <a:lnTo>
                    <a:pt x="20" y="39"/>
                  </a:lnTo>
                  <a:lnTo>
                    <a:pt x="16" y="37"/>
                  </a:lnTo>
                  <a:lnTo>
                    <a:pt x="11" y="35"/>
                  </a:lnTo>
                  <a:lnTo>
                    <a:pt x="7" y="31"/>
                  </a:lnTo>
                  <a:lnTo>
                    <a:pt x="4" y="28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7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8"/>
            <p:cNvSpPr>
              <a:spLocks/>
            </p:cNvSpPr>
            <p:nvPr/>
          </p:nvSpPr>
          <p:spPr bwMode="auto">
            <a:xfrm>
              <a:off x="6294438" y="712788"/>
              <a:ext cx="63500" cy="58738"/>
            </a:xfrm>
            <a:custGeom>
              <a:avLst/>
              <a:gdLst/>
              <a:ahLst/>
              <a:cxnLst>
                <a:cxn ang="0">
                  <a:pos x="40" y="19"/>
                </a:cxn>
                <a:cxn ang="0">
                  <a:pos x="40" y="19"/>
                </a:cxn>
                <a:cxn ang="0">
                  <a:pos x="35" y="23"/>
                </a:cxn>
                <a:cxn ang="0">
                  <a:pos x="27" y="30"/>
                </a:cxn>
                <a:cxn ang="0">
                  <a:pos x="22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6"/>
                </a:cxn>
                <a:cxn ang="0">
                  <a:pos x="7" y="35"/>
                </a:cxn>
                <a:cxn ang="0">
                  <a:pos x="7" y="35"/>
                </a:cxn>
                <a:cxn ang="0">
                  <a:pos x="3" y="32"/>
                </a:cxn>
                <a:cxn ang="0">
                  <a:pos x="1" y="28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6"/>
                </a:cxn>
                <a:cxn ang="0">
                  <a:pos x="5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4" y="2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4"/>
                </a:cxn>
                <a:cxn ang="0">
                  <a:pos x="40" y="19"/>
                </a:cxn>
                <a:cxn ang="0">
                  <a:pos x="40" y="19"/>
                </a:cxn>
              </a:cxnLst>
              <a:rect l="0" t="0" r="r" b="b"/>
              <a:pathLst>
                <a:path w="40" h="37">
                  <a:moveTo>
                    <a:pt x="40" y="19"/>
                  </a:moveTo>
                  <a:lnTo>
                    <a:pt x="40" y="19"/>
                  </a:lnTo>
                  <a:lnTo>
                    <a:pt x="35" y="23"/>
                  </a:lnTo>
                  <a:lnTo>
                    <a:pt x="27" y="30"/>
                  </a:lnTo>
                  <a:lnTo>
                    <a:pt x="22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6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3" y="32"/>
                  </a:lnTo>
                  <a:lnTo>
                    <a:pt x="1" y="28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6"/>
                  </a:lnTo>
                  <a:lnTo>
                    <a:pt x="5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4"/>
                  </a:lnTo>
                  <a:lnTo>
                    <a:pt x="40" y="19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9"/>
            <p:cNvSpPr>
              <a:spLocks/>
            </p:cNvSpPr>
            <p:nvPr/>
          </p:nvSpPr>
          <p:spPr bwMode="auto">
            <a:xfrm>
              <a:off x="6265863" y="655638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5" y="36"/>
                </a:cxn>
                <a:cxn ang="0">
                  <a:pos x="15" y="32"/>
                </a:cxn>
                <a:cxn ang="0">
                  <a:pos x="9" y="30"/>
                </a:cxn>
                <a:cxn ang="0">
                  <a:pos x="5" y="25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5" y="7"/>
                </a:cxn>
                <a:cxn ang="0">
                  <a:pos x="9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33" y="2"/>
                </a:cxn>
                <a:cxn ang="0">
                  <a:pos x="35" y="5"/>
                </a:cxn>
                <a:cxn ang="0">
                  <a:pos x="36" y="11"/>
                </a:cxn>
                <a:cxn ang="0">
                  <a:pos x="37" y="16"/>
                </a:cxn>
                <a:cxn ang="0">
                  <a:pos x="37" y="22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5" y="36"/>
                  </a:lnTo>
                  <a:lnTo>
                    <a:pt x="15" y="32"/>
                  </a:lnTo>
                  <a:lnTo>
                    <a:pt x="9" y="30"/>
                  </a:lnTo>
                  <a:lnTo>
                    <a:pt x="5" y="25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5" y="7"/>
                  </a:lnTo>
                  <a:lnTo>
                    <a:pt x="9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3" y="2"/>
                  </a:lnTo>
                  <a:lnTo>
                    <a:pt x="35" y="5"/>
                  </a:lnTo>
                  <a:lnTo>
                    <a:pt x="36" y="11"/>
                  </a:lnTo>
                  <a:lnTo>
                    <a:pt x="37" y="16"/>
                  </a:lnTo>
                  <a:lnTo>
                    <a:pt x="37" y="22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0"/>
            <p:cNvSpPr>
              <a:spLocks/>
            </p:cNvSpPr>
            <p:nvPr/>
          </p:nvSpPr>
          <p:spPr bwMode="auto">
            <a:xfrm>
              <a:off x="6308725" y="646113"/>
              <a:ext cx="93663" cy="92075"/>
            </a:xfrm>
            <a:custGeom>
              <a:avLst/>
              <a:gdLst/>
              <a:ahLst/>
              <a:cxnLst>
                <a:cxn ang="0">
                  <a:pos x="59" y="28"/>
                </a:cxn>
                <a:cxn ang="0">
                  <a:pos x="59" y="28"/>
                </a:cxn>
                <a:cxn ang="0">
                  <a:pos x="58" y="35"/>
                </a:cxn>
                <a:cxn ang="0">
                  <a:pos x="56" y="40"/>
                </a:cxn>
                <a:cxn ang="0">
                  <a:pos x="54" y="45"/>
                </a:cxn>
                <a:cxn ang="0">
                  <a:pos x="50" y="49"/>
                </a:cxn>
                <a:cxn ang="0">
                  <a:pos x="45" y="53"/>
                </a:cxn>
                <a:cxn ang="0">
                  <a:pos x="41" y="56"/>
                </a:cxn>
                <a:cxn ang="0">
                  <a:pos x="35" y="57"/>
                </a:cxn>
                <a:cxn ang="0">
                  <a:pos x="30" y="58"/>
                </a:cxn>
                <a:cxn ang="0">
                  <a:pos x="30" y="58"/>
                </a:cxn>
                <a:cxn ang="0">
                  <a:pos x="23" y="57"/>
                </a:cxn>
                <a:cxn ang="0">
                  <a:pos x="18" y="56"/>
                </a:cxn>
                <a:cxn ang="0">
                  <a:pos x="13" y="53"/>
                </a:cxn>
                <a:cxn ang="0">
                  <a:pos x="8" y="49"/>
                </a:cxn>
                <a:cxn ang="0">
                  <a:pos x="5" y="45"/>
                </a:cxn>
                <a:cxn ang="0">
                  <a:pos x="2" y="40"/>
                </a:cxn>
                <a:cxn ang="0">
                  <a:pos x="1" y="35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1" y="23"/>
                </a:cxn>
                <a:cxn ang="0">
                  <a:pos x="2" y="17"/>
                </a:cxn>
                <a:cxn ang="0">
                  <a:pos x="5" y="12"/>
                </a:cxn>
                <a:cxn ang="0">
                  <a:pos x="8" y="8"/>
                </a:cxn>
                <a:cxn ang="0">
                  <a:pos x="13" y="4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0"/>
                </a:cxn>
                <a:cxn ang="0">
                  <a:pos x="41" y="2"/>
                </a:cxn>
                <a:cxn ang="0">
                  <a:pos x="45" y="4"/>
                </a:cxn>
                <a:cxn ang="0">
                  <a:pos x="50" y="8"/>
                </a:cxn>
                <a:cxn ang="0">
                  <a:pos x="54" y="12"/>
                </a:cxn>
                <a:cxn ang="0">
                  <a:pos x="56" y="17"/>
                </a:cxn>
                <a:cxn ang="0">
                  <a:pos x="58" y="23"/>
                </a:cxn>
                <a:cxn ang="0">
                  <a:pos x="59" y="28"/>
                </a:cxn>
                <a:cxn ang="0">
                  <a:pos x="59" y="28"/>
                </a:cxn>
              </a:cxnLst>
              <a:rect l="0" t="0" r="r" b="b"/>
              <a:pathLst>
                <a:path w="59" h="58">
                  <a:moveTo>
                    <a:pt x="59" y="28"/>
                  </a:moveTo>
                  <a:lnTo>
                    <a:pt x="59" y="28"/>
                  </a:lnTo>
                  <a:lnTo>
                    <a:pt x="58" y="35"/>
                  </a:lnTo>
                  <a:lnTo>
                    <a:pt x="56" y="40"/>
                  </a:lnTo>
                  <a:lnTo>
                    <a:pt x="54" y="45"/>
                  </a:lnTo>
                  <a:lnTo>
                    <a:pt x="50" y="49"/>
                  </a:lnTo>
                  <a:lnTo>
                    <a:pt x="45" y="53"/>
                  </a:lnTo>
                  <a:lnTo>
                    <a:pt x="41" y="56"/>
                  </a:lnTo>
                  <a:lnTo>
                    <a:pt x="35" y="57"/>
                  </a:lnTo>
                  <a:lnTo>
                    <a:pt x="30" y="58"/>
                  </a:lnTo>
                  <a:lnTo>
                    <a:pt x="30" y="58"/>
                  </a:lnTo>
                  <a:lnTo>
                    <a:pt x="23" y="57"/>
                  </a:lnTo>
                  <a:lnTo>
                    <a:pt x="18" y="56"/>
                  </a:lnTo>
                  <a:lnTo>
                    <a:pt x="13" y="53"/>
                  </a:lnTo>
                  <a:lnTo>
                    <a:pt x="8" y="49"/>
                  </a:lnTo>
                  <a:lnTo>
                    <a:pt x="5" y="45"/>
                  </a:lnTo>
                  <a:lnTo>
                    <a:pt x="2" y="40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3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2"/>
                  </a:lnTo>
                  <a:lnTo>
                    <a:pt x="45" y="4"/>
                  </a:lnTo>
                  <a:lnTo>
                    <a:pt x="50" y="8"/>
                  </a:lnTo>
                  <a:lnTo>
                    <a:pt x="54" y="12"/>
                  </a:lnTo>
                  <a:lnTo>
                    <a:pt x="56" y="17"/>
                  </a:lnTo>
                  <a:lnTo>
                    <a:pt x="58" y="23"/>
                  </a:lnTo>
                  <a:lnTo>
                    <a:pt x="59" y="28"/>
                  </a:lnTo>
                  <a:lnTo>
                    <a:pt x="59" y="28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1"/>
            <p:cNvSpPr>
              <a:spLocks/>
            </p:cNvSpPr>
            <p:nvPr/>
          </p:nvSpPr>
          <p:spPr bwMode="auto">
            <a:xfrm>
              <a:off x="6330950" y="665163"/>
              <a:ext cx="47625" cy="49213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30" y="15"/>
                </a:cxn>
                <a:cxn ang="0">
                  <a:pos x="29" y="22"/>
                </a:cxn>
                <a:cxn ang="0">
                  <a:pos x="26" y="26"/>
                </a:cxn>
                <a:cxn ang="0">
                  <a:pos x="21" y="29"/>
                </a:cxn>
                <a:cxn ang="0">
                  <a:pos x="14" y="31"/>
                </a:cxn>
                <a:cxn ang="0">
                  <a:pos x="14" y="31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0"/>
                </a:cxn>
                <a:cxn ang="0">
                  <a:pos x="4" y="5"/>
                </a:cxn>
                <a:cxn ang="0">
                  <a:pos x="9" y="1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1" y="1"/>
                </a:cxn>
                <a:cxn ang="0">
                  <a:pos x="26" y="5"/>
                </a:cxn>
                <a:cxn ang="0">
                  <a:pos x="29" y="10"/>
                </a:cxn>
                <a:cxn ang="0">
                  <a:pos x="30" y="15"/>
                </a:cxn>
                <a:cxn ang="0">
                  <a:pos x="30" y="15"/>
                </a:cxn>
              </a:cxnLst>
              <a:rect l="0" t="0" r="r" b="b"/>
              <a:pathLst>
                <a:path w="30" h="31">
                  <a:moveTo>
                    <a:pt x="30" y="15"/>
                  </a:moveTo>
                  <a:lnTo>
                    <a:pt x="30" y="15"/>
                  </a:lnTo>
                  <a:lnTo>
                    <a:pt x="29" y="22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1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2"/>
            <p:cNvSpPr>
              <a:spLocks/>
            </p:cNvSpPr>
            <p:nvPr/>
          </p:nvSpPr>
          <p:spPr bwMode="auto">
            <a:xfrm>
              <a:off x="6278563" y="300038"/>
              <a:ext cx="25400" cy="25400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5" y="16"/>
                </a:cxn>
                <a:cxn ang="0">
                  <a:pos x="10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8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11"/>
                </a:cxn>
                <a:cxn ang="0">
                  <a:pos x="5" y="16"/>
                </a:cxn>
                <a:cxn ang="0">
                  <a:pos x="5" y="16"/>
                </a:cxn>
              </a:cxnLst>
              <a:rect l="0" t="0" r="r" b="b"/>
              <a:pathLst>
                <a:path w="16" h="16">
                  <a:moveTo>
                    <a:pt x="5" y="16"/>
                  </a:moveTo>
                  <a:lnTo>
                    <a:pt x="5" y="16"/>
                  </a:lnTo>
                  <a:lnTo>
                    <a:pt x="10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8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3"/>
            <p:cNvSpPr>
              <a:spLocks/>
            </p:cNvSpPr>
            <p:nvPr/>
          </p:nvSpPr>
          <p:spPr bwMode="auto">
            <a:xfrm>
              <a:off x="6338888" y="385763"/>
              <a:ext cx="25400" cy="33338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5" y="14"/>
                </a:cxn>
                <a:cxn ang="0">
                  <a:pos x="11" y="19"/>
                </a:cxn>
                <a:cxn ang="0">
                  <a:pos x="16" y="21"/>
                </a:cxn>
                <a:cxn ang="0">
                  <a:pos x="16" y="2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5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16" h="21">
                  <a:moveTo>
                    <a:pt x="0" y="9"/>
                  </a:moveTo>
                  <a:lnTo>
                    <a:pt x="0" y="9"/>
                  </a:lnTo>
                  <a:lnTo>
                    <a:pt x="2" y="11"/>
                  </a:lnTo>
                  <a:lnTo>
                    <a:pt x="5" y="14"/>
                  </a:lnTo>
                  <a:lnTo>
                    <a:pt x="11" y="19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5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4"/>
            <p:cNvSpPr>
              <a:spLocks/>
            </p:cNvSpPr>
            <p:nvPr/>
          </p:nvSpPr>
          <p:spPr bwMode="auto">
            <a:xfrm>
              <a:off x="6284913" y="371475"/>
              <a:ext cx="60325" cy="587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1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0" y="13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1" y="29"/>
                </a:cxn>
                <a:cxn ang="0">
                  <a:pos x="4" y="33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11" y="36"/>
                </a:cxn>
                <a:cxn ang="0">
                  <a:pos x="13" y="37"/>
                </a:cxn>
                <a:cxn ang="0">
                  <a:pos x="18" y="35"/>
                </a:cxn>
                <a:cxn ang="0">
                  <a:pos x="23" y="32"/>
                </a:cxn>
                <a:cxn ang="0">
                  <a:pos x="28" y="28"/>
                </a:cxn>
                <a:cxn ang="0">
                  <a:pos x="35" y="19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6" y="11"/>
                </a:cxn>
                <a:cxn ang="0">
                  <a:pos x="32" y="6"/>
                </a:cxn>
                <a:cxn ang="0">
                  <a:pos x="27" y="3"/>
                </a:cxn>
                <a:cxn ang="0">
                  <a:pos x="20" y="1"/>
                </a:cxn>
                <a:cxn ang="0">
                  <a:pos x="15" y="0"/>
                </a:cxn>
                <a:cxn ang="0">
                  <a:pos x="10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38" h="37">
                  <a:moveTo>
                    <a:pt x="3" y="1"/>
                  </a:moveTo>
                  <a:lnTo>
                    <a:pt x="3" y="1"/>
                  </a:lnTo>
                  <a:lnTo>
                    <a:pt x="2" y="4"/>
                  </a:lnTo>
                  <a:lnTo>
                    <a:pt x="1" y="7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1" y="29"/>
                  </a:lnTo>
                  <a:lnTo>
                    <a:pt x="4" y="33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11" y="36"/>
                  </a:lnTo>
                  <a:lnTo>
                    <a:pt x="13" y="37"/>
                  </a:lnTo>
                  <a:lnTo>
                    <a:pt x="18" y="35"/>
                  </a:lnTo>
                  <a:lnTo>
                    <a:pt x="23" y="32"/>
                  </a:lnTo>
                  <a:lnTo>
                    <a:pt x="28" y="28"/>
                  </a:lnTo>
                  <a:lnTo>
                    <a:pt x="35" y="19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6" y="11"/>
                  </a:lnTo>
                  <a:lnTo>
                    <a:pt x="32" y="6"/>
                  </a:lnTo>
                  <a:lnTo>
                    <a:pt x="27" y="3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5"/>
            <p:cNvSpPr>
              <a:spLocks/>
            </p:cNvSpPr>
            <p:nvPr/>
          </p:nvSpPr>
          <p:spPr bwMode="auto">
            <a:xfrm>
              <a:off x="6248400" y="315913"/>
              <a:ext cx="60325" cy="58738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25" y="0"/>
                </a:cxn>
                <a:cxn ang="0">
                  <a:pos x="21" y="0"/>
                </a:cxn>
                <a:cxn ang="0">
                  <a:pos x="17" y="2"/>
                </a:cxn>
                <a:cxn ang="0">
                  <a:pos x="11" y="4"/>
                </a:cxn>
                <a:cxn ang="0">
                  <a:pos x="7" y="8"/>
                </a:cxn>
                <a:cxn ang="0">
                  <a:pos x="3" y="11"/>
                </a:cxn>
                <a:cxn ang="0">
                  <a:pos x="0" y="15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2"/>
                </a:cxn>
                <a:cxn ang="0">
                  <a:pos x="1" y="24"/>
                </a:cxn>
                <a:cxn ang="0">
                  <a:pos x="5" y="29"/>
                </a:cxn>
                <a:cxn ang="0">
                  <a:pos x="10" y="31"/>
                </a:cxn>
                <a:cxn ang="0">
                  <a:pos x="16" y="34"/>
                </a:cxn>
                <a:cxn ang="0">
                  <a:pos x="26" y="36"/>
                </a:cxn>
                <a:cxn ang="0">
                  <a:pos x="32" y="37"/>
                </a:cxn>
                <a:cxn ang="0">
                  <a:pos x="32" y="37"/>
                </a:cxn>
                <a:cxn ang="0">
                  <a:pos x="36" y="32"/>
                </a:cxn>
                <a:cxn ang="0">
                  <a:pos x="37" y="27"/>
                </a:cxn>
                <a:cxn ang="0">
                  <a:pos x="38" y="20"/>
                </a:cxn>
                <a:cxn ang="0">
                  <a:pos x="37" y="15"/>
                </a:cxn>
                <a:cxn ang="0">
                  <a:pos x="35" y="9"/>
                </a:cxn>
                <a:cxn ang="0">
                  <a:pos x="33" y="4"/>
                </a:cxn>
                <a:cxn ang="0">
                  <a:pos x="29" y="1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8" h="37">
                  <a:moveTo>
                    <a:pt x="27" y="0"/>
                  </a:moveTo>
                  <a:lnTo>
                    <a:pt x="27" y="0"/>
                  </a:lnTo>
                  <a:lnTo>
                    <a:pt x="25" y="0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1" y="4"/>
                  </a:lnTo>
                  <a:lnTo>
                    <a:pt x="7" y="8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1" y="24"/>
                  </a:lnTo>
                  <a:lnTo>
                    <a:pt x="5" y="29"/>
                  </a:lnTo>
                  <a:lnTo>
                    <a:pt x="10" y="31"/>
                  </a:lnTo>
                  <a:lnTo>
                    <a:pt x="16" y="34"/>
                  </a:lnTo>
                  <a:lnTo>
                    <a:pt x="26" y="36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6" y="32"/>
                  </a:lnTo>
                  <a:lnTo>
                    <a:pt x="37" y="27"/>
                  </a:lnTo>
                  <a:lnTo>
                    <a:pt x="38" y="20"/>
                  </a:lnTo>
                  <a:lnTo>
                    <a:pt x="37" y="15"/>
                  </a:lnTo>
                  <a:lnTo>
                    <a:pt x="35" y="9"/>
                  </a:lnTo>
                  <a:lnTo>
                    <a:pt x="33" y="4"/>
                  </a:lnTo>
                  <a:lnTo>
                    <a:pt x="29" y="1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6"/>
            <p:cNvSpPr>
              <a:spLocks/>
            </p:cNvSpPr>
            <p:nvPr/>
          </p:nvSpPr>
          <p:spPr bwMode="auto">
            <a:xfrm>
              <a:off x="6289675" y="319088"/>
              <a:ext cx="55563" cy="73025"/>
            </a:xfrm>
            <a:custGeom>
              <a:avLst/>
              <a:gdLst/>
              <a:ahLst/>
              <a:cxnLst>
                <a:cxn ang="0">
                  <a:pos x="1" y="20"/>
                </a:cxn>
                <a:cxn ang="0">
                  <a:pos x="1" y="20"/>
                </a:cxn>
                <a:cxn ang="0">
                  <a:pos x="2" y="26"/>
                </a:cxn>
                <a:cxn ang="0">
                  <a:pos x="4" y="31"/>
                </a:cxn>
                <a:cxn ang="0">
                  <a:pos x="8" y="35"/>
                </a:cxn>
                <a:cxn ang="0">
                  <a:pos x="12" y="39"/>
                </a:cxn>
                <a:cxn ang="0">
                  <a:pos x="17" y="43"/>
                </a:cxn>
                <a:cxn ang="0">
                  <a:pos x="22" y="45"/>
                </a:cxn>
                <a:cxn ang="0">
                  <a:pos x="28" y="46"/>
                </a:cxn>
                <a:cxn ang="0">
                  <a:pos x="34" y="46"/>
                </a:cxn>
                <a:cxn ang="0">
                  <a:pos x="34" y="46"/>
                </a:cxn>
                <a:cxn ang="0">
                  <a:pos x="35" y="45"/>
                </a:cxn>
                <a:cxn ang="0">
                  <a:pos x="35" y="45"/>
                </a:cxn>
                <a:cxn ang="0">
                  <a:pos x="21" y="21"/>
                </a:cxn>
                <a:cxn ang="0">
                  <a:pos x="14" y="1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3" y="4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1" y="20"/>
                </a:cxn>
                <a:cxn ang="0">
                  <a:pos x="1" y="20"/>
                </a:cxn>
              </a:cxnLst>
              <a:rect l="0" t="0" r="r" b="b"/>
              <a:pathLst>
                <a:path w="35" h="46">
                  <a:moveTo>
                    <a:pt x="1" y="20"/>
                  </a:moveTo>
                  <a:lnTo>
                    <a:pt x="1" y="20"/>
                  </a:lnTo>
                  <a:lnTo>
                    <a:pt x="2" y="26"/>
                  </a:lnTo>
                  <a:lnTo>
                    <a:pt x="4" y="31"/>
                  </a:lnTo>
                  <a:lnTo>
                    <a:pt x="8" y="35"/>
                  </a:lnTo>
                  <a:lnTo>
                    <a:pt x="12" y="39"/>
                  </a:lnTo>
                  <a:lnTo>
                    <a:pt x="17" y="43"/>
                  </a:lnTo>
                  <a:lnTo>
                    <a:pt x="22" y="45"/>
                  </a:lnTo>
                  <a:lnTo>
                    <a:pt x="28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5" y="45"/>
                  </a:lnTo>
                  <a:lnTo>
                    <a:pt x="35" y="45"/>
                  </a:lnTo>
                  <a:lnTo>
                    <a:pt x="21" y="21"/>
                  </a:lnTo>
                  <a:lnTo>
                    <a:pt x="14" y="11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0"/>
                  </a:lnTo>
                  <a:lnTo>
                    <a:pt x="1" y="2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7"/>
            <p:cNvSpPr>
              <a:spLocks/>
            </p:cNvSpPr>
            <p:nvPr/>
          </p:nvSpPr>
          <p:spPr bwMode="auto">
            <a:xfrm>
              <a:off x="6311900" y="338138"/>
              <a:ext cx="20638" cy="2857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2" y="10"/>
                </a:cxn>
                <a:cxn ang="0">
                  <a:pos x="4" y="14"/>
                </a:cxn>
                <a:cxn ang="0">
                  <a:pos x="8" y="17"/>
                </a:cxn>
                <a:cxn ang="0">
                  <a:pos x="13" y="18"/>
                </a:cxn>
                <a:cxn ang="0">
                  <a:pos x="13" y="18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3" h="18">
                  <a:moveTo>
                    <a:pt x="0" y="5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4" y="14"/>
                  </a:lnTo>
                  <a:lnTo>
                    <a:pt x="8" y="17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8"/>
            <p:cNvSpPr>
              <a:spLocks/>
            </p:cNvSpPr>
            <p:nvPr/>
          </p:nvSpPr>
          <p:spPr bwMode="auto">
            <a:xfrm>
              <a:off x="6608763" y="474663"/>
              <a:ext cx="57150" cy="61913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3" y="32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3" y="4"/>
                </a:cxn>
                <a:cxn ang="0">
                  <a:pos x="5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2" y="3"/>
                </a:cxn>
                <a:cxn ang="0">
                  <a:pos x="26" y="6"/>
                </a:cxn>
                <a:cxn ang="0">
                  <a:pos x="30" y="9"/>
                </a:cxn>
                <a:cxn ang="0">
                  <a:pos x="33" y="12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1"/>
                </a:cxn>
                <a:cxn ang="0">
                  <a:pos x="34" y="25"/>
                </a:cxn>
                <a:cxn ang="0">
                  <a:pos x="30" y="28"/>
                </a:cxn>
                <a:cxn ang="0">
                  <a:pos x="26" y="32"/>
                </a:cxn>
                <a:cxn ang="0">
                  <a:pos x="21" y="36"/>
                </a:cxn>
                <a:cxn ang="0">
                  <a:pos x="15" y="38"/>
                </a:cxn>
                <a:cxn ang="0">
                  <a:pos x="10" y="39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36" h="39">
                  <a:moveTo>
                    <a:pt x="4" y="38"/>
                  </a:moveTo>
                  <a:lnTo>
                    <a:pt x="4" y="38"/>
                  </a:lnTo>
                  <a:lnTo>
                    <a:pt x="3" y="3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9"/>
                  </a:lnTo>
                  <a:lnTo>
                    <a:pt x="3" y="4"/>
                  </a:lnTo>
                  <a:lnTo>
                    <a:pt x="5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2" y="3"/>
                  </a:lnTo>
                  <a:lnTo>
                    <a:pt x="26" y="6"/>
                  </a:lnTo>
                  <a:lnTo>
                    <a:pt x="30" y="9"/>
                  </a:lnTo>
                  <a:lnTo>
                    <a:pt x="33" y="12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1"/>
                  </a:lnTo>
                  <a:lnTo>
                    <a:pt x="34" y="25"/>
                  </a:lnTo>
                  <a:lnTo>
                    <a:pt x="30" y="28"/>
                  </a:lnTo>
                  <a:lnTo>
                    <a:pt x="26" y="32"/>
                  </a:lnTo>
                  <a:lnTo>
                    <a:pt x="21" y="36"/>
                  </a:lnTo>
                  <a:lnTo>
                    <a:pt x="15" y="38"/>
                  </a:lnTo>
                  <a:lnTo>
                    <a:pt x="10" y="39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9"/>
            <p:cNvSpPr>
              <a:spLocks/>
            </p:cNvSpPr>
            <p:nvPr/>
          </p:nvSpPr>
          <p:spPr bwMode="auto">
            <a:xfrm>
              <a:off x="6659563" y="476250"/>
              <a:ext cx="60325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8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4"/>
                </a:cxn>
                <a:cxn ang="0">
                  <a:pos x="37" y="8"/>
                </a:cxn>
                <a:cxn ang="0">
                  <a:pos x="38" y="13"/>
                </a:cxn>
                <a:cxn ang="0">
                  <a:pos x="38" y="19"/>
                </a:cxn>
                <a:cxn ang="0">
                  <a:pos x="38" y="24"/>
                </a:cxn>
                <a:cxn ang="0">
                  <a:pos x="37" y="28"/>
                </a:cxn>
                <a:cxn ang="0">
                  <a:pos x="35" y="33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2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5" y="29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8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4"/>
                  </a:lnTo>
                  <a:lnTo>
                    <a:pt x="37" y="8"/>
                  </a:lnTo>
                  <a:lnTo>
                    <a:pt x="38" y="13"/>
                  </a:lnTo>
                  <a:lnTo>
                    <a:pt x="38" y="19"/>
                  </a:lnTo>
                  <a:lnTo>
                    <a:pt x="38" y="24"/>
                  </a:lnTo>
                  <a:lnTo>
                    <a:pt x="37" y="28"/>
                  </a:lnTo>
                  <a:lnTo>
                    <a:pt x="35" y="33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2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5" y="29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0"/>
            <p:cNvSpPr>
              <a:spLocks/>
            </p:cNvSpPr>
            <p:nvPr/>
          </p:nvSpPr>
          <p:spPr bwMode="auto">
            <a:xfrm>
              <a:off x="6694488" y="531813"/>
              <a:ext cx="61913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2" y="1"/>
                </a:cxn>
                <a:cxn ang="0">
                  <a:pos x="23" y="4"/>
                </a:cxn>
                <a:cxn ang="0">
                  <a:pos x="28" y="6"/>
                </a:cxn>
                <a:cxn ang="0">
                  <a:pos x="33" y="9"/>
                </a:cxn>
                <a:cxn ang="0">
                  <a:pos x="36" y="13"/>
                </a:cxn>
                <a:cxn ang="0">
                  <a:pos x="37" y="16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7" y="23"/>
                </a:cxn>
                <a:cxn ang="0">
                  <a:pos x="34" y="26"/>
                </a:cxn>
                <a:cxn ang="0">
                  <a:pos x="31" y="30"/>
                </a:cxn>
                <a:cxn ang="0">
                  <a:pos x="26" y="33"/>
                </a:cxn>
                <a:cxn ang="0">
                  <a:pos x="21" y="35"/>
                </a:cxn>
                <a:cxn ang="0">
                  <a:pos x="16" y="37"/>
                </a:cxn>
                <a:cxn ang="0">
                  <a:pos x="12" y="37"/>
                </a:cxn>
                <a:cxn ang="0">
                  <a:pos x="10" y="37"/>
                </a:cxn>
                <a:cxn ang="0">
                  <a:pos x="10" y="37"/>
                </a:cxn>
                <a:cxn ang="0">
                  <a:pos x="8" y="36"/>
                </a:cxn>
                <a:cxn ang="0">
                  <a:pos x="5" y="31"/>
                </a:cxn>
                <a:cxn ang="0">
                  <a:pos x="3" y="27"/>
                </a:cxn>
                <a:cxn ang="0">
                  <a:pos x="1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7" y="0"/>
                  </a:lnTo>
                  <a:lnTo>
                    <a:pt x="12" y="1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3" y="9"/>
                  </a:lnTo>
                  <a:lnTo>
                    <a:pt x="36" y="13"/>
                  </a:lnTo>
                  <a:lnTo>
                    <a:pt x="37" y="1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31" y="30"/>
                  </a:lnTo>
                  <a:lnTo>
                    <a:pt x="26" y="33"/>
                  </a:lnTo>
                  <a:lnTo>
                    <a:pt x="21" y="35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8" y="36"/>
                  </a:lnTo>
                  <a:lnTo>
                    <a:pt x="5" y="31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1"/>
            <p:cNvSpPr>
              <a:spLocks/>
            </p:cNvSpPr>
            <p:nvPr/>
          </p:nvSpPr>
          <p:spPr bwMode="auto">
            <a:xfrm>
              <a:off x="6656388" y="579438"/>
              <a:ext cx="57150" cy="63500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3" y="7"/>
                </a:cxn>
                <a:cxn ang="0">
                  <a:pos x="35" y="17"/>
                </a:cxn>
                <a:cxn ang="0">
                  <a:pos x="36" y="24"/>
                </a:cxn>
                <a:cxn ang="0">
                  <a:pos x="35" y="30"/>
                </a:cxn>
                <a:cxn ang="0">
                  <a:pos x="34" y="34"/>
                </a:cxn>
                <a:cxn ang="0">
                  <a:pos x="32" y="36"/>
                </a:cxn>
                <a:cxn ang="0">
                  <a:pos x="30" y="39"/>
                </a:cxn>
                <a:cxn ang="0">
                  <a:pos x="30" y="39"/>
                </a:cxn>
                <a:cxn ang="0">
                  <a:pos x="25" y="40"/>
                </a:cxn>
                <a:cxn ang="0">
                  <a:pos x="20" y="40"/>
                </a:cxn>
                <a:cxn ang="0">
                  <a:pos x="16" y="37"/>
                </a:cxn>
                <a:cxn ang="0">
                  <a:pos x="11" y="34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2" y="15"/>
                </a:cxn>
                <a:cxn ang="0">
                  <a:pos x="5" y="11"/>
                </a:cxn>
                <a:cxn ang="0">
                  <a:pos x="10" y="8"/>
                </a:cxn>
                <a:cxn ang="0">
                  <a:pos x="14" y="4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6" h="40">
                  <a:moveTo>
                    <a:pt x="32" y="1"/>
                  </a:moveTo>
                  <a:lnTo>
                    <a:pt x="32" y="1"/>
                  </a:lnTo>
                  <a:lnTo>
                    <a:pt x="33" y="7"/>
                  </a:lnTo>
                  <a:lnTo>
                    <a:pt x="35" y="17"/>
                  </a:lnTo>
                  <a:lnTo>
                    <a:pt x="36" y="24"/>
                  </a:lnTo>
                  <a:lnTo>
                    <a:pt x="35" y="30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0" y="39"/>
                  </a:lnTo>
                  <a:lnTo>
                    <a:pt x="30" y="39"/>
                  </a:lnTo>
                  <a:lnTo>
                    <a:pt x="25" y="40"/>
                  </a:lnTo>
                  <a:lnTo>
                    <a:pt x="20" y="40"/>
                  </a:lnTo>
                  <a:lnTo>
                    <a:pt x="16" y="37"/>
                  </a:lnTo>
                  <a:lnTo>
                    <a:pt x="11" y="34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4" y="4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2"/>
            <p:cNvSpPr>
              <a:spLocks/>
            </p:cNvSpPr>
            <p:nvPr/>
          </p:nvSpPr>
          <p:spPr bwMode="auto">
            <a:xfrm>
              <a:off x="6600825" y="579438"/>
              <a:ext cx="61913" cy="58738"/>
            </a:xfrm>
            <a:custGeom>
              <a:avLst/>
              <a:gdLst/>
              <a:ahLst/>
              <a:cxnLst>
                <a:cxn ang="0">
                  <a:pos x="39" y="21"/>
                </a:cxn>
                <a:cxn ang="0">
                  <a:pos x="39" y="21"/>
                </a:cxn>
                <a:cxn ang="0">
                  <a:pos x="35" y="24"/>
                </a:cxn>
                <a:cxn ang="0">
                  <a:pos x="27" y="31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2" y="33"/>
                </a:cxn>
                <a:cxn ang="0">
                  <a:pos x="1" y="28"/>
                </a:cxn>
                <a:cxn ang="0">
                  <a:pos x="0" y="23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3" y="8"/>
                </a:cxn>
                <a:cxn ang="0">
                  <a:pos x="4" y="4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4"/>
                </a:cxn>
                <a:cxn ang="0">
                  <a:pos x="29" y="6"/>
                </a:cxn>
                <a:cxn ang="0">
                  <a:pos x="34" y="10"/>
                </a:cxn>
                <a:cxn ang="0">
                  <a:pos x="37" y="14"/>
                </a:cxn>
                <a:cxn ang="0">
                  <a:pos x="39" y="21"/>
                </a:cxn>
                <a:cxn ang="0">
                  <a:pos x="39" y="21"/>
                </a:cxn>
              </a:cxnLst>
              <a:rect l="0" t="0" r="r" b="b"/>
              <a:pathLst>
                <a:path w="39" h="37">
                  <a:moveTo>
                    <a:pt x="39" y="21"/>
                  </a:moveTo>
                  <a:lnTo>
                    <a:pt x="39" y="21"/>
                  </a:lnTo>
                  <a:lnTo>
                    <a:pt x="35" y="24"/>
                  </a:lnTo>
                  <a:lnTo>
                    <a:pt x="27" y="31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3"/>
                  </a:lnTo>
                  <a:lnTo>
                    <a:pt x="1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3" y="8"/>
                  </a:lnTo>
                  <a:lnTo>
                    <a:pt x="4" y="4"/>
                  </a:lnTo>
                  <a:lnTo>
                    <a:pt x="6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4"/>
                  </a:lnTo>
                  <a:lnTo>
                    <a:pt x="29" y="6"/>
                  </a:lnTo>
                  <a:lnTo>
                    <a:pt x="34" y="10"/>
                  </a:lnTo>
                  <a:lnTo>
                    <a:pt x="37" y="14"/>
                  </a:lnTo>
                  <a:lnTo>
                    <a:pt x="39" y="21"/>
                  </a:lnTo>
                  <a:lnTo>
                    <a:pt x="39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3"/>
            <p:cNvSpPr>
              <a:spLocks/>
            </p:cNvSpPr>
            <p:nvPr/>
          </p:nvSpPr>
          <p:spPr bwMode="auto">
            <a:xfrm>
              <a:off x="6572250" y="522288"/>
              <a:ext cx="58738" cy="61913"/>
            </a:xfrm>
            <a:custGeom>
              <a:avLst/>
              <a:gdLst/>
              <a:ahLst/>
              <a:cxnLst>
                <a:cxn ang="0">
                  <a:pos x="30" y="39"/>
                </a:cxn>
                <a:cxn ang="0">
                  <a:pos x="30" y="39"/>
                </a:cxn>
                <a:cxn ang="0">
                  <a:pos x="24" y="37"/>
                </a:cxn>
                <a:cxn ang="0">
                  <a:pos x="15" y="33"/>
                </a:cxn>
                <a:cxn ang="0">
                  <a:pos x="9" y="30"/>
                </a:cxn>
                <a:cxn ang="0">
                  <a:pos x="4" y="27"/>
                </a:cxn>
                <a:cxn ang="0">
                  <a:pos x="1" y="23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3"/>
                </a:cxn>
                <a:cxn ang="0">
                  <a:pos x="4" y="9"/>
                </a:cxn>
                <a:cxn ang="0">
                  <a:pos x="9" y="6"/>
                </a:cxn>
                <a:cxn ang="0">
                  <a:pos x="14" y="4"/>
                </a:cxn>
                <a:cxn ang="0">
                  <a:pos x="19" y="2"/>
                </a:cxn>
                <a:cxn ang="0">
                  <a:pos x="24" y="1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7"/>
                </a:cxn>
                <a:cxn ang="0">
                  <a:pos x="36" y="12"/>
                </a:cxn>
                <a:cxn ang="0">
                  <a:pos x="37" y="17"/>
                </a:cxn>
                <a:cxn ang="0">
                  <a:pos x="37" y="24"/>
                </a:cxn>
                <a:cxn ang="0">
                  <a:pos x="36" y="29"/>
                </a:cxn>
                <a:cxn ang="0">
                  <a:pos x="34" y="34"/>
                </a:cxn>
                <a:cxn ang="0">
                  <a:pos x="30" y="39"/>
                </a:cxn>
                <a:cxn ang="0">
                  <a:pos x="30" y="39"/>
                </a:cxn>
              </a:cxnLst>
              <a:rect l="0" t="0" r="r" b="b"/>
              <a:pathLst>
                <a:path w="37" h="39">
                  <a:moveTo>
                    <a:pt x="30" y="39"/>
                  </a:moveTo>
                  <a:lnTo>
                    <a:pt x="30" y="39"/>
                  </a:lnTo>
                  <a:lnTo>
                    <a:pt x="24" y="37"/>
                  </a:lnTo>
                  <a:lnTo>
                    <a:pt x="15" y="33"/>
                  </a:lnTo>
                  <a:lnTo>
                    <a:pt x="9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4" y="9"/>
                  </a:lnTo>
                  <a:lnTo>
                    <a:pt x="9" y="6"/>
                  </a:lnTo>
                  <a:lnTo>
                    <a:pt x="14" y="4"/>
                  </a:lnTo>
                  <a:lnTo>
                    <a:pt x="19" y="2"/>
                  </a:lnTo>
                  <a:lnTo>
                    <a:pt x="24" y="1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7"/>
                  </a:lnTo>
                  <a:lnTo>
                    <a:pt x="36" y="12"/>
                  </a:lnTo>
                  <a:lnTo>
                    <a:pt x="37" y="17"/>
                  </a:lnTo>
                  <a:lnTo>
                    <a:pt x="37" y="24"/>
                  </a:lnTo>
                  <a:lnTo>
                    <a:pt x="36" y="29"/>
                  </a:lnTo>
                  <a:lnTo>
                    <a:pt x="34" y="34"/>
                  </a:lnTo>
                  <a:lnTo>
                    <a:pt x="30" y="39"/>
                  </a:lnTo>
                  <a:lnTo>
                    <a:pt x="30" y="3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54"/>
            <p:cNvSpPr>
              <a:spLocks/>
            </p:cNvSpPr>
            <p:nvPr/>
          </p:nvSpPr>
          <p:spPr bwMode="auto">
            <a:xfrm>
              <a:off x="6615113" y="512763"/>
              <a:ext cx="93663" cy="92075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8" y="35"/>
                </a:cxn>
                <a:cxn ang="0">
                  <a:pos x="56" y="41"/>
                </a:cxn>
                <a:cxn ang="0">
                  <a:pos x="54" y="46"/>
                </a:cxn>
                <a:cxn ang="0">
                  <a:pos x="49" y="50"/>
                </a:cxn>
                <a:cxn ang="0">
                  <a:pos x="45" y="54"/>
                </a:cxn>
                <a:cxn ang="0">
                  <a:pos x="41" y="56"/>
                </a:cxn>
                <a:cxn ang="0">
                  <a:pos x="35" y="58"/>
                </a:cxn>
                <a:cxn ang="0">
                  <a:pos x="29" y="58"/>
                </a:cxn>
                <a:cxn ang="0">
                  <a:pos x="29" y="58"/>
                </a:cxn>
                <a:cxn ang="0">
                  <a:pos x="23" y="58"/>
                </a:cxn>
                <a:cxn ang="0">
                  <a:pos x="18" y="56"/>
                </a:cxn>
                <a:cxn ang="0">
                  <a:pos x="12" y="54"/>
                </a:cxn>
                <a:cxn ang="0">
                  <a:pos x="8" y="50"/>
                </a:cxn>
                <a:cxn ang="0">
                  <a:pos x="5" y="46"/>
                </a:cxn>
                <a:cxn ang="0">
                  <a:pos x="2" y="41"/>
                </a:cxn>
                <a:cxn ang="0">
                  <a:pos x="1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23"/>
                </a:cxn>
                <a:cxn ang="0">
                  <a:pos x="2" y="18"/>
                </a:cxn>
                <a:cxn ang="0">
                  <a:pos x="5" y="13"/>
                </a:cxn>
                <a:cxn ang="0">
                  <a:pos x="8" y="8"/>
                </a:cxn>
                <a:cxn ang="0">
                  <a:pos x="12" y="5"/>
                </a:cxn>
                <a:cxn ang="0">
                  <a:pos x="18" y="2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5" y="5"/>
                </a:cxn>
                <a:cxn ang="0">
                  <a:pos x="49" y="8"/>
                </a:cxn>
                <a:cxn ang="0">
                  <a:pos x="54" y="13"/>
                </a:cxn>
                <a:cxn ang="0">
                  <a:pos x="56" y="18"/>
                </a:cxn>
                <a:cxn ang="0">
                  <a:pos x="58" y="23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8">
                  <a:moveTo>
                    <a:pt x="59" y="30"/>
                  </a:moveTo>
                  <a:lnTo>
                    <a:pt x="59" y="30"/>
                  </a:lnTo>
                  <a:lnTo>
                    <a:pt x="58" y="35"/>
                  </a:lnTo>
                  <a:lnTo>
                    <a:pt x="56" y="41"/>
                  </a:lnTo>
                  <a:lnTo>
                    <a:pt x="54" y="46"/>
                  </a:lnTo>
                  <a:lnTo>
                    <a:pt x="49" y="50"/>
                  </a:lnTo>
                  <a:lnTo>
                    <a:pt x="45" y="54"/>
                  </a:lnTo>
                  <a:lnTo>
                    <a:pt x="41" y="56"/>
                  </a:lnTo>
                  <a:lnTo>
                    <a:pt x="35" y="58"/>
                  </a:lnTo>
                  <a:lnTo>
                    <a:pt x="29" y="58"/>
                  </a:lnTo>
                  <a:lnTo>
                    <a:pt x="29" y="58"/>
                  </a:lnTo>
                  <a:lnTo>
                    <a:pt x="23" y="58"/>
                  </a:lnTo>
                  <a:lnTo>
                    <a:pt x="18" y="56"/>
                  </a:lnTo>
                  <a:lnTo>
                    <a:pt x="12" y="54"/>
                  </a:lnTo>
                  <a:lnTo>
                    <a:pt x="8" y="50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8" y="2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5" y="5"/>
                  </a:lnTo>
                  <a:lnTo>
                    <a:pt x="49" y="8"/>
                  </a:lnTo>
                  <a:lnTo>
                    <a:pt x="54" y="13"/>
                  </a:lnTo>
                  <a:lnTo>
                    <a:pt x="56" y="18"/>
                  </a:lnTo>
                  <a:lnTo>
                    <a:pt x="58" y="23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55"/>
            <p:cNvSpPr>
              <a:spLocks/>
            </p:cNvSpPr>
            <p:nvPr/>
          </p:nvSpPr>
          <p:spPr bwMode="auto">
            <a:xfrm>
              <a:off x="6635750" y="534988"/>
              <a:ext cx="49213" cy="46038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30" y="21"/>
                </a:cxn>
                <a:cxn ang="0">
                  <a:pos x="27" y="25"/>
                </a:cxn>
                <a:cxn ang="0">
                  <a:pos x="22" y="28"/>
                </a:cxn>
                <a:cxn ang="0">
                  <a:pos x="15" y="29"/>
                </a:cxn>
                <a:cxn ang="0">
                  <a:pos x="15" y="29"/>
                </a:cxn>
                <a:cxn ang="0">
                  <a:pos x="10" y="28"/>
                </a:cxn>
                <a:cxn ang="0">
                  <a:pos x="5" y="25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8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2" y="1"/>
                </a:cxn>
                <a:cxn ang="0">
                  <a:pos x="27" y="4"/>
                </a:cxn>
                <a:cxn ang="0">
                  <a:pos x="30" y="8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29">
                  <a:moveTo>
                    <a:pt x="31" y="15"/>
                  </a:moveTo>
                  <a:lnTo>
                    <a:pt x="31" y="15"/>
                  </a:lnTo>
                  <a:lnTo>
                    <a:pt x="30" y="21"/>
                  </a:lnTo>
                  <a:lnTo>
                    <a:pt x="27" y="25"/>
                  </a:lnTo>
                  <a:lnTo>
                    <a:pt x="22" y="28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0" y="28"/>
                  </a:lnTo>
                  <a:lnTo>
                    <a:pt x="5" y="25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8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7" y="4"/>
                  </a:lnTo>
                  <a:lnTo>
                    <a:pt x="30" y="8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56"/>
            <p:cNvSpPr>
              <a:spLocks/>
            </p:cNvSpPr>
            <p:nvPr/>
          </p:nvSpPr>
          <p:spPr bwMode="auto">
            <a:xfrm>
              <a:off x="5954713" y="681038"/>
              <a:ext cx="57150" cy="61913"/>
            </a:xfrm>
            <a:custGeom>
              <a:avLst/>
              <a:gdLst/>
              <a:ahLst/>
              <a:cxnLst>
                <a:cxn ang="0">
                  <a:pos x="36" y="19"/>
                </a:cxn>
                <a:cxn ang="0">
                  <a:pos x="36" y="19"/>
                </a:cxn>
                <a:cxn ang="0">
                  <a:pos x="35" y="17"/>
                </a:cxn>
                <a:cxn ang="0">
                  <a:pos x="33" y="14"/>
                </a:cxn>
                <a:cxn ang="0">
                  <a:pos x="29" y="9"/>
                </a:cxn>
                <a:cxn ang="0">
                  <a:pos x="26" y="6"/>
                </a:cxn>
                <a:cxn ang="0">
                  <a:pos x="21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3" y="5"/>
                </a:cxn>
                <a:cxn ang="0">
                  <a:pos x="0" y="9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3" y="33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9" y="39"/>
                </a:cxn>
                <a:cxn ang="0">
                  <a:pos x="15" y="39"/>
                </a:cxn>
                <a:cxn ang="0">
                  <a:pos x="21" y="37"/>
                </a:cxn>
                <a:cxn ang="0">
                  <a:pos x="26" y="33"/>
                </a:cxn>
                <a:cxn ang="0">
                  <a:pos x="30" y="30"/>
                </a:cxn>
                <a:cxn ang="0">
                  <a:pos x="33" y="25"/>
                </a:cxn>
                <a:cxn ang="0">
                  <a:pos x="35" y="22"/>
                </a:cxn>
                <a:cxn ang="0">
                  <a:pos x="36" y="19"/>
                </a:cxn>
                <a:cxn ang="0">
                  <a:pos x="36" y="19"/>
                </a:cxn>
              </a:cxnLst>
              <a:rect l="0" t="0" r="r" b="b"/>
              <a:pathLst>
                <a:path w="36" h="39">
                  <a:moveTo>
                    <a:pt x="36" y="19"/>
                  </a:moveTo>
                  <a:lnTo>
                    <a:pt x="36" y="19"/>
                  </a:lnTo>
                  <a:lnTo>
                    <a:pt x="35" y="17"/>
                  </a:lnTo>
                  <a:lnTo>
                    <a:pt x="33" y="14"/>
                  </a:lnTo>
                  <a:lnTo>
                    <a:pt x="29" y="9"/>
                  </a:lnTo>
                  <a:lnTo>
                    <a:pt x="26" y="6"/>
                  </a:lnTo>
                  <a:lnTo>
                    <a:pt x="21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3" y="5"/>
                  </a:lnTo>
                  <a:lnTo>
                    <a:pt x="0" y="9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3" y="33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9" y="39"/>
                  </a:lnTo>
                  <a:lnTo>
                    <a:pt x="15" y="39"/>
                  </a:lnTo>
                  <a:lnTo>
                    <a:pt x="21" y="37"/>
                  </a:lnTo>
                  <a:lnTo>
                    <a:pt x="26" y="33"/>
                  </a:lnTo>
                  <a:lnTo>
                    <a:pt x="30" y="30"/>
                  </a:lnTo>
                  <a:lnTo>
                    <a:pt x="33" y="25"/>
                  </a:lnTo>
                  <a:lnTo>
                    <a:pt x="35" y="22"/>
                  </a:lnTo>
                  <a:lnTo>
                    <a:pt x="36" y="19"/>
                  </a:lnTo>
                  <a:lnTo>
                    <a:pt x="36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57"/>
            <p:cNvSpPr>
              <a:spLocks/>
            </p:cNvSpPr>
            <p:nvPr/>
          </p:nvSpPr>
          <p:spPr bwMode="auto">
            <a:xfrm>
              <a:off x="6003925" y="682625"/>
              <a:ext cx="61913" cy="58738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7" y="0"/>
                </a:cxn>
                <a:cxn ang="0">
                  <a:pos x="21" y="1"/>
                </a:cxn>
                <a:cxn ang="0">
                  <a:pos x="16" y="4"/>
                </a:cxn>
                <a:cxn ang="0">
                  <a:pos x="12" y="8"/>
                </a:cxn>
                <a:cxn ang="0">
                  <a:pos x="3" y="16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7" y="30"/>
                </a:cxn>
                <a:cxn ang="0">
                  <a:pos x="12" y="33"/>
                </a:cxn>
                <a:cxn ang="0">
                  <a:pos x="17" y="36"/>
                </a:cxn>
                <a:cxn ang="0">
                  <a:pos x="23" y="37"/>
                </a:cxn>
                <a:cxn ang="0">
                  <a:pos x="29" y="37"/>
                </a:cxn>
                <a:cxn ang="0">
                  <a:pos x="33" y="37"/>
                </a:cxn>
                <a:cxn ang="0">
                  <a:pos x="35" y="36"/>
                </a:cxn>
                <a:cxn ang="0">
                  <a:pos x="35" y="36"/>
                </a:cxn>
                <a:cxn ang="0">
                  <a:pos x="36" y="33"/>
                </a:cxn>
                <a:cxn ang="0">
                  <a:pos x="37" y="30"/>
                </a:cxn>
                <a:cxn ang="0">
                  <a:pos x="38" y="24"/>
                </a:cxn>
                <a:cxn ang="0">
                  <a:pos x="39" y="19"/>
                </a:cxn>
                <a:cxn ang="0">
                  <a:pos x="39" y="14"/>
                </a:cxn>
                <a:cxn ang="0">
                  <a:pos x="38" y="8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9" h="37">
                  <a:moveTo>
                    <a:pt x="32" y="1"/>
                  </a:moveTo>
                  <a:lnTo>
                    <a:pt x="32" y="1"/>
                  </a:lnTo>
                  <a:lnTo>
                    <a:pt x="30" y="0"/>
                  </a:lnTo>
                  <a:lnTo>
                    <a:pt x="27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2" y="8"/>
                  </a:lnTo>
                  <a:lnTo>
                    <a:pt x="3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7" y="30"/>
                  </a:lnTo>
                  <a:lnTo>
                    <a:pt x="12" y="33"/>
                  </a:lnTo>
                  <a:lnTo>
                    <a:pt x="17" y="36"/>
                  </a:lnTo>
                  <a:lnTo>
                    <a:pt x="23" y="37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6" y="33"/>
                  </a:lnTo>
                  <a:lnTo>
                    <a:pt x="37" y="30"/>
                  </a:lnTo>
                  <a:lnTo>
                    <a:pt x="38" y="24"/>
                  </a:lnTo>
                  <a:lnTo>
                    <a:pt x="39" y="19"/>
                  </a:lnTo>
                  <a:lnTo>
                    <a:pt x="39" y="14"/>
                  </a:lnTo>
                  <a:lnTo>
                    <a:pt x="38" y="8"/>
                  </a:lnTo>
                  <a:lnTo>
                    <a:pt x="35" y="4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58"/>
            <p:cNvSpPr>
              <a:spLocks/>
            </p:cNvSpPr>
            <p:nvPr/>
          </p:nvSpPr>
          <p:spPr bwMode="auto">
            <a:xfrm>
              <a:off x="6040438" y="738188"/>
              <a:ext cx="61913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23" y="4"/>
                </a:cxn>
                <a:cxn ang="0">
                  <a:pos x="28" y="6"/>
                </a:cxn>
                <a:cxn ang="0">
                  <a:pos x="33" y="9"/>
                </a:cxn>
                <a:cxn ang="0">
                  <a:pos x="36" y="14"/>
                </a:cxn>
                <a:cxn ang="0">
                  <a:pos x="38" y="16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38" y="23"/>
                </a:cxn>
                <a:cxn ang="0">
                  <a:pos x="34" y="27"/>
                </a:cxn>
                <a:cxn ang="0">
                  <a:pos x="30" y="31"/>
                </a:cxn>
                <a:cxn ang="0">
                  <a:pos x="26" y="34"/>
                </a:cxn>
                <a:cxn ang="0">
                  <a:pos x="21" y="36"/>
                </a:cxn>
                <a:cxn ang="0">
                  <a:pos x="16" y="37"/>
                </a:cxn>
                <a:cxn ang="0">
                  <a:pos x="12" y="37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5" y="33"/>
                </a:cxn>
                <a:cxn ang="0">
                  <a:pos x="3" y="27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9" h="37">
                  <a:moveTo>
                    <a:pt x="7" y="0"/>
                  </a:moveTo>
                  <a:lnTo>
                    <a:pt x="7" y="0"/>
                  </a:lnTo>
                  <a:lnTo>
                    <a:pt x="11" y="1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3" y="9"/>
                  </a:lnTo>
                  <a:lnTo>
                    <a:pt x="36" y="14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38" y="23"/>
                  </a:lnTo>
                  <a:lnTo>
                    <a:pt x="34" y="27"/>
                  </a:lnTo>
                  <a:lnTo>
                    <a:pt x="30" y="31"/>
                  </a:lnTo>
                  <a:lnTo>
                    <a:pt x="26" y="34"/>
                  </a:lnTo>
                  <a:lnTo>
                    <a:pt x="21" y="36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5" y="33"/>
                  </a:lnTo>
                  <a:lnTo>
                    <a:pt x="3" y="27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3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59"/>
            <p:cNvSpPr>
              <a:spLocks/>
            </p:cNvSpPr>
            <p:nvPr/>
          </p:nvSpPr>
          <p:spPr bwMode="auto">
            <a:xfrm>
              <a:off x="6000750" y="787400"/>
              <a:ext cx="57150" cy="61913"/>
            </a:xfrm>
            <a:custGeom>
              <a:avLst/>
              <a:gdLst/>
              <a:ahLst/>
              <a:cxnLst>
                <a:cxn ang="0">
                  <a:pos x="32" y="2"/>
                </a:cxn>
                <a:cxn ang="0">
                  <a:pos x="32" y="2"/>
                </a:cxn>
                <a:cxn ang="0">
                  <a:pos x="27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11" y="7"/>
                </a:cxn>
                <a:cxn ang="0">
                  <a:pos x="6" y="11"/>
                </a:cxn>
                <a:cxn ang="0">
                  <a:pos x="2" y="16"/>
                </a:cxn>
                <a:cxn ang="0">
                  <a:pos x="1" y="19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4" y="27"/>
                </a:cxn>
                <a:cxn ang="0">
                  <a:pos x="7" y="30"/>
                </a:cxn>
                <a:cxn ang="0">
                  <a:pos x="12" y="34"/>
                </a:cxn>
                <a:cxn ang="0">
                  <a:pos x="16" y="37"/>
                </a:cxn>
                <a:cxn ang="0">
                  <a:pos x="21" y="39"/>
                </a:cxn>
                <a:cxn ang="0">
                  <a:pos x="27" y="39"/>
                </a:cxn>
                <a:cxn ang="0">
                  <a:pos x="31" y="38"/>
                </a:cxn>
                <a:cxn ang="0">
                  <a:pos x="31" y="38"/>
                </a:cxn>
                <a:cxn ang="0">
                  <a:pos x="33" y="36"/>
                </a:cxn>
                <a:cxn ang="0">
                  <a:pos x="34" y="35"/>
                </a:cxn>
                <a:cxn ang="0">
                  <a:pos x="36" y="29"/>
                </a:cxn>
                <a:cxn ang="0">
                  <a:pos x="36" y="23"/>
                </a:cxn>
                <a:cxn ang="0">
                  <a:pos x="36" y="17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2" y="2"/>
                </a:cxn>
              </a:cxnLst>
              <a:rect l="0" t="0" r="r" b="b"/>
              <a:pathLst>
                <a:path w="36" h="39">
                  <a:moveTo>
                    <a:pt x="32" y="2"/>
                  </a:moveTo>
                  <a:lnTo>
                    <a:pt x="32" y="2"/>
                  </a:lnTo>
                  <a:lnTo>
                    <a:pt x="27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1" y="7"/>
                  </a:lnTo>
                  <a:lnTo>
                    <a:pt x="6" y="11"/>
                  </a:lnTo>
                  <a:lnTo>
                    <a:pt x="2" y="16"/>
                  </a:lnTo>
                  <a:lnTo>
                    <a:pt x="1" y="1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24"/>
                  </a:lnTo>
                  <a:lnTo>
                    <a:pt x="4" y="27"/>
                  </a:lnTo>
                  <a:lnTo>
                    <a:pt x="7" y="30"/>
                  </a:lnTo>
                  <a:lnTo>
                    <a:pt x="12" y="34"/>
                  </a:lnTo>
                  <a:lnTo>
                    <a:pt x="16" y="37"/>
                  </a:lnTo>
                  <a:lnTo>
                    <a:pt x="21" y="39"/>
                  </a:lnTo>
                  <a:lnTo>
                    <a:pt x="27" y="39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3" y="36"/>
                  </a:lnTo>
                  <a:lnTo>
                    <a:pt x="34" y="35"/>
                  </a:lnTo>
                  <a:lnTo>
                    <a:pt x="36" y="29"/>
                  </a:lnTo>
                  <a:lnTo>
                    <a:pt x="36" y="23"/>
                  </a:lnTo>
                  <a:lnTo>
                    <a:pt x="36" y="17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0"/>
            <p:cNvSpPr>
              <a:spLocks/>
            </p:cNvSpPr>
            <p:nvPr/>
          </p:nvSpPr>
          <p:spPr bwMode="auto">
            <a:xfrm>
              <a:off x="5961063" y="719138"/>
              <a:ext cx="92075" cy="95250"/>
            </a:xfrm>
            <a:custGeom>
              <a:avLst/>
              <a:gdLst/>
              <a:ahLst/>
              <a:cxnLst>
                <a:cxn ang="0">
                  <a:pos x="29" y="60"/>
                </a:cxn>
                <a:cxn ang="0">
                  <a:pos x="29" y="60"/>
                </a:cxn>
                <a:cxn ang="0">
                  <a:pos x="35" y="59"/>
                </a:cxn>
                <a:cxn ang="0">
                  <a:pos x="40" y="56"/>
                </a:cxn>
                <a:cxn ang="0">
                  <a:pos x="45" y="54"/>
                </a:cxn>
                <a:cxn ang="0">
                  <a:pos x="49" y="51"/>
                </a:cxn>
                <a:cxn ang="0">
                  <a:pos x="54" y="46"/>
                </a:cxn>
                <a:cxn ang="0">
                  <a:pos x="56" y="42"/>
                </a:cxn>
                <a:cxn ang="0">
                  <a:pos x="58" y="36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8" y="24"/>
                </a:cxn>
                <a:cxn ang="0">
                  <a:pos x="56" y="18"/>
                </a:cxn>
                <a:cxn ang="0">
                  <a:pos x="54" y="14"/>
                </a:cxn>
                <a:cxn ang="0">
                  <a:pos x="49" y="9"/>
                </a:cxn>
                <a:cxn ang="0">
                  <a:pos x="45" y="6"/>
                </a:cxn>
                <a:cxn ang="0">
                  <a:pos x="40" y="3"/>
                </a:cxn>
                <a:cxn ang="0">
                  <a:pos x="35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3" y="1"/>
                </a:cxn>
                <a:cxn ang="0">
                  <a:pos x="18" y="3"/>
                </a:cxn>
                <a:cxn ang="0">
                  <a:pos x="12" y="6"/>
                </a:cxn>
                <a:cxn ang="0">
                  <a:pos x="8" y="9"/>
                </a:cxn>
                <a:cxn ang="0">
                  <a:pos x="5" y="14"/>
                </a:cxn>
                <a:cxn ang="0">
                  <a:pos x="2" y="18"/>
                </a:cxn>
                <a:cxn ang="0">
                  <a:pos x="1" y="24"/>
                </a:cxn>
                <a:cxn ang="0">
                  <a:pos x="0" y="30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8" y="50"/>
                </a:cxn>
                <a:cxn ang="0">
                  <a:pos x="8" y="50"/>
                </a:cxn>
                <a:cxn ang="0">
                  <a:pos x="12" y="54"/>
                </a:cxn>
                <a:cxn ang="0">
                  <a:pos x="18" y="56"/>
                </a:cxn>
                <a:cxn ang="0">
                  <a:pos x="23" y="59"/>
                </a:cxn>
                <a:cxn ang="0">
                  <a:pos x="29" y="60"/>
                </a:cxn>
                <a:cxn ang="0">
                  <a:pos x="29" y="60"/>
                </a:cxn>
              </a:cxnLst>
              <a:rect l="0" t="0" r="r" b="b"/>
              <a:pathLst>
                <a:path w="58" h="60">
                  <a:moveTo>
                    <a:pt x="29" y="60"/>
                  </a:moveTo>
                  <a:lnTo>
                    <a:pt x="29" y="60"/>
                  </a:lnTo>
                  <a:lnTo>
                    <a:pt x="35" y="59"/>
                  </a:lnTo>
                  <a:lnTo>
                    <a:pt x="40" y="56"/>
                  </a:lnTo>
                  <a:lnTo>
                    <a:pt x="45" y="54"/>
                  </a:lnTo>
                  <a:lnTo>
                    <a:pt x="49" y="51"/>
                  </a:lnTo>
                  <a:lnTo>
                    <a:pt x="54" y="46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24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49" y="9"/>
                  </a:lnTo>
                  <a:lnTo>
                    <a:pt x="45" y="6"/>
                  </a:lnTo>
                  <a:lnTo>
                    <a:pt x="40" y="3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3" y="1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9"/>
                  </a:lnTo>
                  <a:lnTo>
                    <a:pt x="5" y="14"/>
                  </a:lnTo>
                  <a:lnTo>
                    <a:pt x="2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3" y="59"/>
                  </a:lnTo>
                  <a:lnTo>
                    <a:pt x="29" y="60"/>
                  </a:lnTo>
                  <a:lnTo>
                    <a:pt x="29" y="6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1"/>
            <p:cNvSpPr>
              <a:spLocks/>
            </p:cNvSpPr>
            <p:nvPr/>
          </p:nvSpPr>
          <p:spPr bwMode="auto">
            <a:xfrm>
              <a:off x="5981700" y="741363"/>
              <a:ext cx="49213" cy="47625"/>
            </a:xfrm>
            <a:custGeom>
              <a:avLst/>
              <a:gdLst/>
              <a:ahLst/>
              <a:cxnLst>
                <a:cxn ang="0">
                  <a:pos x="15" y="30"/>
                </a:cxn>
                <a:cxn ang="0">
                  <a:pos x="15" y="30"/>
                </a:cxn>
                <a:cxn ang="0">
                  <a:pos x="22" y="29"/>
                </a:cxn>
                <a:cxn ang="0">
                  <a:pos x="26" y="25"/>
                </a:cxn>
                <a:cxn ang="0">
                  <a:pos x="29" y="21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29" y="10"/>
                </a:cxn>
                <a:cxn ang="0">
                  <a:pos x="26" y="4"/>
                </a:cxn>
                <a:cxn ang="0">
                  <a:pos x="22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0" y="1"/>
                </a:cxn>
                <a:cxn ang="0">
                  <a:pos x="5" y="4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21"/>
                </a:cxn>
                <a:cxn ang="0">
                  <a:pos x="5" y="25"/>
                </a:cxn>
                <a:cxn ang="0">
                  <a:pos x="10" y="29"/>
                </a:cxn>
                <a:cxn ang="0">
                  <a:pos x="15" y="30"/>
                </a:cxn>
                <a:cxn ang="0">
                  <a:pos x="15" y="30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lnTo>
                    <a:pt x="15" y="30"/>
                  </a:lnTo>
                  <a:lnTo>
                    <a:pt x="22" y="29"/>
                  </a:lnTo>
                  <a:lnTo>
                    <a:pt x="26" y="25"/>
                  </a:lnTo>
                  <a:lnTo>
                    <a:pt x="29" y="21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10"/>
                  </a:lnTo>
                  <a:lnTo>
                    <a:pt x="26" y="4"/>
                  </a:lnTo>
                  <a:lnTo>
                    <a:pt x="22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2"/>
            <p:cNvSpPr>
              <a:spLocks/>
            </p:cNvSpPr>
            <p:nvPr/>
          </p:nvSpPr>
          <p:spPr bwMode="auto">
            <a:xfrm>
              <a:off x="6186488" y="850900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2" y="4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5" y="1"/>
                </a:cxn>
                <a:cxn ang="0">
                  <a:pos x="21" y="3"/>
                </a:cxn>
                <a:cxn ang="0">
                  <a:pos x="25" y="6"/>
                </a:cxn>
                <a:cxn ang="0">
                  <a:pos x="29" y="9"/>
                </a:cxn>
                <a:cxn ang="0">
                  <a:pos x="32" y="13"/>
                </a:cxn>
                <a:cxn ang="0">
                  <a:pos x="34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6" y="21"/>
                </a:cxn>
                <a:cxn ang="0">
                  <a:pos x="33" y="25"/>
                </a:cxn>
                <a:cxn ang="0">
                  <a:pos x="29" y="28"/>
                </a:cxn>
                <a:cxn ang="0">
                  <a:pos x="25" y="33"/>
                </a:cxn>
                <a:cxn ang="0">
                  <a:pos x="20" y="36"/>
                </a:cxn>
                <a:cxn ang="0">
                  <a:pos x="14" y="38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9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5" y="1"/>
                  </a:lnTo>
                  <a:lnTo>
                    <a:pt x="21" y="3"/>
                  </a:lnTo>
                  <a:lnTo>
                    <a:pt x="25" y="6"/>
                  </a:lnTo>
                  <a:lnTo>
                    <a:pt x="29" y="9"/>
                  </a:lnTo>
                  <a:lnTo>
                    <a:pt x="32" y="13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21"/>
                  </a:lnTo>
                  <a:lnTo>
                    <a:pt x="33" y="25"/>
                  </a:lnTo>
                  <a:lnTo>
                    <a:pt x="29" y="28"/>
                  </a:lnTo>
                  <a:lnTo>
                    <a:pt x="25" y="33"/>
                  </a:lnTo>
                  <a:lnTo>
                    <a:pt x="20" y="36"/>
                  </a:lnTo>
                  <a:lnTo>
                    <a:pt x="14" y="38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3"/>
            <p:cNvSpPr>
              <a:spLocks/>
            </p:cNvSpPr>
            <p:nvPr/>
          </p:nvSpPr>
          <p:spPr bwMode="auto">
            <a:xfrm>
              <a:off x="6235700" y="852488"/>
              <a:ext cx="60325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8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9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5" y="4"/>
                </a:cxn>
                <a:cxn ang="0">
                  <a:pos x="37" y="8"/>
                </a:cxn>
                <a:cxn ang="0">
                  <a:pos x="38" y="14"/>
                </a:cxn>
                <a:cxn ang="0">
                  <a:pos x="38" y="19"/>
                </a:cxn>
                <a:cxn ang="0">
                  <a:pos x="38" y="24"/>
                </a:cxn>
                <a:cxn ang="0">
                  <a:pos x="37" y="29"/>
                </a:cxn>
                <a:cxn ang="0">
                  <a:pos x="35" y="33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3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6" y="30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8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5" y="4"/>
                  </a:lnTo>
                  <a:lnTo>
                    <a:pt x="37" y="8"/>
                  </a:lnTo>
                  <a:lnTo>
                    <a:pt x="38" y="14"/>
                  </a:lnTo>
                  <a:lnTo>
                    <a:pt x="38" y="19"/>
                  </a:lnTo>
                  <a:lnTo>
                    <a:pt x="38" y="24"/>
                  </a:lnTo>
                  <a:lnTo>
                    <a:pt x="37" y="29"/>
                  </a:lnTo>
                  <a:lnTo>
                    <a:pt x="35" y="33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3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6" y="30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4"/>
            <p:cNvSpPr>
              <a:spLocks/>
            </p:cNvSpPr>
            <p:nvPr/>
          </p:nvSpPr>
          <p:spPr bwMode="auto">
            <a:xfrm>
              <a:off x="6272213" y="908050"/>
              <a:ext cx="60325" cy="587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22" y="4"/>
                </a:cxn>
                <a:cxn ang="0">
                  <a:pos x="27" y="6"/>
                </a:cxn>
                <a:cxn ang="0">
                  <a:pos x="32" y="9"/>
                </a:cxn>
                <a:cxn ang="0">
                  <a:pos x="36" y="14"/>
                </a:cxn>
                <a:cxn ang="0">
                  <a:pos x="37" y="16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7" y="23"/>
                </a:cxn>
                <a:cxn ang="0">
                  <a:pos x="33" y="26"/>
                </a:cxn>
                <a:cxn ang="0">
                  <a:pos x="30" y="31"/>
                </a:cxn>
                <a:cxn ang="0">
                  <a:pos x="25" y="33"/>
                </a:cxn>
                <a:cxn ang="0">
                  <a:pos x="20" y="35"/>
                </a:cxn>
                <a:cxn ang="0">
                  <a:pos x="15" y="37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4" y="32"/>
                </a:cxn>
                <a:cxn ang="0">
                  <a:pos x="2" y="27"/>
                </a:cxn>
                <a:cxn ang="0">
                  <a:pos x="1" y="22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2" y="4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38" h="37">
                  <a:moveTo>
                    <a:pt x="6" y="0"/>
                  </a:moveTo>
                  <a:lnTo>
                    <a:pt x="6" y="0"/>
                  </a:lnTo>
                  <a:lnTo>
                    <a:pt x="11" y="1"/>
                  </a:lnTo>
                  <a:lnTo>
                    <a:pt x="22" y="4"/>
                  </a:lnTo>
                  <a:lnTo>
                    <a:pt x="27" y="6"/>
                  </a:lnTo>
                  <a:lnTo>
                    <a:pt x="32" y="9"/>
                  </a:lnTo>
                  <a:lnTo>
                    <a:pt x="36" y="14"/>
                  </a:lnTo>
                  <a:lnTo>
                    <a:pt x="37" y="16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7" y="23"/>
                  </a:lnTo>
                  <a:lnTo>
                    <a:pt x="33" y="26"/>
                  </a:lnTo>
                  <a:lnTo>
                    <a:pt x="30" y="31"/>
                  </a:lnTo>
                  <a:lnTo>
                    <a:pt x="25" y="33"/>
                  </a:lnTo>
                  <a:lnTo>
                    <a:pt x="20" y="35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4" y="32"/>
                  </a:lnTo>
                  <a:lnTo>
                    <a:pt x="2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0" y="9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5"/>
            <p:cNvSpPr>
              <a:spLocks/>
            </p:cNvSpPr>
            <p:nvPr/>
          </p:nvSpPr>
          <p:spPr bwMode="auto">
            <a:xfrm>
              <a:off x="6232525" y="957263"/>
              <a:ext cx="57150" cy="61913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32" y="1"/>
                </a:cxn>
                <a:cxn ang="0">
                  <a:pos x="33" y="6"/>
                </a:cxn>
                <a:cxn ang="0">
                  <a:pos x="35" y="17"/>
                </a:cxn>
                <a:cxn ang="0">
                  <a:pos x="36" y="23"/>
                </a:cxn>
                <a:cxn ang="0">
                  <a:pos x="35" y="29"/>
                </a:cxn>
                <a:cxn ang="0">
                  <a:pos x="34" y="34"/>
                </a:cxn>
                <a:cxn ang="0">
                  <a:pos x="32" y="36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16" y="37"/>
                </a:cxn>
                <a:cxn ang="0">
                  <a:pos x="11" y="34"/>
                </a:cxn>
                <a:cxn ang="0">
                  <a:pos x="7" y="30"/>
                </a:cxn>
                <a:cxn ang="0">
                  <a:pos x="3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19"/>
                </a:cxn>
                <a:cxn ang="0">
                  <a:pos x="2" y="14"/>
                </a:cxn>
                <a:cxn ang="0">
                  <a:pos x="5" y="10"/>
                </a:cxn>
                <a:cxn ang="0">
                  <a:pos x="10" y="7"/>
                </a:cxn>
                <a:cxn ang="0">
                  <a:pos x="14" y="3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2" y="1"/>
                </a:cxn>
                <a:cxn ang="0">
                  <a:pos x="32" y="1"/>
                </a:cxn>
              </a:cxnLst>
              <a:rect l="0" t="0" r="r" b="b"/>
              <a:pathLst>
                <a:path w="36" h="39">
                  <a:moveTo>
                    <a:pt x="32" y="1"/>
                  </a:moveTo>
                  <a:lnTo>
                    <a:pt x="32" y="1"/>
                  </a:lnTo>
                  <a:lnTo>
                    <a:pt x="33" y="6"/>
                  </a:lnTo>
                  <a:lnTo>
                    <a:pt x="35" y="17"/>
                  </a:lnTo>
                  <a:lnTo>
                    <a:pt x="36" y="23"/>
                  </a:lnTo>
                  <a:lnTo>
                    <a:pt x="35" y="29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6" y="39"/>
                  </a:lnTo>
                  <a:lnTo>
                    <a:pt x="20" y="39"/>
                  </a:lnTo>
                  <a:lnTo>
                    <a:pt x="16" y="37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3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10" y="7"/>
                  </a:lnTo>
                  <a:lnTo>
                    <a:pt x="14" y="3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2" y="1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6"/>
            <p:cNvSpPr>
              <a:spLocks/>
            </p:cNvSpPr>
            <p:nvPr/>
          </p:nvSpPr>
          <p:spPr bwMode="auto">
            <a:xfrm>
              <a:off x="6176963" y="957263"/>
              <a:ext cx="61913" cy="58738"/>
            </a:xfrm>
            <a:custGeom>
              <a:avLst/>
              <a:gdLst/>
              <a:ahLst/>
              <a:cxnLst>
                <a:cxn ang="0">
                  <a:pos x="39" y="20"/>
                </a:cxn>
                <a:cxn ang="0">
                  <a:pos x="39" y="20"/>
                </a:cxn>
                <a:cxn ang="0">
                  <a:pos x="35" y="23"/>
                </a:cxn>
                <a:cxn ang="0">
                  <a:pos x="27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1" y="37"/>
                </a:cxn>
                <a:cxn ang="0">
                  <a:pos x="9" y="37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2" y="32"/>
                </a:cxn>
                <a:cxn ang="0">
                  <a:pos x="1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4" y="3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9" y="20"/>
                </a:cxn>
                <a:cxn ang="0">
                  <a:pos x="39" y="20"/>
                </a:cxn>
              </a:cxnLst>
              <a:rect l="0" t="0" r="r" b="b"/>
              <a:pathLst>
                <a:path w="39" h="37">
                  <a:moveTo>
                    <a:pt x="39" y="20"/>
                  </a:moveTo>
                  <a:lnTo>
                    <a:pt x="39" y="20"/>
                  </a:lnTo>
                  <a:lnTo>
                    <a:pt x="35" y="23"/>
                  </a:lnTo>
                  <a:lnTo>
                    <a:pt x="27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1" y="37"/>
                  </a:lnTo>
                  <a:lnTo>
                    <a:pt x="9" y="37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2" y="32"/>
                  </a:lnTo>
                  <a:lnTo>
                    <a:pt x="1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7"/>
                  </a:lnTo>
                  <a:lnTo>
                    <a:pt x="4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4" y="3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9" y="20"/>
                  </a:lnTo>
                  <a:lnTo>
                    <a:pt x="39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7"/>
            <p:cNvSpPr>
              <a:spLocks/>
            </p:cNvSpPr>
            <p:nvPr/>
          </p:nvSpPr>
          <p:spPr bwMode="auto">
            <a:xfrm>
              <a:off x="6148388" y="900113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5" y="37"/>
                </a:cxn>
                <a:cxn ang="0">
                  <a:pos x="15" y="32"/>
                </a:cxn>
                <a:cxn ang="0">
                  <a:pos x="9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9" y="5"/>
                </a:cxn>
                <a:cxn ang="0">
                  <a:pos x="14" y="3"/>
                </a:cxn>
                <a:cxn ang="0">
                  <a:pos x="19" y="2"/>
                </a:cxn>
                <a:cxn ang="0">
                  <a:pos x="25" y="1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5" y="6"/>
                </a:cxn>
                <a:cxn ang="0">
                  <a:pos x="36" y="11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5" y="37"/>
                  </a:lnTo>
                  <a:lnTo>
                    <a:pt x="15" y="32"/>
                  </a:lnTo>
                  <a:lnTo>
                    <a:pt x="9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9" y="5"/>
                  </a:lnTo>
                  <a:lnTo>
                    <a:pt x="14" y="3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6"/>
                  </a:lnTo>
                  <a:lnTo>
                    <a:pt x="36" y="11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8"/>
            <p:cNvSpPr>
              <a:spLocks/>
            </p:cNvSpPr>
            <p:nvPr/>
          </p:nvSpPr>
          <p:spPr bwMode="auto">
            <a:xfrm>
              <a:off x="6191250" y="889000"/>
              <a:ext cx="93663" cy="93663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8" y="35"/>
                </a:cxn>
                <a:cxn ang="0">
                  <a:pos x="56" y="42"/>
                </a:cxn>
                <a:cxn ang="0">
                  <a:pos x="54" y="46"/>
                </a:cxn>
                <a:cxn ang="0">
                  <a:pos x="49" y="50"/>
                </a:cxn>
                <a:cxn ang="0">
                  <a:pos x="45" y="54"/>
                </a:cxn>
                <a:cxn ang="0">
                  <a:pos x="41" y="56"/>
                </a:cxn>
                <a:cxn ang="0">
                  <a:pos x="35" y="59"/>
                </a:cxn>
                <a:cxn ang="0">
                  <a:pos x="29" y="59"/>
                </a:cxn>
                <a:cxn ang="0">
                  <a:pos x="29" y="59"/>
                </a:cxn>
                <a:cxn ang="0">
                  <a:pos x="23" y="59"/>
                </a:cxn>
                <a:cxn ang="0">
                  <a:pos x="18" y="56"/>
                </a:cxn>
                <a:cxn ang="0">
                  <a:pos x="12" y="54"/>
                </a:cxn>
                <a:cxn ang="0">
                  <a:pos x="8" y="50"/>
                </a:cxn>
                <a:cxn ang="0">
                  <a:pos x="5" y="46"/>
                </a:cxn>
                <a:cxn ang="0">
                  <a:pos x="2" y="42"/>
                </a:cxn>
                <a:cxn ang="0">
                  <a:pos x="1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24"/>
                </a:cxn>
                <a:cxn ang="0">
                  <a:pos x="2" y="18"/>
                </a:cxn>
                <a:cxn ang="0">
                  <a:pos x="5" y="13"/>
                </a:cxn>
                <a:cxn ang="0">
                  <a:pos x="8" y="9"/>
                </a:cxn>
                <a:cxn ang="0">
                  <a:pos x="12" y="6"/>
                </a:cxn>
                <a:cxn ang="0">
                  <a:pos x="18" y="2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5" y="6"/>
                </a:cxn>
                <a:cxn ang="0">
                  <a:pos x="49" y="9"/>
                </a:cxn>
                <a:cxn ang="0">
                  <a:pos x="54" y="13"/>
                </a:cxn>
                <a:cxn ang="0">
                  <a:pos x="56" y="18"/>
                </a:cxn>
                <a:cxn ang="0">
                  <a:pos x="58" y="24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lnTo>
                    <a:pt x="59" y="30"/>
                  </a:lnTo>
                  <a:lnTo>
                    <a:pt x="58" y="35"/>
                  </a:lnTo>
                  <a:lnTo>
                    <a:pt x="56" y="42"/>
                  </a:lnTo>
                  <a:lnTo>
                    <a:pt x="54" y="46"/>
                  </a:lnTo>
                  <a:lnTo>
                    <a:pt x="49" y="50"/>
                  </a:lnTo>
                  <a:lnTo>
                    <a:pt x="45" y="54"/>
                  </a:lnTo>
                  <a:lnTo>
                    <a:pt x="41" y="56"/>
                  </a:lnTo>
                  <a:lnTo>
                    <a:pt x="35" y="59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23" y="59"/>
                  </a:lnTo>
                  <a:lnTo>
                    <a:pt x="18" y="56"/>
                  </a:lnTo>
                  <a:lnTo>
                    <a:pt x="12" y="54"/>
                  </a:lnTo>
                  <a:lnTo>
                    <a:pt x="8" y="50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5" y="6"/>
                  </a:lnTo>
                  <a:lnTo>
                    <a:pt x="49" y="9"/>
                  </a:lnTo>
                  <a:lnTo>
                    <a:pt x="54" y="13"/>
                  </a:lnTo>
                  <a:lnTo>
                    <a:pt x="56" y="18"/>
                  </a:lnTo>
                  <a:lnTo>
                    <a:pt x="58" y="24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9"/>
            <p:cNvSpPr>
              <a:spLocks/>
            </p:cNvSpPr>
            <p:nvPr/>
          </p:nvSpPr>
          <p:spPr bwMode="auto">
            <a:xfrm>
              <a:off x="6211888" y="911225"/>
              <a:ext cx="49213" cy="47625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31" y="15"/>
                </a:cxn>
                <a:cxn ang="0">
                  <a:pos x="30" y="21"/>
                </a:cxn>
                <a:cxn ang="0">
                  <a:pos x="27" y="25"/>
                </a:cxn>
                <a:cxn ang="0">
                  <a:pos x="22" y="29"/>
                </a:cxn>
                <a:cxn ang="0">
                  <a:pos x="15" y="30"/>
                </a:cxn>
                <a:cxn ang="0">
                  <a:pos x="15" y="30"/>
                </a:cxn>
                <a:cxn ang="0">
                  <a:pos x="10" y="29"/>
                </a:cxn>
                <a:cxn ang="0">
                  <a:pos x="5" y="25"/>
                </a:cxn>
                <a:cxn ang="0">
                  <a:pos x="2" y="21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2" y="8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2" y="1"/>
                </a:cxn>
                <a:cxn ang="0">
                  <a:pos x="27" y="4"/>
                </a:cxn>
                <a:cxn ang="0">
                  <a:pos x="30" y="8"/>
                </a:cxn>
                <a:cxn ang="0">
                  <a:pos x="31" y="15"/>
                </a:cxn>
                <a:cxn ang="0">
                  <a:pos x="31" y="15"/>
                </a:cxn>
              </a:cxnLst>
              <a:rect l="0" t="0" r="r" b="b"/>
              <a:pathLst>
                <a:path w="31" h="30">
                  <a:moveTo>
                    <a:pt x="31" y="15"/>
                  </a:moveTo>
                  <a:lnTo>
                    <a:pt x="31" y="15"/>
                  </a:lnTo>
                  <a:lnTo>
                    <a:pt x="30" y="21"/>
                  </a:lnTo>
                  <a:lnTo>
                    <a:pt x="27" y="25"/>
                  </a:lnTo>
                  <a:lnTo>
                    <a:pt x="22" y="29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0" y="29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8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7" y="4"/>
                  </a:lnTo>
                  <a:lnTo>
                    <a:pt x="30" y="8"/>
                  </a:lnTo>
                  <a:lnTo>
                    <a:pt x="31" y="15"/>
                  </a:lnTo>
                  <a:lnTo>
                    <a:pt x="31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70"/>
            <p:cNvSpPr>
              <a:spLocks/>
            </p:cNvSpPr>
            <p:nvPr/>
          </p:nvSpPr>
          <p:spPr bwMode="auto">
            <a:xfrm>
              <a:off x="6261100" y="1109663"/>
              <a:ext cx="57150" cy="61913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3" y="38"/>
                </a:cxn>
                <a:cxn ang="0">
                  <a:pos x="2" y="33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1" y="0"/>
                </a:cxn>
                <a:cxn ang="0">
                  <a:pos x="16" y="1"/>
                </a:cxn>
                <a:cxn ang="0">
                  <a:pos x="20" y="3"/>
                </a:cxn>
                <a:cxn ang="0">
                  <a:pos x="26" y="6"/>
                </a:cxn>
                <a:cxn ang="0">
                  <a:pos x="29" y="10"/>
                </a:cxn>
                <a:cxn ang="0">
                  <a:pos x="33" y="13"/>
                </a:cxn>
                <a:cxn ang="0">
                  <a:pos x="35" y="17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1"/>
                </a:cxn>
                <a:cxn ang="0">
                  <a:pos x="33" y="25"/>
                </a:cxn>
                <a:cxn ang="0">
                  <a:pos x="30" y="29"/>
                </a:cxn>
                <a:cxn ang="0">
                  <a:pos x="26" y="33"/>
                </a:cxn>
                <a:cxn ang="0">
                  <a:pos x="20" y="36"/>
                </a:cxn>
                <a:cxn ang="0">
                  <a:pos x="15" y="38"/>
                </a:cxn>
                <a:cxn ang="0">
                  <a:pos x="9" y="39"/>
                </a:cxn>
                <a:cxn ang="0">
                  <a:pos x="3" y="38"/>
                </a:cxn>
                <a:cxn ang="0">
                  <a:pos x="3" y="38"/>
                </a:cxn>
              </a:cxnLst>
              <a:rect l="0" t="0" r="r" b="b"/>
              <a:pathLst>
                <a:path w="36" h="39">
                  <a:moveTo>
                    <a:pt x="3" y="38"/>
                  </a:moveTo>
                  <a:lnTo>
                    <a:pt x="3" y="38"/>
                  </a:lnTo>
                  <a:lnTo>
                    <a:pt x="2" y="33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4" y="3"/>
                  </a:lnTo>
                  <a:lnTo>
                    <a:pt x="7" y="1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6" y="6"/>
                  </a:lnTo>
                  <a:lnTo>
                    <a:pt x="29" y="10"/>
                  </a:lnTo>
                  <a:lnTo>
                    <a:pt x="33" y="13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1"/>
                  </a:lnTo>
                  <a:lnTo>
                    <a:pt x="33" y="25"/>
                  </a:lnTo>
                  <a:lnTo>
                    <a:pt x="30" y="29"/>
                  </a:lnTo>
                  <a:lnTo>
                    <a:pt x="26" y="33"/>
                  </a:lnTo>
                  <a:lnTo>
                    <a:pt x="20" y="36"/>
                  </a:lnTo>
                  <a:lnTo>
                    <a:pt x="15" y="38"/>
                  </a:lnTo>
                  <a:lnTo>
                    <a:pt x="9" y="39"/>
                  </a:lnTo>
                  <a:lnTo>
                    <a:pt x="3" y="38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71"/>
            <p:cNvSpPr>
              <a:spLocks/>
            </p:cNvSpPr>
            <p:nvPr/>
          </p:nvSpPr>
          <p:spPr bwMode="auto">
            <a:xfrm>
              <a:off x="6310313" y="1111250"/>
              <a:ext cx="61913" cy="58738"/>
            </a:xfrm>
            <a:custGeom>
              <a:avLst/>
              <a:gdLst/>
              <a:ahLst/>
              <a:cxnLst>
                <a:cxn ang="0">
                  <a:pos x="35" y="35"/>
                </a:cxn>
                <a:cxn ang="0">
                  <a:pos x="35" y="35"/>
                </a:cxn>
                <a:cxn ang="0">
                  <a:pos x="36" y="33"/>
                </a:cxn>
                <a:cxn ang="0">
                  <a:pos x="37" y="29"/>
                </a:cxn>
                <a:cxn ang="0">
                  <a:pos x="38" y="24"/>
                </a:cxn>
                <a:cxn ang="0">
                  <a:pos x="39" y="19"/>
                </a:cxn>
                <a:cxn ang="0">
                  <a:pos x="39" y="14"/>
                </a:cxn>
                <a:cxn ang="0">
                  <a:pos x="38" y="9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1" y="1"/>
                </a:cxn>
                <a:cxn ang="0">
                  <a:pos x="16" y="4"/>
                </a:cxn>
                <a:cxn ang="0">
                  <a:pos x="12" y="9"/>
                </a:cxn>
                <a:cxn ang="0">
                  <a:pos x="3" y="16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6" y="30"/>
                </a:cxn>
                <a:cxn ang="0">
                  <a:pos x="12" y="33"/>
                </a:cxn>
                <a:cxn ang="0">
                  <a:pos x="17" y="35"/>
                </a:cxn>
                <a:cxn ang="0">
                  <a:pos x="23" y="36"/>
                </a:cxn>
                <a:cxn ang="0">
                  <a:pos x="29" y="37"/>
                </a:cxn>
                <a:cxn ang="0">
                  <a:pos x="33" y="36"/>
                </a:cxn>
                <a:cxn ang="0">
                  <a:pos x="35" y="35"/>
                </a:cxn>
                <a:cxn ang="0">
                  <a:pos x="35" y="35"/>
                </a:cxn>
              </a:cxnLst>
              <a:rect l="0" t="0" r="r" b="b"/>
              <a:pathLst>
                <a:path w="39" h="37">
                  <a:moveTo>
                    <a:pt x="35" y="35"/>
                  </a:moveTo>
                  <a:lnTo>
                    <a:pt x="35" y="35"/>
                  </a:lnTo>
                  <a:lnTo>
                    <a:pt x="36" y="33"/>
                  </a:lnTo>
                  <a:lnTo>
                    <a:pt x="37" y="29"/>
                  </a:lnTo>
                  <a:lnTo>
                    <a:pt x="38" y="24"/>
                  </a:lnTo>
                  <a:lnTo>
                    <a:pt x="39" y="19"/>
                  </a:lnTo>
                  <a:lnTo>
                    <a:pt x="39" y="14"/>
                  </a:lnTo>
                  <a:lnTo>
                    <a:pt x="38" y="9"/>
                  </a:lnTo>
                  <a:lnTo>
                    <a:pt x="35" y="4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6" y="4"/>
                  </a:lnTo>
                  <a:lnTo>
                    <a:pt x="12" y="9"/>
                  </a:lnTo>
                  <a:lnTo>
                    <a:pt x="3" y="16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6" y="30"/>
                  </a:lnTo>
                  <a:lnTo>
                    <a:pt x="12" y="33"/>
                  </a:lnTo>
                  <a:lnTo>
                    <a:pt x="17" y="35"/>
                  </a:lnTo>
                  <a:lnTo>
                    <a:pt x="23" y="36"/>
                  </a:lnTo>
                  <a:lnTo>
                    <a:pt x="29" y="37"/>
                  </a:lnTo>
                  <a:lnTo>
                    <a:pt x="33" y="36"/>
                  </a:lnTo>
                  <a:lnTo>
                    <a:pt x="35" y="35"/>
                  </a:lnTo>
                  <a:lnTo>
                    <a:pt x="35" y="35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72"/>
            <p:cNvSpPr>
              <a:spLocks/>
            </p:cNvSpPr>
            <p:nvPr/>
          </p:nvSpPr>
          <p:spPr bwMode="auto">
            <a:xfrm>
              <a:off x="6346825" y="1166813"/>
              <a:ext cx="57150" cy="587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2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1" y="22"/>
                </a:cxn>
                <a:cxn ang="0">
                  <a:pos x="2" y="28"/>
                </a:cxn>
                <a:cxn ang="0">
                  <a:pos x="4" y="32"/>
                </a:cxn>
                <a:cxn ang="0">
                  <a:pos x="7" y="36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10" y="37"/>
                </a:cxn>
                <a:cxn ang="0">
                  <a:pos x="10" y="37"/>
                </a:cxn>
                <a:cxn ang="0">
                  <a:pos x="24" y="25"/>
                </a:cxn>
                <a:cxn ang="0">
                  <a:pos x="36" y="13"/>
                </a:cxn>
                <a:cxn ang="0">
                  <a:pos x="36" y="13"/>
                </a:cxn>
                <a:cxn ang="0">
                  <a:pos x="33" y="10"/>
                </a:cxn>
                <a:cxn ang="0">
                  <a:pos x="29" y="6"/>
                </a:cxn>
                <a:cxn ang="0">
                  <a:pos x="18" y="2"/>
                </a:cxn>
                <a:cxn ang="0">
                  <a:pos x="10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36" h="37">
                  <a:moveTo>
                    <a:pt x="7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1" y="22"/>
                  </a:lnTo>
                  <a:lnTo>
                    <a:pt x="2" y="28"/>
                  </a:lnTo>
                  <a:lnTo>
                    <a:pt x="4" y="32"/>
                  </a:lnTo>
                  <a:lnTo>
                    <a:pt x="7" y="36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24" y="25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3" y="10"/>
                  </a:lnTo>
                  <a:lnTo>
                    <a:pt x="29" y="6"/>
                  </a:lnTo>
                  <a:lnTo>
                    <a:pt x="18" y="2"/>
                  </a:lnTo>
                  <a:lnTo>
                    <a:pt x="10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73"/>
            <p:cNvSpPr>
              <a:spLocks/>
            </p:cNvSpPr>
            <p:nvPr/>
          </p:nvSpPr>
          <p:spPr bwMode="auto">
            <a:xfrm>
              <a:off x="6307138" y="1216025"/>
              <a:ext cx="53975" cy="460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2" y="25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22" y="18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26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10" y="7"/>
                </a:cxn>
                <a:cxn ang="0">
                  <a:pos x="6" y="10"/>
                </a:cxn>
                <a:cxn ang="0">
                  <a:pos x="2" y="15"/>
                </a:cxn>
                <a:cxn ang="0">
                  <a:pos x="1" y="19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34" h="29">
                  <a:moveTo>
                    <a:pt x="0" y="21"/>
                  </a:moveTo>
                  <a:lnTo>
                    <a:pt x="0" y="21"/>
                  </a:lnTo>
                  <a:lnTo>
                    <a:pt x="2" y="25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22" y="18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74"/>
            <p:cNvSpPr>
              <a:spLocks/>
            </p:cNvSpPr>
            <p:nvPr/>
          </p:nvSpPr>
          <p:spPr bwMode="auto">
            <a:xfrm>
              <a:off x="6253163" y="1216025"/>
              <a:ext cx="61913" cy="58738"/>
            </a:xfrm>
            <a:custGeom>
              <a:avLst/>
              <a:gdLst/>
              <a:ahLst/>
              <a:cxnLst>
                <a:cxn ang="0">
                  <a:pos x="39" y="20"/>
                </a:cxn>
                <a:cxn ang="0">
                  <a:pos x="39" y="20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8" y="37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2" y="33"/>
                </a:cxn>
                <a:cxn ang="0">
                  <a:pos x="0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8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9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9" y="20"/>
                </a:cxn>
                <a:cxn ang="0">
                  <a:pos x="39" y="20"/>
                </a:cxn>
              </a:cxnLst>
              <a:rect l="0" t="0" r="r" b="b"/>
              <a:pathLst>
                <a:path w="39" h="37">
                  <a:moveTo>
                    <a:pt x="39" y="20"/>
                  </a:moveTo>
                  <a:lnTo>
                    <a:pt x="39" y="20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3" y="7"/>
                  </a:lnTo>
                  <a:lnTo>
                    <a:pt x="4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9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9" y="20"/>
                  </a:lnTo>
                  <a:lnTo>
                    <a:pt x="39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75"/>
            <p:cNvSpPr>
              <a:spLocks/>
            </p:cNvSpPr>
            <p:nvPr/>
          </p:nvSpPr>
          <p:spPr bwMode="auto">
            <a:xfrm>
              <a:off x="6224588" y="1158875"/>
              <a:ext cx="58738" cy="60325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30" y="38"/>
                </a:cxn>
                <a:cxn ang="0">
                  <a:pos x="24" y="37"/>
                </a:cxn>
                <a:cxn ang="0">
                  <a:pos x="14" y="33"/>
                </a:cxn>
                <a:cxn ang="0">
                  <a:pos x="8" y="29"/>
                </a:cxn>
                <a:cxn ang="0">
                  <a:pos x="4" y="26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4" y="3"/>
                </a:cxn>
                <a:cxn ang="0">
                  <a:pos x="19" y="2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31" y="1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4" y="6"/>
                </a:cxn>
                <a:cxn ang="0">
                  <a:pos x="36" y="11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30" y="38"/>
                </a:cxn>
                <a:cxn ang="0">
                  <a:pos x="30" y="38"/>
                </a:cxn>
              </a:cxnLst>
              <a:rect l="0" t="0" r="r" b="b"/>
              <a:pathLst>
                <a:path w="37" h="38">
                  <a:moveTo>
                    <a:pt x="30" y="38"/>
                  </a:moveTo>
                  <a:lnTo>
                    <a:pt x="30" y="38"/>
                  </a:lnTo>
                  <a:lnTo>
                    <a:pt x="24" y="37"/>
                  </a:lnTo>
                  <a:lnTo>
                    <a:pt x="14" y="33"/>
                  </a:lnTo>
                  <a:lnTo>
                    <a:pt x="8" y="29"/>
                  </a:lnTo>
                  <a:lnTo>
                    <a:pt x="4" y="26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4" y="3"/>
                  </a:lnTo>
                  <a:lnTo>
                    <a:pt x="19" y="2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4" y="6"/>
                  </a:lnTo>
                  <a:lnTo>
                    <a:pt x="36" y="11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30" y="38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76"/>
            <p:cNvSpPr>
              <a:spLocks/>
            </p:cNvSpPr>
            <p:nvPr/>
          </p:nvSpPr>
          <p:spPr bwMode="auto">
            <a:xfrm>
              <a:off x="6265863" y="1147763"/>
              <a:ext cx="93663" cy="93663"/>
            </a:xfrm>
            <a:custGeom>
              <a:avLst/>
              <a:gdLst/>
              <a:ahLst/>
              <a:cxnLst>
                <a:cxn ang="0">
                  <a:pos x="30" y="59"/>
                </a:cxn>
                <a:cxn ang="0">
                  <a:pos x="30" y="59"/>
                </a:cxn>
                <a:cxn ang="0">
                  <a:pos x="35" y="59"/>
                </a:cxn>
                <a:cxn ang="0">
                  <a:pos x="41" y="56"/>
                </a:cxn>
                <a:cxn ang="0">
                  <a:pos x="46" y="54"/>
                </a:cxn>
                <a:cxn ang="0">
                  <a:pos x="50" y="50"/>
                </a:cxn>
                <a:cxn ang="0">
                  <a:pos x="54" y="46"/>
                </a:cxn>
                <a:cxn ang="0">
                  <a:pos x="57" y="42"/>
                </a:cxn>
                <a:cxn ang="0">
                  <a:pos x="59" y="35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24"/>
                </a:cxn>
                <a:cxn ang="0">
                  <a:pos x="57" y="18"/>
                </a:cxn>
                <a:cxn ang="0">
                  <a:pos x="54" y="13"/>
                </a:cxn>
                <a:cxn ang="0">
                  <a:pos x="50" y="9"/>
                </a:cxn>
                <a:cxn ang="0">
                  <a:pos x="46" y="6"/>
                </a:cxn>
                <a:cxn ang="0">
                  <a:pos x="41" y="2"/>
                </a:cxn>
                <a:cxn ang="0">
                  <a:pos x="35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1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6" y="13"/>
                </a:cxn>
                <a:cxn ang="0">
                  <a:pos x="2" y="18"/>
                </a:cxn>
                <a:cxn ang="0">
                  <a:pos x="1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" y="35"/>
                </a:cxn>
                <a:cxn ang="0">
                  <a:pos x="2" y="42"/>
                </a:cxn>
                <a:cxn ang="0">
                  <a:pos x="6" y="46"/>
                </a:cxn>
                <a:cxn ang="0">
                  <a:pos x="9" y="50"/>
                </a:cxn>
                <a:cxn ang="0">
                  <a:pos x="13" y="54"/>
                </a:cxn>
                <a:cxn ang="0">
                  <a:pos x="18" y="56"/>
                </a:cxn>
                <a:cxn ang="0">
                  <a:pos x="24" y="59"/>
                </a:cxn>
                <a:cxn ang="0">
                  <a:pos x="30" y="59"/>
                </a:cxn>
                <a:cxn ang="0">
                  <a:pos x="30" y="59"/>
                </a:cxn>
              </a:cxnLst>
              <a:rect l="0" t="0" r="r" b="b"/>
              <a:pathLst>
                <a:path w="59" h="59">
                  <a:moveTo>
                    <a:pt x="30" y="59"/>
                  </a:moveTo>
                  <a:lnTo>
                    <a:pt x="30" y="59"/>
                  </a:lnTo>
                  <a:lnTo>
                    <a:pt x="35" y="59"/>
                  </a:lnTo>
                  <a:lnTo>
                    <a:pt x="41" y="56"/>
                  </a:lnTo>
                  <a:lnTo>
                    <a:pt x="46" y="54"/>
                  </a:lnTo>
                  <a:lnTo>
                    <a:pt x="50" y="50"/>
                  </a:lnTo>
                  <a:lnTo>
                    <a:pt x="54" y="46"/>
                  </a:lnTo>
                  <a:lnTo>
                    <a:pt x="57" y="42"/>
                  </a:lnTo>
                  <a:lnTo>
                    <a:pt x="59" y="35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4"/>
                  </a:lnTo>
                  <a:lnTo>
                    <a:pt x="57" y="18"/>
                  </a:lnTo>
                  <a:lnTo>
                    <a:pt x="54" y="13"/>
                  </a:lnTo>
                  <a:lnTo>
                    <a:pt x="50" y="9"/>
                  </a:lnTo>
                  <a:lnTo>
                    <a:pt x="46" y="6"/>
                  </a:lnTo>
                  <a:lnTo>
                    <a:pt x="41" y="2"/>
                  </a:lnTo>
                  <a:lnTo>
                    <a:pt x="35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1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2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35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3" y="54"/>
                  </a:lnTo>
                  <a:lnTo>
                    <a:pt x="18" y="56"/>
                  </a:lnTo>
                  <a:lnTo>
                    <a:pt x="24" y="59"/>
                  </a:lnTo>
                  <a:lnTo>
                    <a:pt x="30" y="59"/>
                  </a:lnTo>
                  <a:lnTo>
                    <a:pt x="30" y="59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77"/>
            <p:cNvSpPr>
              <a:spLocks/>
            </p:cNvSpPr>
            <p:nvPr/>
          </p:nvSpPr>
          <p:spPr bwMode="auto">
            <a:xfrm>
              <a:off x="6288088" y="1169988"/>
              <a:ext cx="49213" cy="47625"/>
            </a:xfrm>
            <a:custGeom>
              <a:avLst/>
              <a:gdLst/>
              <a:ahLst/>
              <a:cxnLst>
                <a:cxn ang="0">
                  <a:pos x="15" y="30"/>
                </a:cxn>
                <a:cxn ang="0">
                  <a:pos x="15" y="30"/>
                </a:cxn>
                <a:cxn ang="0">
                  <a:pos x="21" y="29"/>
                </a:cxn>
                <a:cxn ang="0">
                  <a:pos x="26" y="26"/>
                </a:cxn>
                <a:cxn ang="0">
                  <a:pos x="29" y="21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29" y="9"/>
                </a:cxn>
                <a:cxn ang="0">
                  <a:pos x="26" y="4"/>
                </a:cxn>
                <a:cxn ang="0">
                  <a:pos x="21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9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21"/>
                </a:cxn>
                <a:cxn ang="0">
                  <a:pos x="4" y="26"/>
                </a:cxn>
                <a:cxn ang="0">
                  <a:pos x="10" y="29"/>
                </a:cxn>
                <a:cxn ang="0">
                  <a:pos x="15" y="30"/>
                </a:cxn>
                <a:cxn ang="0">
                  <a:pos x="15" y="30"/>
                </a:cxn>
              </a:cxnLst>
              <a:rect l="0" t="0" r="r" b="b"/>
              <a:pathLst>
                <a:path w="31" h="30">
                  <a:moveTo>
                    <a:pt x="15" y="30"/>
                  </a:moveTo>
                  <a:lnTo>
                    <a:pt x="15" y="30"/>
                  </a:lnTo>
                  <a:lnTo>
                    <a:pt x="21" y="29"/>
                  </a:lnTo>
                  <a:lnTo>
                    <a:pt x="26" y="26"/>
                  </a:lnTo>
                  <a:lnTo>
                    <a:pt x="29" y="21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29" y="9"/>
                  </a:lnTo>
                  <a:lnTo>
                    <a:pt x="26" y="4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6"/>
                  </a:lnTo>
                  <a:lnTo>
                    <a:pt x="10" y="29"/>
                  </a:lnTo>
                  <a:lnTo>
                    <a:pt x="15" y="30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78"/>
            <p:cNvSpPr>
              <a:spLocks/>
            </p:cNvSpPr>
            <p:nvPr/>
          </p:nvSpPr>
          <p:spPr bwMode="auto">
            <a:xfrm>
              <a:off x="6572250" y="738188"/>
              <a:ext cx="57150" cy="61913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3" y="37"/>
                </a:cxn>
                <a:cxn ang="0">
                  <a:pos x="2" y="33"/>
                </a:cxn>
                <a:cxn ang="0">
                  <a:pos x="0" y="21"/>
                </a:cxn>
                <a:cxn ang="0">
                  <a:pos x="0" y="16"/>
                </a:cxn>
                <a:cxn ang="0">
                  <a:pos x="0" y="9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20" y="2"/>
                </a:cxn>
                <a:cxn ang="0">
                  <a:pos x="24" y="5"/>
                </a:cxn>
                <a:cxn ang="0">
                  <a:pos x="29" y="9"/>
                </a:cxn>
                <a:cxn ang="0">
                  <a:pos x="32" y="13"/>
                </a:cxn>
                <a:cxn ang="0">
                  <a:pos x="35" y="16"/>
                </a:cxn>
                <a:cxn ang="0">
                  <a:pos x="36" y="19"/>
                </a:cxn>
                <a:cxn ang="0">
                  <a:pos x="36" y="19"/>
                </a:cxn>
                <a:cxn ang="0">
                  <a:pos x="35" y="21"/>
                </a:cxn>
                <a:cxn ang="0">
                  <a:pos x="33" y="24"/>
                </a:cxn>
                <a:cxn ang="0">
                  <a:pos x="30" y="29"/>
                </a:cxn>
                <a:cxn ang="0">
                  <a:pos x="26" y="33"/>
                </a:cxn>
                <a:cxn ang="0">
                  <a:pos x="20" y="36"/>
                </a:cxn>
                <a:cxn ang="0">
                  <a:pos x="15" y="38"/>
                </a:cxn>
                <a:cxn ang="0">
                  <a:pos x="9" y="39"/>
                </a:cxn>
                <a:cxn ang="0">
                  <a:pos x="3" y="37"/>
                </a:cxn>
                <a:cxn ang="0">
                  <a:pos x="3" y="37"/>
                </a:cxn>
              </a:cxnLst>
              <a:rect l="0" t="0" r="r" b="b"/>
              <a:pathLst>
                <a:path w="36" h="39">
                  <a:moveTo>
                    <a:pt x="3" y="37"/>
                  </a:moveTo>
                  <a:lnTo>
                    <a:pt x="3" y="37"/>
                  </a:lnTo>
                  <a:lnTo>
                    <a:pt x="2" y="33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9"/>
                  </a:lnTo>
                  <a:lnTo>
                    <a:pt x="2" y="4"/>
                  </a:lnTo>
                  <a:lnTo>
                    <a:pt x="4" y="2"/>
                  </a:lnTo>
                  <a:lnTo>
                    <a:pt x="5" y="1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5"/>
                  </a:lnTo>
                  <a:lnTo>
                    <a:pt x="29" y="9"/>
                  </a:lnTo>
                  <a:lnTo>
                    <a:pt x="32" y="13"/>
                  </a:lnTo>
                  <a:lnTo>
                    <a:pt x="35" y="1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5" y="21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26" y="33"/>
                  </a:lnTo>
                  <a:lnTo>
                    <a:pt x="20" y="36"/>
                  </a:lnTo>
                  <a:lnTo>
                    <a:pt x="15" y="38"/>
                  </a:lnTo>
                  <a:lnTo>
                    <a:pt x="9" y="39"/>
                  </a:lnTo>
                  <a:lnTo>
                    <a:pt x="3" y="37"/>
                  </a:lnTo>
                  <a:lnTo>
                    <a:pt x="3" y="37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79"/>
            <p:cNvSpPr>
              <a:spLocks/>
            </p:cNvSpPr>
            <p:nvPr/>
          </p:nvSpPr>
          <p:spPr bwMode="auto">
            <a:xfrm>
              <a:off x="6621463" y="739775"/>
              <a:ext cx="61913" cy="5873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3" y="16"/>
                </a:cxn>
                <a:cxn ang="0">
                  <a:pos x="11" y="7"/>
                </a:cxn>
                <a:cxn ang="0">
                  <a:pos x="16" y="4"/>
                </a:cxn>
                <a:cxn ang="0">
                  <a:pos x="21" y="1"/>
                </a:cxn>
                <a:cxn ang="0">
                  <a:pos x="26" y="0"/>
                </a:cxn>
                <a:cxn ang="0">
                  <a:pos x="28" y="0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35" y="3"/>
                </a:cxn>
                <a:cxn ang="0">
                  <a:pos x="37" y="8"/>
                </a:cxn>
                <a:cxn ang="0">
                  <a:pos x="39" y="13"/>
                </a:cxn>
                <a:cxn ang="0">
                  <a:pos x="39" y="19"/>
                </a:cxn>
                <a:cxn ang="0">
                  <a:pos x="38" y="24"/>
                </a:cxn>
                <a:cxn ang="0">
                  <a:pos x="37" y="29"/>
                </a:cxn>
                <a:cxn ang="0">
                  <a:pos x="36" y="33"/>
                </a:cxn>
                <a:cxn ang="0">
                  <a:pos x="35" y="35"/>
                </a:cxn>
                <a:cxn ang="0">
                  <a:pos x="35" y="35"/>
                </a:cxn>
                <a:cxn ang="0">
                  <a:pos x="32" y="36"/>
                </a:cxn>
                <a:cxn ang="0">
                  <a:pos x="28" y="37"/>
                </a:cxn>
                <a:cxn ang="0">
                  <a:pos x="23" y="36"/>
                </a:cxn>
                <a:cxn ang="0">
                  <a:pos x="17" y="35"/>
                </a:cxn>
                <a:cxn ang="0">
                  <a:pos x="11" y="33"/>
                </a:cxn>
                <a:cxn ang="0">
                  <a:pos x="6" y="30"/>
                </a:cxn>
                <a:cxn ang="0">
                  <a:pos x="2" y="25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39" h="37">
                  <a:moveTo>
                    <a:pt x="0" y="20"/>
                  </a:moveTo>
                  <a:lnTo>
                    <a:pt x="0" y="20"/>
                  </a:lnTo>
                  <a:lnTo>
                    <a:pt x="3" y="16"/>
                  </a:lnTo>
                  <a:lnTo>
                    <a:pt x="11" y="7"/>
                  </a:lnTo>
                  <a:lnTo>
                    <a:pt x="16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5" y="3"/>
                  </a:lnTo>
                  <a:lnTo>
                    <a:pt x="37" y="8"/>
                  </a:lnTo>
                  <a:lnTo>
                    <a:pt x="39" y="13"/>
                  </a:lnTo>
                  <a:lnTo>
                    <a:pt x="39" y="19"/>
                  </a:lnTo>
                  <a:lnTo>
                    <a:pt x="38" y="24"/>
                  </a:lnTo>
                  <a:lnTo>
                    <a:pt x="37" y="29"/>
                  </a:lnTo>
                  <a:lnTo>
                    <a:pt x="36" y="33"/>
                  </a:lnTo>
                  <a:lnTo>
                    <a:pt x="35" y="35"/>
                  </a:lnTo>
                  <a:lnTo>
                    <a:pt x="35" y="35"/>
                  </a:lnTo>
                  <a:lnTo>
                    <a:pt x="32" y="36"/>
                  </a:lnTo>
                  <a:lnTo>
                    <a:pt x="28" y="37"/>
                  </a:lnTo>
                  <a:lnTo>
                    <a:pt x="23" y="36"/>
                  </a:lnTo>
                  <a:lnTo>
                    <a:pt x="17" y="35"/>
                  </a:lnTo>
                  <a:lnTo>
                    <a:pt x="11" y="33"/>
                  </a:lnTo>
                  <a:lnTo>
                    <a:pt x="6" y="30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80"/>
            <p:cNvSpPr>
              <a:spLocks/>
            </p:cNvSpPr>
            <p:nvPr/>
          </p:nvSpPr>
          <p:spPr bwMode="auto">
            <a:xfrm>
              <a:off x="6657975" y="793750"/>
              <a:ext cx="36513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5"/>
                </a:cxn>
                <a:cxn ang="0">
                  <a:pos x="0" y="10"/>
                </a:cxn>
                <a:cxn ang="0">
                  <a:pos x="0" y="17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4" y="33"/>
                </a:cxn>
                <a:cxn ang="0">
                  <a:pos x="6" y="36"/>
                </a:cxn>
                <a:cxn ang="0">
                  <a:pos x="9" y="38"/>
                </a:cxn>
                <a:cxn ang="0">
                  <a:pos x="10" y="38"/>
                </a:cxn>
                <a:cxn ang="0">
                  <a:pos x="10" y="38"/>
                </a:cxn>
                <a:cxn ang="0">
                  <a:pos x="16" y="22"/>
                </a:cxn>
                <a:cxn ang="0">
                  <a:pos x="23" y="5"/>
                </a:cxn>
                <a:cxn ang="0">
                  <a:pos x="23" y="5"/>
                </a:cxn>
                <a:cxn ang="0">
                  <a:pos x="12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3" h="38">
                  <a:moveTo>
                    <a:pt x="6" y="0"/>
                  </a:moveTo>
                  <a:lnTo>
                    <a:pt x="6" y="0"/>
                  </a:lnTo>
                  <a:lnTo>
                    <a:pt x="2" y="5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28"/>
                  </a:lnTo>
                  <a:lnTo>
                    <a:pt x="4" y="33"/>
                  </a:lnTo>
                  <a:lnTo>
                    <a:pt x="6" y="36"/>
                  </a:lnTo>
                  <a:lnTo>
                    <a:pt x="9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6" y="22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2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1"/>
            <p:cNvSpPr>
              <a:spLocks/>
            </p:cNvSpPr>
            <p:nvPr/>
          </p:nvSpPr>
          <p:spPr bwMode="auto">
            <a:xfrm>
              <a:off x="6618288" y="844550"/>
              <a:ext cx="53975" cy="5873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1" y="1"/>
                </a:cxn>
                <a:cxn ang="0">
                  <a:pos x="26" y="0"/>
                </a:cxn>
                <a:cxn ang="0">
                  <a:pos x="20" y="1"/>
                </a:cxn>
                <a:cxn ang="0">
                  <a:pos x="15" y="3"/>
                </a:cxn>
                <a:cxn ang="0">
                  <a:pos x="9" y="6"/>
                </a:cxn>
                <a:cxn ang="0">
                  <a:pos x="5" y="10"/>
                </a:cxn>
                <a:cxn ang="0">
                  <a:pos x="2" y="14"/>
                </a:cxn>
                <a:cxn ang="0">
                  <a:pos x="0" y="19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2" y="24"/>
                </a:cxn>
                <a:cxn ang="0">
                  <a:pos x="6" y="29"/>
                </a:cxn>
                <a:cxn ang="0">
                  <a:pos x="11" y="34"/>
                </a:cxn>
                <a:cxn ang="0">
                  <a:pos x="18" y="37"/>
                </a:cxn>
                <a:cxn ang="0">
                  <a:pos x="18" y="37"/>
                </a:cxn>
                <a:cxn ang="0">
                  <a:pos x="26" y="22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1" y="1"/>
                </a:cxn>
                <a:cxn ang="0">
                  <a:pos x="31" y="1"/>
                </a:cxn>
              </a:cxnLst>
              <a:rect l="0" t="0" r="r" b="b"/>
              <a:pathLst>
                <a:path w="34" h="37">
                  <a:moveTo>
                    <a:pt x="31" y="1"/>
                  </a:moveTo>
                  <a:lnTo>
                    <a:pt x="31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9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24"/>
                  </a:lnTo>
                  <a:lnTo>
                    <a:pt x="6" y="29"/>
                  </a:lnTo>
                  <a:lnTo>
                    <a:pt x="11" y="34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6" y="22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1" y="1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82"/>
            <p:cNvSpPr>
              <a:spLocks/>
            </p:cNvSpPr>
            <p:nvPr/>
          </p:nvSpPr>
          <p:spPr bwMode="auto">
            <a:xfrm>
              <a:off x="6564313" y="844550"/>
              <a:ext cx="60325" cy="58738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38" y="20"/>
                </a:cxn>
                <a:cxn ang="0">
                  <a:pos x="35" y="23"/>
                </a:cxn>
                <a:cxn ang="0">
                  <a:pos x="26" y="30"/>
                </a:cxn>
                <a:cxn ang="0">
                  <a:pos x="21" y="34"/>
                </a:cxn>
                <a:cxn ang="0">
                  <a:pos x="16" y="36"/>
                </a:cxn>
                <a:cxn ang="0">
                  <a:pos x="10" y="37"/>
                </a:cxn>
                <a:cxn ang="0">
                  <a:pos x="7" y="37"/>
                </a:cxn>
                <a:cxn ang="0">
                  <a:pos x="5" y="36"/>
                </a:cxn>
                <a:cxn ang="0">
                  <a:pos x="5" y="36"/>
                </a:cxn>
                <a:cxn ang="0">
                  <a:pos x="2" y="32"/>
                </a:cxn>
                <a:cxn ang="0">
                  <a:pos x="0" y="27"/>
                </a:cxn>
                <a:cxn ang="0">
                  <a:pos x="0" y="22"/>
                </a:cxn>
                <a:cxn ang="0">
                  <a:pos x="0" y="17"/>
                </a:cxn>
                <a:cxn ang="0">
                  <a:pos x="1" y="11"/>
                </a:cxn>
                <a:cxn ang="0">
                  <a:pos x="2" y="7"/>
                </a:cxn>
                <a:cxn ang="0">
                  <a:pos x="4" y="3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3" y="3"/>
                </a:cxn>
                <a:cxn ang="0">
                  <a:pos x="28" y="5"/>
                </a:cxn>
                <a:cxn ang="0">
                  <a:pos x="34" y="9"/>
                </a:cxn>
                <a:cxn ang="0">
                  <a:pos x="37" y="13"/>
                </a:cxn>
                <a:cxn ang="0">
                  <a:pos x="38" y="20"/>
                </a:cxn>
                <a:cxn ang="0">
                  <a:pos x="38" y="20"/>
                </a:cxn>
              </a:cxnLst>
              <a:rect l="0" t="0" r="r" b="b"/>
              <a:pathLst>
                <a:path w="38" h="37">
                  <a:moveTo>
                    <a:pt x="38" y="20"/>
                  </a:moveTo>
                  <a:lnTo>
                    <a:pt x="38" y="20"/>
                  </a:lnTo>
                  <a:lnTo>
                    <a:pt x="35" y="23"/>
                  </a:lnTo>
                  <a:lnTo>
                    <a:pt x="26" y="30"/>
                  </a:lnTo>
                  <a:lnTo>
                    <a:pt x="21" y="34"/>
                  </a:lnTo>
                  <a:lnTo>
                    <a:pt x="16" y="36"/>
                  </a:lnTo>
                  <a:lnTo>
                    <a:pt x="10" y="37"/>
                  </a:lnTo>
                  <a:lnTo>
                    <a:pt x="7" y="37"/>
                  </a:lnTo>
                  <a:lnTo>
                    <a:pt x="5" y="36"/>
                  </a:lnTo>
                  <a:lnTo>
                    <a:pt x="5" y="36"/>
                  </a:lnTo>
                  <a:lnTo>
                    <a:pt x="2" y="32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4" y="9"/>
                  </a:lnTo>
                  <a:lnTo>
                    <a:pt x="37" y="13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83"/>
            <p:cNvSpPr>
              <a:spLocks/>
            </p:cNvSpPr>
            <p:nvPr/>
          </p:nvSpPr>
          <p:spPr bwMode="auto">
            <a:xfrm>
              <a:off x="6535738" y="787400"/>
              <a:ext cx="58738" cy="60325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8" y="38"/>
                </a:cxn>
                <a:cxn ang="0">
                  <a:pos x="24" y="37"/>
                </a:cxn>
                <a:cxn ang="0">
                  <a:pos x="14" y="32"/>
                </a:cxn>
                <a:cxn ang="0">
                  <a:pos x="8" y="29"/>
                </a:cxn>
                <a:cxn ang="0">
                  <a:pos x="4" y="26"/>
                </a:cxn>
                <a:cxn ang="0">
                  <a:pos x="1" y="21"/>
                </a:cxn>
                <a:cxn ang="0">
                  <a:pos x="0" y="19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12"/>
                </a:cxn>
                <a:cxn ang="0">
                  <a:pos x="4" y="8"/>
                </a:cxn>
                <a:cxn ang="0">
                  <a:pos x="8" y="5"/>
                </a:cxn>
                <a:cxn ang="0">
                  <a:pos x="14" y="3"/>
                </a:cxn>
                <a:cxn ang="0">
                  <a:pos x="19" y="1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4" y="6"/>
                </a:cxn>
                <a:cxn ang="0">
                  <a:pos x="36" y="10"/>
                </a:cxn>
                <a:cxn ang="0">
                  <a:pos x="37" y="17"/>
                </a:cxn>
                <a:cxn ang="0">
                  <a:pos x="37" y="23"/>
                </a:cxn>
                <a:cxn ang="0">
                  <a:pos x="36" y="28"/>
                </a:cxn>
                <a:cxn ang="0">
                  <a:pos x="34" y="34"/>
                </a:cxn>
                <a:cxn ang="0">
                  <a:pos x="28" y="38"/>
                </a:cxn>
                <a:cxn ang="0">
                  <a:pos x="28" y="38"/>
                </a:cxn>
              </a:cxnLst>
              <a:rect l="0" t="0" r="r" b="b"/>
              <a:pathLst>
                <a:path w="37" h="38">
                  <a:moveTo>
                    <a:pt x="28" y="38"/>
                  </a:moveTo>
                  <a:lnTo>
                    <a:pt x="28" y="38"/>
                  </a:lnTo>
                  <a:lnTo>
                    <a:pt x="24" y="37"/>
                  </a:lnTo>
                  <a:lnTo>
                    <a:pt x="14" y="32"/>
                  </a:lnTo>
                  <a:lnTo>
                    <a:pt x="8" y="29"/>
                  </a:lnTo>
                  <a:lnTo>
                    <a:pt x="4" y="26"/>
                  </a:lnTo>
                  <a:lnTo>
                    <a:pt x="1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5"/>
                  </a:lnTo>
                  <a:lnTo>
                    <a:pt x="14" y="3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7" y="17"/>
                  </a:lnTo>
                  <a:lnTo>
                    <a:pt x="37" y="23"/>
                  </a:lnTo>
                  <a:lnTo>
                    <a:pt x="36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8" y="38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84"/>
            <p:cNvSpPr>
              <a:spLocks/>
            </p:cNvSpPr>
            <p:nvPr/>
          </p:nvSpPr>
          <p:spPr bwMode="auto">
            <a:xfrm>
              <a:off x="6577013" y="776288"/>
              <a:ext cx="93663" cy="93663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59" y="30"/>
                </a:cxn>
                <a:cxn ang="0">
                  <a:pos x="59" y="35"/>
                </a:cxn>
                <a:cxn ang="0">
                  <a:pos x="56" y="41"/>
                </a:cxn>
                <a:cxn ang="0">
                  <a:pos x="53" y="46"/>
                </a:cxn>
                <a:cxn ang="0">
                  <a:pos x="50" y="50"/>
                </a:cxn>
                <a:cxn ang="0">
                  <a:pos x="46" y="54"/>
                </a:cxn>
                <a:cxn ang="0">
                  <a:pos x="41" y="56"/>
                </a:cxn>
                <a:cxn ang="0">
                  <a:pos x="35" y="59"/>
                </a:cxn>
                <a:cxn ang="0">
                  <a:pos x="30" y="59"/>
                </a:cxn>
                <a:cxn ang="0">
                  <a:pos x="30" y="59"/>
                </a:cxn>
                <a:cxn ang="0">
                  <a:pos x="24" y="59"/>
                </a:cxn>
                <a:cxn ang="0">
                  <a:pos x="18" y="56"/>
                </a:cxn>
                <a:cxn ang="0">
                  <a:pos x="13" y="54"/>
                </a:cxn>
                <a:cxn ang="0">
                  <a:pos x="9" y="50"/>
                </a:cxn>
                <a:cxn ang="0">
                  <a:pos x="6" y="46"/>
                </a:cxn>
                <a:cxn ang="0">
                  <a:pos x="2" y="41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6" y="13"/>
                </a:cxn>
                <a:cxn ang="0">
                  <a:pos x="9" y="9"/>
                </a:cxn>
                <a:cxn ang="0">
                  <a:pos x="13" y="6"/>
                </a:cxn>
                <a:cxn ang="0">
                  <a:pos x="18" y="2"/>
                </a:cxn>
                <a:cxn ang="0">
                  <a:pos x="24" y="1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5" y="1"/>
                </a:cxn>
                <a:cxn ang="0">
                  <a:pos x="41" y="2"/>
                </a:cxn>
                <a:cxn ang="0">
                  <a:pos x="46" y="6"/>
                </a:cxn>
                <a:cxn ang="0">
                  <a:pos x="50" y="9"/>
                </a:cxn>
                <a:cxn ang="0">
                  <a:pos x="53" y="13"/>
                </a:cxn>
                <a:cxn ang="0">
                  <a:pos x="56" y="18"/>
                </a:cxn>
                <a:cxn ang="0">
                  <a:pos x="59" y="24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59">
                  <a:moveTo>
                    <a:pt x="59" y="30"/>
                  </a:moveTo>
                  <a:lnTo>
                    <a:pt x="59" y="30"/>
                  </a:lnTo>
                  <a:lnTo>
                    <a:pt x="59" y="35"/>
                  </a:lnTo>
                  <a:lnTo>
                    <a:pt x="56" y="41"/>
                  </a:lnTo>
                  <a:lnTo>
                    <a:pt x="53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6"/>
                  </a:lnTo>
                  <a:lnTo>
                    <a:pt x="35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6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3" y="6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2"/>
                  </a:lnTo>
                  <a:lnTo>
                    <a:pt x="46" y="6"/>
                  </a:lnTo>
                  <a:lnTo>
                    <a:pt x="50" y="9"/>
                  </a:lnTo>
                  <a:lnTo>
                    <a:pt x="53" y="13"/>
                  </a:lnTo>
                  <a:lnTo>
                    <a:pt x="56" y="18"/>
                  </a:lnTo>
                  <a:lnTo>
                    <a:pt x="59" y="24"/>
                  </a:lnTo>
                  <a:lnTo>
                    <a:pt x="59" y="30"/>
                  </a:lnTo>
                  <a:lnTo>
                    <a:pt x="59" y="3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85"/>
            <p:cNvSpPr>
              <a:spLocks/>
            </p:cNvSpPr>
            <p:nvPr/>
          </p:nvSpPr>
          <p:spPr bwMode="auto">
            <a:xfrm>
              <a:off x="6599238" y="798513"/>
              <a:ext cx="47625" cy="47625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30" y="15"/>
                </a:cxn>
                <a:cxn ang="0">
                  <a:pos x="29" y="20"/>
                </a:cxn>
                <a:cxn ang="0">
                  <a:pos x="25" y="25"/>
                </a:cxn>
                <a:cxn ang="0">
                  <a:pos x="21" y="29"/>
                </a:cxn>
                <a:cxn ang="0">
                  <a:pos x="15" y="30"/>
                </a:cxn>
                <a:cxn ang="0">
                  <a:pos x="15" y="30"/>
                </a:cxn>
                <a:cxn ang="0">
                  <a:pos x="10" y="29"/>
                </a:cxn>
                <a:cxn ang="0">
                  <a:pos x="4" y="25"/>
                </a:cxn>
                <a:cxn ang="0">
                  <a:pos x="1" y="2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9"/>
                </a:cxn>
                <a:cxn ang="0">
                  <a:pos x="4" y="4"/>
                </a:cxn>
                <a:cxn ang="0">
                  <a:pos x="10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21" y="1"/>
                </a:cxn>
                <a:cxn ang="0">
                  <a:pos x="25" y="4"/>
                </a:cxn>
                <a:cxn ang="0">
                  <a:pos x="29" y="9"/>
                </a:cxn>
                <a:cxn ang="0">
                  <a:pos x="30" y="15"/>
                </a:cxn>
                <a:cxn ang="0">
                  <a:pos x="30" y="15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lnTo>
                    <a:pt x="30" y="15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1" y="29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0" y="29"/>
                  </a:lnTo>
                  <a:lnTo>
                    <a:pt x="4" y="25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5" y="4"/>
                  </a:lnTo>
                  <a:lnTo>
                    <a:pt x="29" y="9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solidFill>
              <a:srgbClr val="FFA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86"/>
            <p:cNvSpPr>
              <a:spLocks/>
            </p:cNvSpPr>
            <p:nvPr/>
          </p:nvSpPr>
          <p:spPr bwMode="auto">
            <a:xfrm>
              <a:off x="6491288" y="968375"/>
              <a:ext cx="57150" cy="61913"/>
            </a:xfrm>
            <a:custGeom>
              <a:avLst/>
              <a:gdLst/>
              <a:ahLst/>
              <a:cxnLst>
                <a:cxn ang="0">
                  <a:pos x="36" y="19"/>
                </a:cxn>
                <a:cxn ang="0">
                  <a:pos x="36" y="19"/>
                </a:cxn>
                <a:cxn ang="0">
                  <a:pos x="35" y="17"/>
                </a:cxn>
                <a:cxn ang="0">
                  <a:pos x="33" y="13"/>
                </a:cxn>
                <a:cxn ang="0">
                  <a:pos x="30" y="10"/>
                </a:cxn>
                <a:cxn ang="0">
                  <a:pos x="26" y="6"/>
                </a:cxn>
                <a:cxn ang="0">
                  <a:pos x="21" y="3"/>
                </a:cxn>
                <a:cxn ang="0">
                  <a:pos x="16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2" y="4"/>
                </a:cxn>
                <a:cxn ang="0">
                  <a:pos x="1" y="10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2" y="33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10" y="39"/>
                </a:cxn>
                <a:cxn ang="0">
                  <a:pos x="15" y="38"/>
                </a:cxn>
                <a:cxn ang="0">
                  <a:pos x="20" y="36"/>
                </a:cxn>
                <a:cxn ang="0">
                  <a:pos x="26" y="33"/>
                </a:cxn>
                <a:cxn ang="0">
                  <a:pos x="30" y="29"/>
                </a:cxn>
                <a:cxn ang="0">
                  <a:pos x="34" y="25"/>
                </a:cxn>
                <a:cxn ang="0">
                  <a:pos x="36" y="21"/>
                </a:cxn>
                <a:cxn ang="0">
                  <a:pos x="36" y="19"/>
                </a:cxn>
                <a:cxn ang="0">
                  <a:pos x="36" y="19"/>
                </a:cxn>
              </a:cxnLst>
              <a:rect l="0" t="0" r="r" b="b"/>
              <a:pathLst>
                <a:path w="36" h="39">
                  <a:moveTo>
                    <a:pt x="36" y="19"/>
                  </a:moveTo>
                  <a:lnTo>
                    <a:pt x="36" y="19"/>
                  </a:lnTo>
                  <a:lnTo>
                    <a:pt x="35" y="17"/>
                  </a:lnTo>
                  <a:lnTo>
                    <a:pt x="33" y="13"/>
                  </a:lnTo>
                  <a:lnTo>
                    <a:pt x="30" y="10"/>
                  </a:lnTo>
                  <a:lnTo>
                    <a:pt x="26" y="6"/>
                  </a:lnTo>
                  <a:lnTo>
                    <a:pt x="21" y="3"/>
                  </a:lnTo>
                  <a:lnTo>
                    <a:pt x="16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3"/>
                  </a:lnTo>
                  <a:lnTo>
                    <a:pt x="2" y="4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10" y="39"/>
                  </a:lnTo>
                  <a:lnTo>
                    <a:pt x="15" y="38"/>
                  </a:lnTo>
                  <a:lnTo>
                    <a:pt x="20" y="36"/>
                  </a:lnTo>
                  <a:lnTo>
                    <a:pt x="26" y="33"/>
                  </a:lnTo>
                  <a:lnTo>
                    <a:pt x="30" y="29"/>
                  </a:lnTo>
                  <a:lnTo>
                    <a:pt x="34" y="25"/>
                  </a:lnTo>
                  <a:lnTo>
                    <a:pt x="36" y="21"/>
                  </a:lnTo>
                  <a:lnTo>
                    <a:pt x="36" y="19"/>
                  </a:lnTo>
                  <a:lnTo>
                    <a:pt x="36" y="19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87"/>
            <p:cNvSpPr>
              <a:spLocks/>
            </p:cNvSpPr>
            <p:nvPr/>
          </p:nvSpPr>
          <p:spPr bwMode="auto">
            <a:xfrm>
              <a:off x="6454775" y="1017588"/>
              <a:ext cx="58738" cy="58738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24" y="1"/>
                </a:cxn>
                <a:cxn ang="0">
                  <a:pos x="19" y="2"/>
                </a:cxn>
                <a:cxn ang="0">
                  <a:pos x="14" y="3"/>
                </a:cxn>
                <a:cxn ang="0">
                  <a:pos x="8" y="5"/>
                </a:cxn>
                <a:cxn ang="0">
                  <a:pos x="4" y="8"/>
                </a:cxn>
                <a:cxn ang="0">
                  <a:pos x="1" y="12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1" y="21"/>
                </a:cxn>
                <a:cxn ang="0">
                  <a:pos x="3" y="24"/>
                </a:cxn>
                <a:cxn ang="0">
                  <a:pos x="6" y="27"/>
                </a:cxn>
                <a:cxn ang="0">
                  <a:pos x="10" y="30"/>
                </a:cxn>
                <a:cxn ang="0">
                  <a:pos x="19" y="35"/>
                </a:cxn>
                <a:cxn ang="0">
                  <a:pos x="26" y="37"/>
                </a:cxn>
                <a:cxn ang="0">
                  <a:pos x="26" y="37"/>
                </a:cxn>
                <a:cxn ang="0">
                  <a:pos x="37" y="25"/>
                </a:cxn>
                <a:cxn ang="0">
                  <a:pos x="37" y="25"/>
                </a:cxn>
                <a:cxn ang="0">
                  <a:pos x="37" y="17"/>
                </a:cxn>
                <a:cxn ang="0">
                  <a:pos x="36" y="9"/>
                </a:cxn>
                <a:cxn ang="0">
                  <a:pos x="33" y="3"/>
                </a:cxn>
                <a:cxn ang="0">
                  <a:pos x="31" y="1"/>
                </a:cxn>
                <a:cxn ang="0">
                  <a:pos x="31" y="1"/>
                </a:cxn>
              </a:cxnLst>
              <a:rect l="0" t="0" r="r" b="b"/>
              <a:pathLst>
                <a:path w="37" h="37">
                  <a:moveTo>
                    <a:pt x="31" y="1"/>
                  </a:moveTo>
                  <a:lnTo>
                    <a:pt x="31" y="1"/>
                  </a:lnTo>
                  <a:lnTo>
                    <a:pt x="28" y="0"/>
                  </a:lnTo>
                  <a:lnTo>
                    <a:pt x="24" y="1"/>
                  </a:lnTo>
                  <a:lnTo>
                    <a:pt x="19" y="2"/>
                  </a:lnTo>
                  <a:lnTo>
                    <a:pt x="14" y="3"/>
                  </a:lnTo>
                  <a:lnTo>
                    <a:pt x="8" y="5"/>
                  </a:lnTo>
                  <a:lnTo>
                    <a:pt x="4" y="8"/>
                  </a:lnTo>
                  <a:lnTo>
                    <a:pt x="1" y="12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6" y="27"/>
                  </a:lnTo>
                  <a:lnTo>
                    <a:pt x="10" y="30"/>
                  </a:lnTo>
                  <a:lnTo>
                    <a:pt x="19" y="35"/>
                  </a:lnTo>
                  <a:lnTo>
                    <a:pt x="26" y="37"/>
                  </a:lnTo>
                  <a:lnTo>
                    <a:pt x="26" y="37"/>
                  </a:lnTo>
                  <a:lnTo>
                    <a:pt x="37" y="25"/>
                  </a:lnTo>
                  <a:lnTo>
                    <a:pt x="37" y="25"/>
                  </a:lnTo>
                  <a:lnTo>
                    <a:pt x="37" y="17"/>
                  </a:lnTo>
                  <a:lnTo>
                    <a:pt x="36" y="9"/>
                  </a:lnTo>
                  <a:lnTo>
                    <a:pt x="33" y="3"/>
                  </a:lnTo>
                  <a:lnTo>
                    <a:pt x="31" y="1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FF5B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88"/>
            <p:cNvSpPr>
              <a:spLocks/>
            </p:cNvSpPr>
            <p:nvPr/>
          </p:nvSpPr>
          <p:spPr bwMode="auto">
            <a:xfrm>
              <a:off x="6496050" y="1006475"/>
              <a:ext cx="57150" cy="666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1"/>
                </a:cxn>
                <a:cxn ang="0">
                  <a:pos x="18" y="3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6" y="13"/>
                </a:cxn>
                <a:cxn ang="0">
                  <a:pos x="3" y="18"/>
                </a:cxn>
                <a:cxn ang="0">
                  <a:pos x="2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5"/>
                </a:cxn>
                <a:cxn ang="0">
                  <a:pos x="3" y="42"/>
                </a:cxn>
                <a:cxn ang="0">
                  <a:pos x="3" y="42"/>
                </a:cxn>
                <a:cxn ang="0">
                  <a:pos x="36" y="1"/>
                </a:cxn>
                <a:cxn ang="0">
                  <a:pos x="36" y="1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6" h="42">
                  <a:moveTo>
                    <a:pt x="30" y="0"/>
                  </a:moveTo>
                  <a:lnTo>
                    <a:pt x="30" y="0"/>
                  </a:lnTo>
                  <a:lnTo>
                    <a:pt x="24" y="1"/>
                  </a:lnTo>
                  <a:lnTo>
                    <a:pt x="18" y="3"/>
                  </a:lnTo>
                  <a:lnTo>
                    <a:pt x="13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EBA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89"/>
            <p:cNvSpPr>
              <a:spLocks/>
            </p:cNvSpPr>
            <p:nvPr/>
          </p:nvSpPr>
          <p:spPr bwMode="auto">
            <a:xfrm>
              <a:off x="6153150" y="454025"/>
              <a:ext cx="33338" cy="31750"/>
            </a:xfrm>
            <a:custGeom>
              <a:avLst/>
              <a:gdLst/>
              <a:ahLst/>
              <a:cxnLst>
                <a:cxn ang="0">
                  <a:pos x="21" y="9"/>
                </a:cxn>
                <a:cxn ang="0">
                  <a:pos x="21" y="9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4" y="19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7" y="19"/>
                </a:cxn>
                <a:cxn ang="0">
                  <a:pos x="4" y="17"/>
                </a:cxn>
                <a:cxn ang="0">
                  <a:pos x="1" y="14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1"/>
                </a:cxn>
                <a:cxn ang="0">
                  <a:pos x="17" y="3"/>
                </a:cxn>
                <a:cxn ang="0">
                  <a:pos x="19" y="6"/>
                </a:cxn>
                <a:cxn ang="0">
                  <a:pos x="21" y="9"/>
                </a:cxn>
                <a:cxn ang="0">
                  <a:pos x="21" y="9"/>
                </a:cxn>
              </a:cxnLst>
              <a:rect l="0" t="0" r="r" b="b"/>
              <a:pathLst>
                <a:path w="21" h="20">
                  <a:moveTo>
                    <a:pt x="21" y="9"/>
                  </a:moveTo>
                  <a:lnTo>
                    <a:pt x="21" y="9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4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1" y="9"/>
                  </a:lnTo>
                  <a:lnTo>
                    <a:pt x="21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90"/>
            <p:cNvSpPr>
              <a:spLocks/>
            </p:cNvSpPr>
            <p:nvPr/>
          </p:nvSpPr>
          <p:spPr bwMode="auto">
            <a:xfrm>
              <a:off x="6234113" y="592138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3"/>
                </a:cxn>
                <a:cxn ang="0">
                  <a:pos x="16" y="16"/>
                </a:cxn>
                <a:cxn ang="0">
                  <a:pos x="14" y="18"/>
                </a:cxn>
                <a:cxn ang="0">
                  <a:pos x="10" y="19"/>
                </a:cxn>
                <a:cxn ang="0">
                  <a:pos x="10" y="19"/>
                </a:cxn>
                <a:cxn ang="0">
                  <a:pos x="7" y="18"/>
                </a:cxn>
                <a:cxn ang="0">
                  <a:pos x="3" y="16"/>
                </a:cxn>
                <a:cxn ang="0">
                  <a:pos x="1" y="13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3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7" y="18"/>
                  </a:lnTo>
                  <a:lnTo>
                    <a:pt x="3" y="16"/>
                  </a:lnTo>
                  <a:lnTo>
                    <a:pt x="1" y="13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2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91"/>
            <p:cNvSpPr>
              <a:spLocks/>
            </p:cNvSpPr>
            <p:nvPr/>
          </p:nvSpPr>
          <p:spPr bwMode="auto">
            <a:xfrm>
              <a:off x="6516688" y="728663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2"/>
                </a:cxn>
                <a:cxn ang="0">
                  <a:pos x="16" y="15"/>
                </a:cxn>
                <a:cxn ang="0">
                  <a:pos x="14" y="18"/>
                </a:cxn>
                <a:cxn ang="0">
                  <a:pos x="10" y="19"/>
                </a:cxn>
                <a:cxn ang="0">
                  <a:pos x="10" y="19"/>
                </a:cxn>
                <a:cxn ang="0">
                  <a:pos x="7" y="18"/>
                </a:cxn>
                <a:cxn ang="0">
                  <a:pos x="3" y="15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7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1"/>
                </a:cxn>
                <a:cxn ang="0">
                  <a:pos x="16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2"/>
                  </a:lnTo>
                  <a:lnTo>
                    <a:pt x="16" y="15"/>
                  </a:lnTo>
                  <a:lnTo>
                    <a:pt x="14" y="18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7" y="18"/>
                  </a:lnTo>
                  <a:lnTo>
                    <a:pt x="3" y="15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3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6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92"/>
            <p:cNvSpPr>
              <a:spLocks/>
            </p:cNvSpPr>
            <p:nvPr/>
          </p:nvSpPr>
          <p:spPr bwMode="auto">
            <a:xfrm>
              <a:off x="6530975" y="458788"/>
              <a:ext cx="31750" cy="3016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3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6" y="19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6"/>
                </a:cxn>
                <a:cxn ang="0">
                  <a:pos x="3" y="3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3" y="1"/>
                </a:cxn>
                <a:cxn ang="0">
                  <a:pos x="17" y="3"/>
                </a:cxn>
                <a:cxn ang="0">
                  <a:pos x="19" y="6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19">
                  <a:moveTo>
                    <a:pt x="20" y="10"/>
                  </a:moveTo>
                  <a:lnTo>
                    <a:pt x="20" y="10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3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3" y="1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93"/>
            <p:cNvSpPr>
              <a:spLocks/>
            </p:cNvSpPr>
            <p:nvPr/>
          </p:nvSpPr>
          <p:spPr bwMode="auto">
            <a:xfrm>
              <a:off x="6357938" y="898525"/>
              <a:ext cx="30163" cy="30163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9" y="9"/>
                </a:cxn>
                <a:cxn ang="0">
                  <a:pos x="18" y="12"/>
                </a:cxn>
                <a:cxn ang="0">
                  <a:pos x="15" y="15"/>
                </a:cxn>
                <a:cxn ang="0">
                  <a:pos x="12" y="18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5" y="18"/>
                </a:cxn>
                <a:cxn ang="0">
                  <a:pos x="2" y="15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0"/>
                </a:cxn>
                <a:cxn ang="0">
                  <a:pos x="15" y="2"/>
                </a:cxn>
                <a:cxn ang="0">
                  <a:pos x="18" y="5"/>
                </a:cxn>
                <a:cxn ang="0">
                  <a:pos x="19" y="9"/>
                </a:cxn>
                <a:cxn ang="0">
                  <a:pos x="19" y="9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lnTo>
                    <a:pt x="19" y="9"/>
                  </a:lnTo>
                  <a:lnTo>
                    <a:pt x="18" y="12"/>
                  </a:lnTo>
                  <a:lnTo>
                    <a:pt x="15" y="15"/>
                  </a:lnTo>
                  <a:lnTo>
                    <a:pt x="12" y="18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5" y="18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2"/>
                  </a:lnTo>
                  <a:lnTo>
                    <a:pt x="18" y="5"/>
                  </a:lnTo>
                  <a:lnTo>
                    <a:pt x="19" y="9"/>
                  </a:lnTo>
                  <a:lnTo>
                    <a:pt x="19" y="9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94"/>
            <p:cNvSpPr>
              <a:spLocks/>
            </p:cNvSpPr>
            <p:nvPr/>
          </p:nvSpPr>
          <p:spPr bwMode="auto">
            <a:xfrm>
              <a:off x="6140450" y="1117600"/>
              <a:ext cx="30163" cy="3016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9" y="10"/>
                </a:cxn>
                <a:cxn ang="0">
                  <a:pos x="18" y="14"/>
                </a:cxn>
                <a:cxn ang="0">
                  <a:pos x="16" y="17"/>
                </a:cxn>
                <a:cxn ang="0">
                  <a:pos x="14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6" y="19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7"/>
                </a:cxn>
                <a:cxn ang="0">
                  <a:pos x="19" y="10"/>
                </a:cxn>
                <a:cxn ang="0">
                  <a:pos x="19" y="10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lnTo>
                    <a:pt x="19" y="10"/>
                  </a:lnTo>
                  <a:lnTo>
                    <a:pt x="18" y="14"/>
                  </a:lnTo>
                  <a:lnTo>
                    <a:pt x="16" y="17"/>
                  </a:lnTo>
                  <a:lnTo>
                    <a:pt x="14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1"/>
                  </a:lnTo>
                  <a:lnTo>
                    <a:pt x="16" y="3"/>
                  </a:lnTo>
                  <a:lnTo>
                    <a:pt x="18" y="7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95"/>
            <p:cNvSpPr>
              <a:spLocks/>
            </p:cNvSpPr>
            <p:nvPr/>
          </p:nvSpPr>
          <p:spPr bwMode="auto">
            <a:xfrm>
              <a:off x="5986463" y="600075"/>
              <a:ext cx="30163" cy="3016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9" y="10"/>
                </a:cxn>
                <a:cxn ang="0">
                  <a:pos x="18" y="14"/>
                </a:cxn>
                <a:cxn ang="0">
                  <a:pos x="15" y="17"/>
                </a:cxn>
                <a:cxn ang="0">
                  <a:pos x="12" y="19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5" y="19"/>
                </a:cxn>
                <a:cxn ang="0">
                  <a:pos x="2" y="17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5" y="1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1"/>
                </a:cxn>
                <a:cxn ang="0">
                  <a:pos x="15" y="3"/>
                </a:cxn>
                <a:cxn ang="0">
                  <a:pos x="18" y="6"/>
                </a:cxn>
                <a:cxn ang="0">
                  <a:pos x="19" y="10"/>
                </a:cxn>
                <a:cxn ang="0">
                  <a:pos x="19" y="10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lnTo>
                    <a:pt x="19" y="10"/>
                  </a:lnTo>
                  <a:lnTo>
                    <a:pt x="18" y="14"/>
                  </a:lnTo>
                  <a:lnTo>
                    <a:pt x="15" y="17"/>
                  </a:lnTo>
                  <a:lnTo>
                    <a:pt x="12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5" y="19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3"/>
                  </a:lnTo>
                  <a:lnTo>
                    <a:pt x="5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5" y="3"/>
                  </a:lnTo>
                  <a:lnTo>
                    <a:pt x="18" y="6"/>
                  </a:lnTo>
                  <a:lnTo>
                    <a:pt x="19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8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7786710" y="3071810"/>
            <a:ext cx="433642" cy="430530"/>
            <a:chOff x="3049588" y="3665538"/>
            <a:chExt cx="1076325" cy="1065213"/>
          </a:xfrm>
        </p:grpSpPr>
        <p:sp>
          <p:nvSpPr>
            <p:cNvPr id="245" name="Freeform 9"/>
            <p:cNvSpPr>
              <a:spLocks/>
            </p:cNvSpPr>
            <p:nvPr/>
          </p:nvSpPr>
          <p:spPr bwMode="auto">
            <a:xfrm>
              <a:off x="3049588" y="3665538"/>
              <a:ext cx="1076325" cy="1065213"/>
            </a:xfrm>
            <a:custGeom>
              <a:avLst/>
              <a:gdLst/>
              <a:ahLst/>
              <a:cxnLst>
                <a:cxn ang="0">
                  <a:pos x="512" y="671"/>
                </a:cxn>
                <a:cxn ang="0">
                  <a:pos x="462" y="660"/>
                </a:cxn>
                <a:cxn ang="0">
                  <a:pos x="388" y="637"/>
                </a:cxn>
                <a:cxn ang="0">
                  <a:pos x="295" y="605"/>
                </a:cxn>
                <a:cxn ang="0">
                  <a:pos x="246" y="583"/>
                </a:cxn>
                <a:cxn ang="0">
                  <a:pos x="198" y="559"/>
                </a:cxn>
                <a:cxn ang="0">
                  <a:pos x="151" y="531"/>
                </a:cxn>
                <a:cxn ang="0">
                  <a:pos x="108" y="501"/>
                </a:cxn>
                <a:cxn ang="0">
                  <a:pos x="70" y="467"/>
                </a:cxn>
                <a:cxn ang="0">
                  <a:pos x="38" y="430"/>
                </a:cxn>
                <a:cxn ang="0">
                  <a:pos x="20" y="400"/>
                </a:cxn>
                <a:cxn ang="0">
                  <a:pos x="11" y="379"/>
                </a:cxn>
                <a:cxn ang="0">
                  <a:pos x="4" y="357"/>
                </a:cxn>
                <a:cxn ang="0">
                  <a:pos x="1" y="333"/>
                </a:cxn>
                <a:cxn ang="0">
                  <a:pos x="0" y="310"/>
                </a:cxn>
                <a:cxn ang="0">
                  <a:pos x="1" y="297"/>
                </a:cxn>
                <a:cxn ang="0">
                  <a:pos x="8" y="253"/>
                </a:cxn>
                <a:cxn ang="0">
                  <a:pos x="21" y="215"/>
                </a:cxn>
                <a:cxn ang="0">
                  <a:pos x="37" y="184"/>
                </a:cxn>
                <a:cxn ang="0">
                  <a:pos x="57" y="160"/>
                </a:cxn>
                <a:cxn ang="0">
                  <a:pos x="79" y="142"/>
                </a:cxn>
                <a:cxn ang="0">
                  <a:pos x="104" y="130"/>
                </a:cxn>
                <a:cxn ang="0">
                  <a:pos x="131" y="124"/>
                </a:cxn>
                <a:cxn ang="0">
                  <a:pos x="160" y="123"/>
                </a:cxn>
                <a:cxn ang="0">
                  <a:pos x="188" y="126"/>
                </a:cxn>
                <a:cxn ang="0">
                  <a:pos x="217" y="133"/>
                </a:cxn>
                <a:cxn ang="0">
                  <a:pos x="245" y="145"/>
                </a:cxn>
                <a:cxn ang="0">
                  <a:pos x="273" y="160"/>
                </a:cxn>
                <a:cxn ang="0">
                  <a:pos x="298" y="178"/>
                </a:cxn>
                <a:cxn ang="0">
                  <a:pos x="323" y="198"/>
                </a:cxn>
                <a:cxn ang="0">
                  <a:pos x="344" y="220"/>
                </a:cxn>
                <a:cxn ang="0">
                  <a:pos x="361" y="244"/>
                </a:cxn>
                <a:cxn ang="0">
                  <a:pos x="360" y="234"/>
                </a:cxn>
                <a:cxn ang="0">
                  <a:pos x="356" y="187"/>
                </a:cxn>
                <a:cxn ang="0">
                  <a:pos x="359" y="144"/>
                </a:cxn>
                <a:cxn ang="0">
                  <a:pos x="367" y="97"/>
                </a:cxn>
                <a:cxn ang="0">
                  <a:pos x="376" y="75"/>
                </a:cxn>
                <a:cxn ang="0">
                  <a:pos x="386" y="55"/>
                </a:cxn>
                <a:cxn ang="0">
                  <a:pos x="400" y="36"/>
                </a:cxn>
                <a:cxn ang="0">
                  <a:pos x="418" y="21"/>
                </a:cxn>
                <a:cxn ang="0">
                  <a:pos x="440" y="9"/>
                </a:cxn>
                <a:cxn ang="0">
                  <a:pos x="468" y="2"/>
                </a:cxn>
                <a:cxn ang="0">
                  <a:pos x="498" y="0"/>
                </a:cxn>
                <a:cxn ang="0">
                  <a:pos x="515" y="1"/>
                </a:cxn>
                <a:cxn ang="0">
                  <a:pos x="548" y="6"/>
                </a:cxn>
                <a:cxn ang="0">
                  <a:pos x="578" y="16"/>
                </a:cxn>
                <a:cxn ang="0">
                  <a:pos x="604" y="31"/>
                </a:cxn>
                <a:cxn ang="0">
                  <a:pos x="628" y="50"/>
                </a:cxn>
                <a:cxn ang="0">
                  <a:pos x="647" y="74"/>
                </a:cxn>
                <a:cxn ang="0">
                  <a:pos x="661" y="103"/>
                </a:cxn>
                <a:cxn ang="0">
                  <a:pos x="672" y="137"/>
                </a:cxn>
                <a:cxn ang="0">
                  <a:pos x="677" y="178"/>
                </a:cxn>
                <a:cxn ang="0">
                  <a:pos x="677" y="224"/>
                </a:cxn>
                <a:cxn ang="0">
                  <a:pos x="671" y="275"/>
                </a:cxn>
                <a:cxn ang="0">
                  <a:pos x="659" y="333"/>
                </a:cxn>
                <a:cxn ang="0">
                  <a:pos x="639" y="397"/>
                </a:cxn>
                <a:cxn ang="0">
                  <a:pos x="613" y="467"/>
                </a:cxn>
                <a:cxn ang="0">
                  <a:pos x="579" y="544"/>
                </a:cxn>
                <a:cxn ang="0">
                  <a:pos x="536" y="627"/>
                </a:cxn>
                <a:cxn ang="0">
                  <a:pos x="512" y="671"/>
                </a:cxn>
              </a:cxnLst>
              <a:rect l="0" t="0" r="r" b="b"/>
              <a:pathLst>
                <a:path w="678" h="671">
                  <a:moveTo>
                    <a:pt x="512" y="671"/>
                  </a:moveTo>
                  <a:lnTo>
                    <a:pt x="512" y="671"/>
                  </a:lnTo>
                  <a:lnTo>
                    <a:pt x="489" y="666"/>
                  </a:lnTo>
                  <a:lnTo>
                    <a:pt x="462" y="660"/>
                  </a:lnTo>
                  <a:lnTo>
                    <a:pt x="428" y="650"/>
                  </a:lnTo>
                  <a:lnTo>
                    <a:pt x="388" y="637"/>
                  </a:lnTo>
                  <a:lnTo>
                    <a:pt x="344" y="623"/>
                  </a:lnTo>
                  <a:lnTo>
                    <a:pt x="295" y="605"/>
                  </a:lnTo>
                  <a:lnTo>
                    <a:pt x="271" y="594"/>
                  </a:lnTo>
                  <a:lnTo>
                    <a:pt x="246" y="583"/>
                  </a:lnTo>
                  <a:lnTo>
                    <a:pt x="222" y="572"/>
                  </a:lnTo>
                  <a:lnTo>
                    <a:pt x="198" y="559"/>
                  </a:lnTo>
                  <a:lnTo>
                    <a:pt x="174" y="545"/>
                  </a:lnTo>
                  <a:lnTo>
                    <a:pt x="151" y="531"/>
                  </a:lnTo>
                  <a:lnTo>
                    <a:pt x="129" y="517"/>
                  </a:lnTo>
                  <a:lnTo>
                    <a:pt x="108" y="501"/>
                  </a:lnTo>
                  <a:lnTo>
                    <a:pt x="88" y="484"/>
                  </a:lnTo>
                  <a:lnTo>
                    <a:pt x="70" y="467"/>
                  </a:lnTo>
                  <a:lnTo>
                    <a:pt x="53" y="449"/>
                  </a:lnTo>
                  <a:lnTo>
                    <a:pt x="38" y="430"/>
                  </a:lnTo>
                  <a:lnTo>
                    <a:pt x="25" y="410"/>
                  </a:lnTo>
                  <a:lnTo>
                    <a:pt x="20" y="400"/>
                  </a:lnTo>
                  <a:lnTo>
                    <a:pt x="16" y="390"/>
                  </a:lnTo>
                  <a:lnTo>
                    <a:pt x="11" y="379"/>
                  </a:lnTo>
                  <a:lnTo>
                    <a:pt x="7" y="367"/>
                  </a:lnTo>
                  <a:lnTo>
                    <a:pt x="4" y="357"/>
                  </a:lnTo>
                  <a:lnTo>
                    <a:pt x="2" y="345"/>
                  </a:lnTo>
                  <a:lnTo>
                    <a:pt x="1" y="333"/>
                  </a:lnTo>
                  <a:lnTo>
                    <a:pt x="0" y="322"/>
                  </a:lnTo>
                  <a:lnTo>
                    <a:pt x="0" y="310"/>
                  </a:lnTo>
                  <a:lnTo>
                    <a:pt x="1" y="297"/>
                  </a:lnTo>
                  <a:lnTo>
                    <a:pt x="1" y="297"/>
                  </a:lnTo>
                  <a:lnTo>
                    <a:pt x="4" y="274"/>
                  </a:lnTo>
                  <a:lnTo>
                    <a:pt x="8" y="253"/>
                  </a:lnTo>
                  <a:lnTo>
                    <a:pt x="13" y="233"/>
                  </a:lnTo>
                  <a:lnTo>
                    <a:pt x="21" y="215"/>
                  </a:lnTo>
                  <a:lnTo>
                    <a:pt x="28" y="199"/>
                  </a:lnTo>
                  <a:lnTo>
                    <a:pt x="37" y="184"/>
                  </a:lnTo>
                  <a:lnTo>
                    <a:pt x="46" y="171"/>
                  </a:lnTo>
                  <a:lnTo>
                    <a:pt x="57" y="160"/>
                  </a:lnTo>
                  <a:lnTo>
                    <a:pt x="67" y="150"/>
                  </a:lnTo>
                  <a:lnTo>
                    <a:pt x="79" y="142"/>
                  </a:lnTo>
                  <a:lnTo>
                    <a:pt x="92" y="135"/>
                  </a:lnTo>
                  <a:lnTo>
                    <a:pt x="104" y="130"/>
                  </a:lnTo>
                  <a:lnTo>
                    <a:pt x="117" y="127"/>
                  </a:lnTo>
                  <a:lnTo>
                    <a:pt x="131" y="124"/>
                  </a:lnTo>
                  <a:lnTo>
                    <a:pt x="145" y="123"/>
                  </a:lnTo>
                  <a:lnTo>
                    <a:pt x="160" y="123"/>
                  </a:lnTo>
                  <a:lnTo>
                    <a:pt x="173" y="124"/>
                  </a:lnTo>
                  <a:lnTo>
                    <a:pt x="188" y="126"/>
                  </a:lnTo>
                  <a:lnTo>
                    <a:pt x="203" y="129"/>
                  </a:lnTo>
                  <a:lnTo>
                    <a:pt x="217" y="133"/>
                  </a:lnTo>
                  <a:lnTo>
                    <a:pt x="232" y="139"/>
                  </a:lnTo>
                  <a:lnTo>
                    <a:pt x="245" y="145"/>
                  </a:lnTo>
                  <a:lnTo>
                    <a:pt x="259" y="151"/>
                  </a:lnTo>
                  <a:lnTo>
                    <a:pt x="273" y="160"/>
                  </a:lnTo>
                  <a:lnTo>
                    <a:pt x="286" y="168"/>
                  </a:lnTo>
                  <a:lnTo>
                    <a:pt x="298" y="178"/>
                  </a:lnTo>
                  <a:lnTo>
                    <a:pt x="311" y="187"/>
                  </a:lnTo>
                  <a:lnTo>
                    <a:pt x="323" y="198"/>
                  </a:lnTo>
                  <a:lnTo>
                    <a:pt x="333" y="208"/>
                  </a:lnTo>
                  <a:lnTo>
                    <a:pt x="344" y="220"/>
                  </a:lnTo>
                  <a:lnTo>
                    <a:pt x="352" y="232"/>
                  </a:lnTo>
                  <a:lnTo>
                    <a:pt x="361" y="244"/>
                  </a:lnTo>
                  <a:lnTo>
                    <a:pt x="361" y="244"/>
                  </a:lnTo>
                  <a:lnTo>
                    <a:pt x="360" y="234"/>
                  </a:lnTo>
                  <a:lnTo>
                    <a:pt x="356" y="205"/>
                  </a:lnTo>
                  <a:lnTo>
                    <a:pt x="356" y="187"/>
                  </a:lnTo>
                  <a:lnTo>
                    <a:pt x="356" y="166"/>
                  </a:lnTo>
                  <a:lnTo>
                    <a:pt x="359" y="144"/>
                  </a:lnTo>
                  <a:lnTo>
                    <a:pt x="362" y="121"/>
                  </a:lnTo>
                  <a:lnTo>
                    <a:pt x="367" y="97"/>
                  </a:lnTo>
                  <a:lnTo>
                    <a:pt x="370" y="87"/>
                  </a:lnTo>
                  <a:lnTo>
                    <a:pt x="376" y="75"/>
                  </a:lnTo>
                  <a:lnTo>
                    <a:pt x="380" y="64"/>
                  </a:lnTo>
                  <a:lnTo>
                    <a:pt x="386" y="55"/>
                  </a:lnTo>
                  <a:lnTo>
                    <a:pt x="392" y="45"/>
                  </a:lnTo>
                  <a:lnTo>
                    <a:pt x="400" y="36"/>
                  </a:lnTo>
                  <a:lnTo>
                    <a:pt x="409" y="28"/>
                  </a:lnTo>
                  <a:lnTo>
                    <a:pt x="418" y="21"/>
                  </a:lnTo>
                  <a:lnTo>
                    <a:pt x="428" y="15"/>
                  </a:lnTo>
                  <a:lnTo>
                    <a:pt x="440" y="9"/>
                  </a:lnTo>
                  <a:lnTo>
                    <a:pt x="453" y="5"/>
                  </a:lnTo>
                  <a:lnTo>
                    <a:pt x="468" y="2"/>
                  </a:lnTo>
                  <a:lnTo>
                    <a:pt x="482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15" y="1"/>
                  </a:lnTo>
                  <a:lnTo>
                    <a:pt x="532" y="3"/>
                  </a:lnTo>
                  <a:lnTo>
                    <a:pt x="548" y="6"/>
                  </a:lnTo>
                  <a:lnTo>
                    <a:pt x="563" y="10"/>
                  </a:lnTo>
                  <a:lnTo>
                    <a:pt x="578" y="16"/>
                  </a:lnTo>
                  <a:lnTo>
                    <a:pt x="590" y="22"/>
                  </a:lnTo>
                  <a:lnTo>
                    <a:pt x="604" y="31"/>
                  </a:lnTo>
                  <a:lnTo>
                    <a:pt x="616" y="39"/>
                  </a:lnTo>
                  <a:lnTo>
                    <a:pt x="628" y="50"/>
                  </a:lnTo>
                  <a:lnTo>
                    <a:pt x="637" y="61"/>
                  </a:lnTo>
                  <a:lnTo>
                    <a:pt x="647" y="74"/>
                  </a:lnTo>
                  <a:lnTo>
                    <a:pt x="655" y="88"/>
                  </a:lnTo>
                  <a:lnTo>
                    <a:pt x="661" y="103"/>
                  </a:lnTo>
                  <a:lnTo>
                    <a:pt x="668" y="119"/>
                  </a:lnTo>
                  <a:lnTo>
                    <a:pt x="672" y="137"/>
                  </a:lnTo>
                  <a:lnTo>
                    <a:pt x="675" y="158"/>
                  </a:lnTo>
                  <a:lnTo>
                    <a:pt x="677" y="178"/>
                  </a:lnTo>
                  <a:lnTo>
                    <a:pt x="678" y="200"/>
                  </a:lnTo>
                  <a:lnTo>
                    <a:pt x="677" y="224"/>
                  </a:lnTo>
                  <a:lnTo>
                    <a:pt x="675" y="249"/>
                  </a:lnTo>
                  <a:lnTo>
                    <a:pt x="671" y="275"/>
                  </a:lnTo>
                  <a:lnTo>
                    <a:pt x="666" y="304"/>
                  </a:lnTo>
                  <a:lnTo>
                    <a:pt x="659" y="333"/>
                  </a:lnTo>
                  <a:lnTo>
                    <a:pt x="650" y="364"/>
                  </a:lnTo>
                  <a:lnTo>
                    <a:pt x="639" y="397"/>
                  </a:lnTo>
                  <a:lnTo>
                    <a:pt x="628" y="432"/>
                  </a:lnTo>
                  <a:lnTo>
                    <a:pt x="613" y="467"/>
                  </a:lnTo>
                  <a:lnTo>
                    <a:pt x="597" y="505"/>
                  </a:lnTo>
                  <a:lnTo>
                    <a:pt x="579" y="544"/>
                  </a:lnTo>
                  <a:lnTo>
                    <a:pt x="559" y="584"/>
                  </a:lnTo>
                  <a:lnTo>
                    <a:pt x="536" y="627"/>
                  </a:lnTo>
                  <a:lnTo>
                    <a:pt x="512" y="671"/>
                  </a:lnTo>
                  <a:lnTo>
                    <a:pt x="512" y="671"/>
                  </a:lnTo>
                  <a:close/>
                </a:path>
              </a:pathLst>
            </a:custGeom>
            <a:solidFill>
              <a:srgbClr val="FF66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0"/>
            <p:cNvSpPr>
              <a:spLocks noEditPoints="1"/>
            </p:cNvSpPr>
            <p:nvPr/>
          </p:nvSpPr>
          <p:spPr bwMode="auto">
            <a:xfrm>
              <a:off x="3092450" y="3705225"/>
              <a:ext cx="974725" cy="977900"/>
            </a:xfrm>
            <a:custGeom>
              <a:avLst/>
              <a:gdLst/>
              <a:ahLst/>
              <a:cxnLst>
                <a:cxn ang="0">
                  <a:pos x="394" y="22"/>
                </a:cxn>
                <a:cxn ang="0">
                  <a:pos x="367" y="57"/>
                </a:cxn>
                <a:cxn ang="0">
                  <a:pos x="352" y="102"/>
                </a:cxn>
                <a:cxn ang="0">
                  <a:pos x="344" y="176"/>
                </a:cxn>
                <a:cxn ang="0">
                  <a:pos x="352" y="263"/>
                </a:cxn>
                <a:cxn ang="0">
                  <a:pos x="303" y="215"/>
                </a:cxn>
                <a:cxn ang="0">
                  <a:pos x="228" y="160"/>
                </a:cxn>
                <a:cxn ang="0">
                  <a:pos x="181" y="137"/>
                </a:cxn>
                <a:cxn ang="0">
                  <a:pos x="124" y="133"/>
                </a:cxn>
                <a:cxn ang="0">
                  <a:pos x="81" y="147"/>
                </a:cxn>
                <a:cxn ang="0">
                  <a:pos x="32" y="187"/>
                </a:cxn>
                <a:cxn ang="0">
                  <a:pos x="10" y="227"/>
                </a:cxn>
                <a:cxn ang="0">
                  <a:pos x="1" y="295"/>
                </a:cxn>
                <a:cxn ang="0">
                  <a:pos x="22" y="361"/>
                </a:cxn>
                <a:cxn ang="0">
                  <a:pos x="53" y="406"/>
                </a:cxn>
                <a:cxn ang="0">
                  <a:pos x="110" y="458"/>
                </a:cxn>
                <a:cxn ang="0">
                  <a:pos x="197" y="513"/>
                </a:cxn>
                <a:cxn ang="0">
                  <a:pos x="340" y="576"/>
                </a:cxn>
                <a:cxn ang="0">
                  <a:pos x="462" y="614"/>
                </a:cxn>
                <a:cxn ang="0">
                  <a:pos x="485" y="578"/>
                </a:cxn>
                <a:cxn ang="0">
                  <a:pos x="544" y="455"/>
                </a:cxn>
                <a:cxn ang="0">
                  <a:pos x="585" y="351"/>
                </a:cxn>
                <a:cxn ang="0">
                  <a:pos x="606" y="264"/>
                </a:cxn>
                <a:cxn ang="0">
                  <a:pos x="614" y="193"/>
                </a:cxn>
                <a:cxn ang="0">
                  <a:pos x="611" y="137"/>
                </a:cxn>
                <a:cxn ang="0">
                  <a:pos x="588" y="68"/>
                </a:cxn>
                <a:cxn ang="0">
                  <a:pos x="561" y="35"/>
                </a:cxn>
                <a:cxn ang="0">
                  <a:pos x="522" y="11"/>
                </a:cxn>
                <a:cxn ang="0">
                  <a:pos x="480" y="0"/>
                </a:cxn>
                <a:cxn ang="0">
                  <a:pos x="440" y="2"/>
                </a:cxn>
                <a:cxn ang="0">
                  <a:pos x="412" y="11"/>
                </a:cxn>
                <a:cxn ang="0">
                  <a:pos x="357" y="240"/>
                </a:cxn>
                <a:cxn ang="0">
                  <a:pos x="355" y="140"/>
                </a:cxn>
                <a:cxn ang="0">
                  <a:pos x="372" y="67"/>
                </a:cxn>
                <a:cxn ang="0">
                  <a:pos x="393" y="35"/>
                </a:cxn>
                <a:cxn ang="0">
                  <a:pos x="415" y="18"/>
                </a:cxn>
                <a:cxn ang="0">
                  <a:pos x="450" y="10"/>
                </a:cxn>
                <a:cxn ang="0">
                  <a:pos x="489" y="11"/>
                </a:cxn>
                <a:cxn ang="0">
                  <a:pos x="529" y="24"/>
                </a:cxn>
                <a:cxn ang="0">
                  <a:pos x="563" y="50"/>
                </a:cxn>
                <a:cxn ang="0">
                  <a:pos x="587" y="83"/>
                </a:cxn>
                <a:cxn ang="0">
                  <a:pos x="606" y="157"/>
                </a:cxn>
                <a:cxn ang="0">
                  <a:pos x="605" y="217"/>
                </a:cxn>
                <a:cxn ang="0">
                  <a:pos x="590" y="301"/>
                </a:cxn>
                <a:cxn ang="0">
                  <a:pos x="556" y="406"/>
                </a:cxn>
                <a:cxn ang="0">
                  <a:pos x="499" y="533"/>
                </a:cxn>
                <a:cxn ang="0">
                  <a:pos x="436" y="599"/>
                </a:cxn>
                <a:cxn ang="0">
                  <a:pos x="298" y="551"/>
                </a:cxn>
                <a:cxn ang="0">
                  <a:pos x="160" y="481"/>
                </a:cxn>
                <a:cxn ang="0">
                  <a:pos x="98" y="437"/>
                </a:cxn>
                <a:cxn ang="0">
                  <a:pos x="48" y="386"/>
                </a:cxn>
                <a:cxn ang="0">
                  <a:pos x="20" y="339"/>
                </a:cxn>
                <a:cxn ang="0">
                  <a:pos x="9" y="281"/>
                </a:cxn>
                <a:cxn ang="0">
                  <a:pos x="14" y="243"/>
                </a:cxn>
                <a:cxn ang="0">
                  <a:pos x="30" y="204"/>
                </a:cxn>
                <a:cxn ang="0">
                  <a:pos x="71" y="162"/>
                </a:cxn>
                <a:cxn ang="0">
                  <a:pos x="111" y="144"/>
                </a:cxn>
                <a:cxn ang="0">
                  <a:pos x="165" y="142"/>
                </a:cxn>
                <a:cxn ang="0">
                  <a:pos x="202" y="155"/>
                </a:cxn>
                <a:cxn ang="0">
                  <a:pos x="286" y="212"/>
                </a:cxn>
                <a:cxn ang="0">
                  <a:pos x="355" y="279"/>
                </a:cxn>
              </a:cxnLst>
              <a:rect l="0" t="0" r="r" b="b"/>
              <a:pathLst>
                <a:path w="614" h="616">
                  <a:moveTo>
                    <a:pt x="412" y="11"/>
                  </a:moveTo>
                  <a:lnTo>
                    <a:pt x="412" y="11"/>
                  </a:lnTo>
                  <a:lnTo>
                    <a:pt x="403" y="16"/>
                  </a:lnTo>
                  <a:lnTo>
                    <a:pt x="394" y="22"/>
                  </a:lnTo>
                  <a:lnTo>
                    <a:pt x="386" y="30"/>
                  </a:lnTo>
                  <a:lnTo>
                    <a:pt x="378" y="38"/>
                  </a:lnTo>
                  <a:lnTo>
                    <a:pt x="372" y="47"/>
                  </a:lnTo>
                  <a:lnTo>
                    <a:pt x="367" y="57"/>
                  </a:lnTo>
                  <a:lnTo>
                    <a:pt x="362" y="68"/>
                  </a:lnTo>
                  <a:lnTo>
                    <a:pt x="358" y="79"/>
                  </a:lnTo>
                  <a:lnTo>
                    <a:pt x="354" y="90"/>
                  </a:lnTo>
                  <a:lnTo>
                    <a:pt x="352" y="102"/>
                  </a:lnTo>
                  <a:lnTo>
                    <a:pt x="347" y="126"/>
                  </a:lnTo>
                  <a:lnTo>
                    <a:pt x="345" y="152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5" y="203"/>
                  </a:lnTo>
                  <a:lnTo>
                    <a:pt x="346" y="226"/>
                  </a:lnTo>
                  <a:lnTo>
                    <a:pt x="350" y="247"/>
                  </a:lnTo>
                  <a:lnTo>
                    <a:pt x="352" y="263"/>
                  </a:lnTo>
                  <a:lnTo>
                    <a:pt x="352" y="263"/>
                  </a:lnTo>
                  <a:lnTo>
                    <a:pt x="336" y="246"/>
                  </a:lnTo>
                  <a:lnTo>
                    <a:pt x="320" y="231"/>
                  </a:lnTo>
                  <a:lnTo>
                    <a:pt x="303" y="215"/>
                  </a:lnTo>
                  <a:lnTo>
                    <a:pt x="285" y="201"/>
                  </a:lnTo>
                  <a:lnTo>
                    <a:pt x="267" y="187"/>
                  </a:lnTo>
                  <a:lnTo>
                    <a:pt x="247" y="174"/>
                  </a:lnTo>
                  <a:lnTo>
                    <a:pt x="228" y="160"/>
                  </a:lnTo>
                  <a:lnTo>
                    <a:pt x="207" y="148"/>
                  </a:lnTo>
                  <a:lnTo>
                    <a:pt x="207" y="148"/>
                  </a:lnTo>
                  <a:lnTo>
                    <a:pt x="194" y="142"/>
                  </a:lnTo>
                  <a:lnTo>
                    <a:pt x="181" y="137"/>
                  </a:lnTo>
                  <a:lnTo>
                    <a:pt x="167" y="134"/>
                  </a:lnTo>
                  <a:lnTo>
                    <a:pt x="153" y="132"/>
                  </a:lnTo>
                  <a:lnTo>
                    <a:pt x="139" y="132"/>
                  </a:lnTo>
                  <a:lnTo>
                    <a:pt x="124" y="133"/>
                  </a:lnTo>
                  <a:lnTo>
                    <a:pt x="109" y="136"/>
                  </a:lnTo>
                  <a:lnTo>
                    <a:pt x="95" y="141"/>
                  </a:lnTo>
                  <a:lnTo>
                    <a:pt x="95" y="141"/>
                  </a:lnTo>
                  <a:lnTo>
                    <a:pt x="81" y="147"/>
                  </a:lnTo>
                  <a:lnTo>
                    <a:pt x="67" y="155"/>
                  </a:lnTo>
                  <a:lnTo>
                    <a:pt x="54" y="164"/>
                  </a:lnTo>
                  <a:lnTo>
                    <a:pt x="43" y="175"/>
                  </a:lnTo>
                  <a:lnTo>
                    <a:pt x="32" y="187"/>
                  </a:lnTo>
                  <a:lnTo>
                    <a:pt x="23" y="199"/>
                  </a:lnTo>
                  <a:lnTo>
                    <a:pt x="16" y="213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4" y="244"/>
                  </a:lnTo>
                  <a:lnTo>
                    <a:pt x="2" y="261"/>
                  </a:lnTo>
                  <a:lnTo>
                    <a:pt x="0" y="278"/>
                  </a:lnTo>
                  <a:lnTo>
                    <a:pt x="1" y="295"/>
                  </a:lnTo>
                  <a:lnTo>
                    <a:pt x="3" y="312"/>
                  </a:lnTo>
                  <a:lnTo>
                    <a:pt x="8" y="329"/>
                  </a:lnTo>
                  <a:lnTo>
                    <a:pt x="14" y="345"/>
                  </a:lnTo>
                  <a:lnTo>
                    <a:pt x="22" y="361"/>
                  </a:lnTo>
                  <a:lnTo>
                    <a:pt x="22" y="361"/>
                  </a:lnTo>
                  <a:lnTo>
                    <a:pt x="31" y="376"/>
                  </a:lnTo>
                  <a:lnTo>
                    <a:pt x="41" y="391"/>
                  </a:lnTo>
                  <a:lnTo>
                    <a:pt x="53" y="406"/>
                  </a:lnTo>
                  <a:lnTo>
                    <a:pt x="66" y="420"/>
                  </a:lnTo>
                  <a:lnTo>
                    <a:pt x="80" y="432"/>
                  </a:lnTo>
                  <a:lnTo>
                    <a:pt x="94" y="445"/>
                  </a:lnTo>
                  <a:lnTo>
                    <a:pt x="110" y="458"/>
                  </a:lnTo>
                  <a:lnTo>
                    <a:pt x="126" y="469"/>
                  </a:lnTo>
                  <a:lnTo>
                    <a:pt x="143" y="481"/>
                  </a:lnTo>
                  <a:lnTo>
                    <a:pt x="161" y="493"/>
                  </a:lnTo>
                  <a:lnTo>
                    <a:pt x="197" y="513"/>
                  </a:lnTo>
                  <a:lnTo>
                    <a:pt x="233" y="532"/>
                  </a:lnTo>
                  <a:lnTo>
                    <a:pt x="270" y="549"/>
                  </a:lnTo>
                  <a:lnTo>
                    <a:pt x="306" y="564"/>
                  </a:lnTo>
                  <a:lnTo>
                    <a:pt x="340" y="576"/>
                  </a:lnTo>
                  <a:lnTo>
                    <a:pt x="372" y="588"/>
                  </a:lnTo>
                  <a:lnTo>
                    <a:pt x="399" y="596"/>
                  </a:lnTo>
                  <a:lnTo>
                    <a:pt x="443" y="610"/>
                  </a:lnTo>
                  <a:lnTo>
                    <a:pt x="462" y="614"/>
                  </a:lnTo>
                  <a:lnTo>
                    <a:pt x="465" y="616"/>
                  </a:lnTo>
                  <a:lnTo>
                    <a:pt x="467" y="612"/>
                  </a:lnTo>
                  <a:lnTo>
                    <a:pt x="467" y="612"/>
                  </a:lnTo>
                  <a:lnTo>
                    <a:pt x="485" y="578"/>
                  </a:lnTo>
                  <a:lnTo>
                    <a:pt x="502" y="546"/>
                  </a:lnTo>
                  <a:lnTo>
                    <a:pt x="518" y="514"/>
                  </a:lnTo>
                  <a:lnTo>
                    <a:pt x="532" y="484"/>
                  </a:lnTo>
                  <a:lnTo>
                    <a:pt x="544" y="455"/>
                  </a:lnTo>
                  <a:lnTo>
                    <a:pt x="556" y="427"/>
                  </a:lnTo>
                  <a:lnTo>
                    <a:pt x="567" y="401"/>
                  </a:lnTo>
                  <a:lnTo>
                    <a:pt x="576" y="375"/>
                  </a:lnTo>
                  <a:lnTo>
                    <a:pt x="585" y="351"/>
                  </a:lnTo>
                  <a:lnTo>
                    <a:pt x="591" y="327"/>
                  </a:lnTo>
                  <a:lnTo>
                    <a:pt x="597" y="305"/>
                  </a:lnTo>
                  <a:lnTo>
                    <a:pt x="603" y="284"/>
                  </a:lnTo>
                  <a:lnTo>
                    <a:pt x="606" y="264"/>
                  </a:lnTo>
                  <a:lnTo>
                    <a:pt x="610" y="245"/>
                  </a:lnTo>
                  <a:lnTo>
                    <a:pt x="612" y="226"/>
                  </a:lnTo>
                  <a:lnTo>
                    <a:pt x="613" y="209"/>
                  </a:lnTo>
                  <a:lnTo>
                    <a:pt x="614" y="193"/>
                  </a:lnTo>
                  <a:lnTo>
                    <a:pt x="614" y="177"/>
                  </a:lnTo>
                  <a:lnTo>
                    <a:pt x="614" y="163"/>
                  </a:lnTo>
                  <a:lnTo>
                    <a:pt x="613" y="150"/>
                  </a:lnTo>
                  <a:lnTo>
                    <a:pt x="611" y="137"/>
                  </a:lnTo>
                  <a:lnTo>
                    <a:pt x="609" y="124"/>
                  </a:lnTo>
                  <a:lnTo>
                    <a:pt x="604" y="103"/>
                  </a:lnTo>
                  <a:lnTo>
                    <a:pt x="596" y="84"/>
                  </a:lnTo>
                  <a:lnTo>
                    <a:pt x="588" y="68"/>
                  </a:lnTo>
                  <a:lnTo>
                    <a:pt x="579" y="55"/>
                  </a:lnTo>
                  <a:lnTo>
                    <a:pt x="570" y="44"/>
                  </a:lnTo>
                  <a:lnTo>
                    <a:pt x="570" y="44"/>
                  </a:lnTo>
                  <a:lnTo>
                    <a:pt x="561" y="35"/>
                  </a:lnTo>
                  <a:lnTo>
                    <a:pt x="553" y="28"/>
                  </a:lnTo>
                  <a:lnTo>
                    <a:pt x="542" y="21"/>
                  </a:lnTo>
                  <a:lnTo>
                    <a:pt x="533" y="16"/>
                  </a:lnTo>
                  <a:lnTo>
                    <a:pt x="522" y="11"/>
                  </a:lnTo>
                  <a:lnTo>
                    <a:pt x="513" y="8"/>
                  </a:lnTo>
                  <a:lnTo>
                    <a:pt x="502" y="4"/>
                  </a:lnTo>
                  <a:lnTo>
                    <a:pt x="490" y="2"/>
                  </a:lnTo>
                  <a:lnTo>
                    <a:pt x="480" y="0"/>
                  </a:lnTo>
                  <a:lnTo>
                    <a:pt x="469" y="0"/>
                  </a:lnTo>
                  <a:lnTo>
                    <a:pt x="460" y="0"/>
                  </a:lnTo>
                  <a:lnTo>
                    <a:pt x="449" y="1"/>
                  </a:lnTo>
                  <a:lnTo>
                    <a:pt x="440" y="2"/>
                  </a:lnTo>
                  <a:lnTo>
                    <a:pt x="430" y="4"/>
                  </a:lnTo>
                  <a:lnTo>
                    <a:pt x="421" y="8"/>
                  </a:lnTo>
                  <a:lnTo>
                    <a:pt x="412" y="11"/>
                  </a:lnTo>
                  <a:lnTo>
                    <a:pt x="412" y="11"/>
                  </a:lnTo>
                  <a:close/>
                  <a:moveTo>
                    <a:pt x="362" y="275"/>
                  </a:moveTo>
                  <a:lnTo>
                    <a:pt x="362" y="275"/>
                  </a:lnTo>
                  <a:lnTo>
                    <a:pt x="360" y="265"/>
                  </a:lnTo>
                  <a:lnTo>
                    <a:pt x="357" y="240"/>
                  </a:lnTo>
                  <a:lnTo>
                    <a:pt x="354" y="205"/>
                  </a:lnTo>
                  <a:lnTo>
                    <a:pt x="354" y="183"/>
                  </a:lnTo>
                  <a:lnTo>
                    <a:pt x="354" y="162"/>
                  </a:lnTo>
                  <a:lnTo>
                    <a:pt x="355" y="140"/>
                  </a:lnTo>
                  <a:lnTo>
                    <a:pt x="357" y="118"/>
                  </a:lnTo>
                  <a:lnTo>
                    <a:pt x="361" y="97"/>
                  </a:lnTo>
                  <a:lnTo>
                    <a:pt x="368" y="76"/>
                  </a:lnTo>
                  <a:lnTo>
                    <a:pt x="372" y="67"/>
                  </a:lnTo>
                  <a:lnTo>
                    <a:pt x="376" y="57"/>
                  </a:lnTo>
                  <a:lnTo>
                    <a:pt x="381" y="50"/>
                  </a:lnTo>
                  <a:lnTo>
                    <a:pt x="387" y="42"/>
                  </a:lnTo>
                  <a:lnTo>
                    <a:pt x="393" y="35"/>
                  </a:lnTo>
                  <a:lnTo>
                    <a:pt x="399" y="29"/>
                  </a:lnTo>
                  <a:lnTo>
                    <a:pt x="408" y="24"/>
                  </a:lnTo>
                  <a:lnTo>
                    <a:pt x="415" y="18"/>
                  </a:lnTo>
                  <a:lnTo>
                    <a:pt x="415" y="18"/>
                  </a:lnTo>
                  <a:lnTo>
                    <a:pt x="424" y="15"/>
                  </a:lnTo>
                  <a:lnTo>
                    <a:pt x="432" y="13"/>
                  </a:lnTo>
                  <a:lnTo>
                    <a:pt x="441" y="11"/>
                  </a:lnTo>
                  <a:lnTo>
                    <a:pt x="450" y="10"/>
                  </a:lnTo>
                  <a:lnTo>
                    <a:pt x="460" y="9"/>
                  </a:lnTo>
                  <a:lnTo>
                    <a:pt x="469" y="9"/>
                  </a:lnTo>
                  <a:lnTo>
                    <a:pt x="480" y="9"/>
                  </a:lnTo>
                  <a:lnTo>
                    <a:pt x="489" y="11"/>
                  </a:lnTo>
                  <a:lnTo>
                    <a:pt x="500" y="12"/>
                  </a:lnTo>
                  <a:lnTo>
                    <a:pt x="509" y="15"/>
                  </a:lnTo>
                  <a:lnTo>
                    <a:pt x="519" y="18"/>
                  </a:lnTo>
                  <a:lnTo>
                    <a:pt x="529" y="24"/>
                  </a:lnTo>
                  <a:lnTo>
                    <a:pt x="538" y="29"/>
                  </a:lnTo>
                  <a:lnTo>
                    <a:pt x="548" y="34"/>
                  </a:lnTo>
                  <a:lnTo>
                    <a:pt x="556" y="42"/>
                  </a:lnTo>
                  <a:lnTo>
                    <a:pt x="563" y="50"/>
                  </a:lnTo>
                  <a:lnTo>
                    <a:pt x="563" y="50"/>
                  </a:lnTo>
                  <a:lnTo>
                    <a:pt x="572" y="58"/>
                  </a:lnTo>
                  <a:lnTo>
                    <a:pt x="579" y="70"/>
                  </a:lnTo>
                  <a:lnTo>
                    <a:pt x="587" y="83"/>
                  </a:lnTo>
                  <a:lnTo>
                    <a:pt x="593" y="98"/>
                  </a:lnTo>
                  <a:lnTo>
                    <a:pt x="598" y="116"/>
                  </a:lnTo>
                  <a:lnTo>
                    <a:pt x="603" y="135"/>
                  </a:lnTo>
                  <a:lnTo>
                    <a:pt x="606" y="157"/>
                  </a:lnTo>
                  <a:lnTo>
                    <a:pt x="606" y="181"/>
                  </a:lnTo>
                  <a:lnTo>
                    <a:pt x="606" y="181"/>
                  </a:lnTo>
                  <a:lnTo>
                    <a:pt x="606" y="198"/>
                  </a:lnTo>
                  <a:lnTo>
                    <a:pt x="605" y="217"/>
                  </a:lnTo>
                  <a:lnTo>
                    <a:pt x="603" y="236"/>
                  </a:lnTo>
                  <a:lnTo>
                    <a:pt x="600" y="257"/>
                  </a:lnTo>
                  <a:lnTo>
                    <a:pt x="595" y="278"/>
                  </a:lnTo>
                  <a:lnTo>
                    <a:pt x="590" y="301"/>
                  </a:lnTo>
                  <a:lnTo>
                    <a:pt x="584" y="325"/>
                  </a:lnTo>
                  <a:lnTo>
                    <a:pt x="575" y="351"/>
                  </a:lnTo>
                  <a:lnTo>
                    <a:pt x="567" y="377"/>
                  </a:lnTo>
                  <a:lnTo>
                    <a:pt x="556" y="406"/>
                  </a:lnTo>
                  <a:lnTo>
                    <a:pt x="544" y="436"/>
                  </a:lnTo>
                  <a:lnTo>
                    <a:pt x="531" y="466"/>
                  </a:lnTo>
                  <a:lnTo>
                    <a:pt x="516" y="499"/>
                  </a:lnTo>
                  <a:lnTo>
                    <a:pt x="499" y="533"/>
                  </a:lnTo>
                  <a:lnTo>
                    <a:pt x="481" y="569"/>
                  </a:lnTo>
                  <a:lnTo>
                    <a:pt x="461" y="606"/>
                  </a:lnTo>
                  <a:lnTo>
                    <a:pt x="461" y="606"/>
                  </a:lnTo>
                  <a:lnTo>
                    <a:pt x="436" y="599"/>
                  </a:lnTo>
                  <a:lnTo>
                    <a:pt x="391" y="585"/>
                  </a:lnTo>
                  <a:lnTo>
                    <a:pt x="362" y="575"/>
                  </a:lnTo>
                  <a:lnTo>
                    <a:pt x="332" y="564"/>
                  </a:lnTo>
                  <a:lnTo>
                    <a:pt x="298" y="551"/>
                  </a:lnTo>
                  <a:lnTo>
                    <a:pt x="264" y="536"/>
                  </a:lnTo>
                  <a:lnTo>
                    <a:pt x="229" y="519"/>
                  </a:lnTo>
                  <a:lnTo>
                    <a:pt x="194" y="501"/>
                  </a:lnTo>
                  <a:lnTo>
                    <a:pt x="160" y="481"/>
                  </a:lnTo>
                  <a:lnTo>
                    <a:pt x="143" y="470"/>
                  </a:lnTo>
                  <a:lnTo>
                    <a:pt x="127" y="460"/>
                  </a:lnTo>
                  <a:lnTo>
                    <a:pt x="111" y="448"/>
                  </a:lnTo>
                  <a:lnTo>
                    <a:pt x="98" y="437"/>
                  </a:lnTo>
                  <a:lnTo>
                    <a:pt x="84" y="424"/>
                  </a:lnTo>
                  <a:lnTo>
                    <a:pt x="70" y="411"/>
                  </a:lnTo>
                  <a:lnTo>
                    <a:pt x="58" y="398"/>
                  </a:lnTo>
                  <a:lnTo>
                    <a:pt x="48" y="386"/>
                  </a:lnTo>
                  <a:lnTo>
                    <a:pt x="38" y="372"/>
                  </a:lnTo>
                  <a:lnTo>
                    <a:pt x="30" y="357"/>
                  </a:lnTo>
                  <a:lnTo>
                    <a:pt x="30" y="357"/>
                  </a:lnTo>
                  <a:lnTo>
                    <a:pt x="20" y="339"/>
                  </a:lnTo>
                  <a:lnTo>
                    <a:pt x="14" y="320"/>
                  </a:lnTo>
                  <a:lnTo>
                    <a:pt x="11" y="300"/>
                  </a:lnTo>
                  <a:lnTo>
                    <a:pt x="10" y="290"/>
                  </a:lnTo>
                  <a:lnTo>
                    <a:pt x="9" y="281"/>
                  </a:lnTo>
                  <a:lnTo>
                    <a:pt x="9" y="281"/>
                  </a:lnTo>
                  <a:lnTo>
                    <a:pt x="10" y="268"/>
                  </a:lnTo>
                  <a:lnTo>
                    <a:pt x="11" y="255"/>
                  </a:lnTo>
                  <a:lnTo>
                    <a:pt x="14" y="243"/>
                  </a:lnTo>
                  <a:lnTo>
                    <a:pt x="18" y="230"/>
                  </a:lnTo>
                  <a:lnTo>
                    <a:pt x="18" y="230"/>
                  </a:lnTo>
                  <a:lnTo>
                    <a:pt x="23" y="216"/>
                  </a:lnTo>
                  <a:lnTo>
                    <a:pt x="30" y="204"/>
                  </a:lnTo>
                  <a:lnTo>
                    <a:pt x="38" y="192"/>
                  </a:lnTo>
                  <a:lnTo>
                    <a:pt x="49" y="180"/>
                  </a:lnTo>
                  <a:lnTo>
                    <a:pt x="59" y="171"/>
                  </a:lnTo>
                  <a:lnTo>
                    <a:pt x="71" y="162"/>
                  </a:lnTo>
                  <a:lnTo>
                    <a:pt x="84" y="155"/>
                  </a:lnTo>
                  <a:lnTo>
                    <a:pt x="98" y="148"/>
                  </a:lnTo>
                  <a:lnTo>
                    <a:pt x="98" y="148"/>
                  </a:lnTo>
                  <a:lnTo>
                    <a:pt x="111" y="144"/>
                  </a:lnTo>
                  <a:lnTo>
                    <a:pt x="125" y="141"/>
                  </a:lnTo>
                  <a:lnTo>
                    <a:pt x="139" y="140"/>
                  </a:lnTo>
                  <a:lnTo>
                    <a:pt x="153" y="140"/>
                  </a:lnTo>
                  <a:lnTo>
                    <a:pt x="165" y="142"/>
                  </a:lnTo>
                  <a:lnTo>
                    <a:pt x="178" y="145"/>
                  </a:lnTo>
                  <a:lnTo>
                    <a:pt x="191" y="150"/>
                  </a:lnTo>
                  <a:lnTo>
                    <a:pt x="202" y="155"/>
                  </a:lnTo>
                  <a:lnTo>
                    <a:pt x="202" y="155"/>
                  </a:lnTo>
                  <a:lnTo>
                    <a:pt x="225" y="169"/>
                  </a:lnTo>
                  <a:lnTo>
                    <a:pt x="246" y="182"/>
                  </a:lnTo>
                  <a:lnTo>
                    <a:pt x="266" y="197"/>
                  </a:lnTo>
                  <a:lnTo>
                    <a:pt x="286" y="212"/>
                  </a:lnTo>
                  <a:lnTo>
                    <a:pt x="304" y="228"/>
                  </a:lnTo>
                  <a:lnTo>
                    <a:pt x="322" y="245"/>
                  </a:lnTo>
                  <a:lnTo>
                    <a:pt x="339" y="261"/>
                  </a:lnTo>
                  <a:lnTo>
                    <a:pt x="355" y="279"/>
                  </a:lnTo>
                  <a:lnTo>
                    <a:pt x="364" y="290"/>
                  </a:lnTo>
                  <a:lnTo>
                    <a:pt x="362" y="275"/>
                  </a:lnTo>
                  <a:close/>
                </a:path>
              </a:pathLst>
            </a:custGeom>
            <a:solidFill>
              <a:srgbClr val="AE3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1"/>
            <p:cNvSpPr>
              <a:spLocks noEditPoints="1"/>
            </p:cNvSpPr>
            <p:nvPr/>
          </p:nvSpPr>
          <p:spPr bwMode="auto">
            <a:xfrm>
              <a:off x="3135313" y="3743325"/>
              <a:ext cx="881063" cy="912813"/>
            </a:xfrm>
            <a:custGeom>
              <a:avLst/>
              <a:gdLst/>
              <a:ahLst/>
              <a:cxnLst>
                <a:cxn ang="0">
                  <a:pos x="382" y="13"/>
                </a:cxn>
                <a:cxn ang="0">
                  <a:pos x="359" y="51"/>
                </a:cxn>
                <a:cxn ang="0">
                  <a:pos x="346" y="108"/>
                </a:cxn>
                <a:cxn ang="0">
                  <a:pos x="340" y="204"/>
                </a:cxn>
                <a:cxn ang="0">
                  <a:pos x="344" y="293"/>
                </a:cxn>
                <a:cxn ang="0">
                  <a:pos x="263" y="219"/>
                </a:cxn>
                <a:cxn ang="0">
                  <a:pos x="188" y="170"/>
                </a:cxn>
                <a:cxn ang="0">
                  <a:pos x="119" y="149"/>
                </a:cxn>
                <a:cxn ang="0">
                  <a:pos x="60" y="157"/>
                </a:cxn>
                <a:cxn ang="0">
                  <a:pos x="38" y="171"/>
                </a:cxn>
                <a:cxn ang="0">
                  <a:pos x="16" y="198"/>
                </a:cxn>
                <a:cxn ang="0">
                  <a:pos x="3" y="233"/>
                </a:cxn>
                <a:cxn ang="0">
                  <a:pos x="1" y="288"/>
                </a:cxn>
                <a:cxn ang="0">
                  <a:pos x="14" y="331"/>
                </a:cxn>
                <a:cxn ang="0">
                  <a:pos x="57" y="385"/>
                </a:cxn>
                <a:cxn ang="0">
                  <a:pos x="119" y="435"/>
                </a:cxn>
                <a:cxn ang="0">
                  <a:pos x="252" y="506"/>
                </a:cxn>
                <a:cxn ang="0">
                  <a:pos x="405" y="566"/>
                </a:cxn>
                <a:cxn ang="0">
                  <a:pos x="433" y="570"/>
                </a:cxn>
                <a:cxn ang="0">
                  <a:pos x="518" y="351"/>
                </a:cxn>
                <a:cxn ang="0">
                  <a:pos x="552" y="197"/>
                </a:cxn>
                <a:cxn ang="0">
                  <a:pos x="548" y="96"/>
                </a:cxn>
                <a:cxn ang="0">
                  <a:pos x="521" y="38"/>
                </a:cxn>
                <a:cxn ang="0">
                  <a:pos x="500" y="19"/>
                </a:cxn>
                <a:cxn ang="0">
                  <a:pos x="460" y="3"/>
                </a:cxn>
                <a:cxn ang="0">
                  <a:pos x="398" y="5"/>
                </a:cxn>
                <a:cxn ang="0">
                  <a:pos x="350" y="271"/>
                </a:cxn>
                <a:cxn ang="0">
                  <a:pos x="351" y="136"/>
                </a:cxn>
                <a:cxn ang="0">
                  <a:pos x="366" y="55"/>
                </a:cxn>
                <a:cxn ang="0">
                  <a:pos x="385" y="22"/>
                </a:cxn>
                <a:cxn ang="0">
                  <a:pos x="400" y="12"/>
                </a:cxn>
                <a:cxn ang="0">
                  <a:pos x="446" y="9"/>
                </a:cxn>
                <a:cxn ang="0">
                  <a:pos x="481" y="18"/>
                </a:cxn>
                <a:cxn ang="0">
                  <a:pos x="514" y="43"/>
                </a:cxn>
                <a:cxn ang="0">
                  <a:pos x="532" y="74"/>
                </a:cxn>
                <a:cxn ang="0">
                  <a:pos x="546" y="136"/>
                </a:cxn>
                <a:cxn ang="0">
                  <a:pos x="545" y="189"/>
                </a:cxn>
                <a:cxn ang="0">
                  <a:pos x="532" y="269"/>
                </a:cxn>
                <a:cxn ang="0">
                  <a:pos x="504" y="369"/>
                </a:cxn>
                <a:cxn ang="0">
                  <a:pos x="426" y="564"/>
                </a:cxn>
                <a:cxn ang="0">
                  <a:pos x="315" y="524"/>
                </a:cxn>
                <a:cxn ang="0">
                  <a:pos x="172" y="456"/>
                </a:cxn>
                <a:cxn ang="0">
                  <a:pos x="89" y="402"/>
                </a:cxn>
                <a:cxn ang="0">
                  <a:pos x="39" y="353"/>
                </a:cxn>
                <a:cxn ang="0">
                  <a:pos x="11" y="300"/>
                </a:cxn>
                <a:cxn ang="0">
                  <a:pos x="8" y="267"/>
                </a:cxn>
                <a:cxn ang="0">
                  <a:pos x="22" y="203"/>
                </a:cxn>
                <a:cxn ang="0">
                  <a:pos x="63" y="165"/>
                </a:cxn>
                <a:cxn ang="0">
                  <a:pos x="98" y="157"/>
                </a:cxn>
                <a:cxn ang="0">
                  <a:pos x="160" y="168"/>
                </a:cxn>
                <a:cxn ang="0">
                  <a:pos x="235" y="207"/>
                </a:cxn>
                <a:cxn ang="0">
                  <a:pos x="322" y="282"/>
                </a:cxn>
              </a:cxnLst>
              <a:rect l="0" t="0" r="r" b="b"/>
              <a:pathLst>
                <a:path w="555" h="575">
                  <a:moveTo>
                    <a:pt x="398" y="5"/>
                  </a:moveTo>
                  <a:lnTo>
                    <a:pt x="398" y="5"/>
                  </a:lnTo>
                  <a:lnTo>
                    <a:pt x="389" y="8"/>
                  </a:lnTo>
                  <a:lnTo>
                    <a:pt x="382" y="13"/>
                  </a:lnTo>
                  <a:lnTo>
                    <a:pt x="374" y="21"/>
                  </a:lnTo>
                  <a:lnTo>
                    <a:pt x="368" y="29"/>
                  </a:lnTo>
                  <a:lnTo>
                    <a:pt x="363" y="40"/>
                  </a:lnTo>
                  <a:lnTo>
                    <a:pt x="359" y="51"/>
                  </a:lnTo>
                  <a:lnTo>
                    <a:pt x="354" y="64"/>
                  </a:lnTo>
                  <a:lnTo>
                    <a:pt x="351" y="78"/>
                  </a:lnTo>
                  <a:lnTo>
                    <a:pt x="348" y="93"/>
                  </a:lnTo>
                  <a:lnTo>
                    <a:pt x="346" y="108"/>
                  </a:lnTo>
                  <a:lnTo>
                    <a:pt x="342" y="139"/>
                  </a:lnTo>
                  <a:lnTo>
                    <a:pt x="341" y="172"/>
                  </a:lnTo>
                  <a:lnTo>
                    <a:pt x="340" y="204"/>
                  </a:lnTo>
                  <a:lnTo>
                    <a:pt x="340" y="204"/>
                  </a:lnTo>
                  <a:lnTo>
                    <a:pt x="341" y="231"/>
                  </a:lnTo>
                  <a:lnTo>
                    <a:pt x="341" y="256"/>
                  </a:lnTo>
                  <a:lnTo>
                    <a:pt x="344" y="293"/>
                  </a:lnTo>
                  <a:lnTo>
                    <a:pt x="344" y="293"/>
                  </a:lnTo>
                  <a:lnTo>
                    <a:pt x="324" y="272"/>
                  </a:lnTo>
                  <a:lnTo>
                    <a:pt x="304" y="253"/>
                  </a:lnTo>
                  <a:lnTo>
                    <a:pt x="283" y="235"/>
                  </a:lnTo>
                  <a:lnTo>
                    <a:pt x="263" y="219"/>
                  </a:lnTo>
                  <a:lnTo>
                    <a:pt x="244" y="204"/>
                  </a:lnTo>
                  <a:lnTo>
                    <a:pt x="225" y="191"/>
                  </a:lnTo>
                  <a:lnTo>
                    <a:pt x="206" y="180"/>
                  </a:lnTo>
                  <a:lnTo>
                    <a:pt x="188" y="170"/>
                  </a:lnTo>
                  <a:lnTo>
                    <a:pt x="170" y="162"/>
                  </a:lnTo>
                  <a:lnTo>
                    <a:pt x="152" y="155"/>
                  </a:lnTo>
                  <a:lnTo>
                    <a:pt x="135" y="151"/>
                  </a:lnTo>
                  <a:lnTo>
                    <a:pt x="119" y="149"/>
                  </a:lnTo>
                  <a:lnTo>
                    <a:pt x="103" y="148"/>
                  </a:lnTo>
                  <a:lnTo>
                    <a:pt x="88" y="149"/>
                  </a:lnTo>
                  <a:lnTo>
                    <a:pt x="74" y="152"/>
                  </a:lnTo>
                  <a:lnTo>
                    <a:pt x="60" y="157"/>
                  </a:lnTo>
                  <a:lnTo>
                    <a:pt x="60" y="157"/>
                  </a:lnTo>
                  <a:lnTo>
                    <a:pt x="52" y="160"/>
                  </a:lnTo>
                  <a:lnTo>
                    <a:pt x="44" y="166"/>
                  </a:lnTo>
                  <a:lnTo>
                    <a:pt x="38" y="171"/>
                  </a:lnTo>
                  <a:lnTo>
                    <a:pt x="31" y="176"/>
                  </a:lnTo>
                  <a:lnTo>
                    <a:pt x="25" y="183"/>
                  </a:lnTo>
                  <a:lnTo>
                    <a:pt x="20" y="190"/>
                  </a:lnTo>
                  <a:lnTo>
                    <a:pt x="16" y="198"/>
                  </a:lnTo>
                  <a:lnTo>
                    <a:pt x="11" y="205"/>
                  </a:lnTo>
                  <a:lnTo>
                    <a:pt x="8" y="215"/>
                  </a:lnTo>
                  <a:lnTo>
                    <a:pt x="5" y="223"/>
                  </a:lnTo>
                  <a:lnTo>
                    <a:pt x="3" y="233"/>
                  </a:lnTo>
                  <a:lnTo>
                    <a:pt x="1" y="243"/>
                  </a:lnTo>
                  <a:lnTo>
                    <a:pt x="0" y="254"/>
                  </a:lnTo>
                  <a:lnTo>
                    <a:pt x="0" y="264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3" y="302"/>
                  </a:lnTo>
                  <a:lnTo>
                    <a:pt x="7" y="317"/>
                  </a:lnTo>
                  <a:lnTo>
                    <a:pt x="14" y="331"/>
                  </a:lnTo>
                  <a:lnTo>
                    <a:pt x="22" y="345"/>
                  </a:lnTo>
                  <a:lnTo>
                    <a:pt x="32" y="359"/>
                  </a:lnTo>
                  <a:lnTo>
                    <a:pt x="44" y="372"/>
                  </a:lnTo>
                  <a:lnTo>
                    <a:pt x="57" y="385"/>
                  </a:lnTo>
                  <a:lnTo>
                    <a:pt x="71" y="399"/>
                  </a:lnTo>
                  <a:lnTo>
                    <a:pt x="86" y="410"/>
                  </a:lnTo>
                  <a:lnTo>
                    <a:pt x="102" y="423"/>
                  </a:lnTo>
                  <a:lnTo>
                    <a:pt x="119" y="435"/>
                  </a:lnTo>
                  <a:lnTo>
                    <a:pt x="137" y="446"/>
                  </a:lnTo>
                  <a:lnTo>
                    <a:pt x="174" y="468"/>
                  </a:lnTo>
                  <a:lnTo>
                    <a:pt x="214" y="488"/>
                  </a:lnTo>
                  <a:lnTo>
                    <a:pt x="252" y="506"/>
                  </a:lnTo>
                  <a:lnTo>
                    <a:pt x="289" y="523"/>
                  </a:lnTo>
                  <a:lnTo>
                    <a:pt x="324" y="536"/>
                  </a:lnTo>
                  <a:lnTo>
                    <a:pt x="355" y="548"/>
                  </a:lnTo>
                  <a:lnTo>
                    <a:pt x="405" y="566"/>
                  </a:lnTo>
                  <a:lnTo>
                    <a:pt x="427" y="574"/>
                  </a:lnTo>
                  <a:lnTo>
                    <a:pt x="431" y="575"/>
                  </a:lnTo>
                  <a:lnTo>
                    <a:pt x="433" y="570"/>
                  </a:lnTo>
                  <a:lnTo>
                    <a:pt x="433" y="570"/>
                  </a:lnTo>
                  <a:lnTo>
                    <a:pt x="460" y="509"/>
                  </a:lnTo>
                  <a:lnTo>
                    <a:pt x="484" y="452"/>
                  </a:lnTo>
                  <a:lnTo>
                    <a:pt x="503" y="399"/>
                  </a:lnTo>
                  <a:lnTo>
                    <a:pt x="518" y="351"/>
                  </a:lnTo>
                  <a:lnTo>
                    <a:pt x="531" y="307"/>
                  </a:lnTo>
                  <a:lnTo>
                    <a:pt x="541" y="266"/>
                  </a:lnTo>
                  <a:lnTo>
                    <a:pt x="548" y="229"/>
                  </a:lnTo>
                  <a:lnTo>
                    <a:pt x="552" y="197"/>
                  </a:lnTo>
                  <a:lnTo>
                    <a:pt x="555" y="167"/>
                  </a:lnTo>
                  <a:lnTo>
                    <a:pt x="555" y="140"/>
                  </a:lnTo>
                  <a:lnTo>
                    <a:pt x="552" y="117"/>
                  </a:lnTo>
                  <a:lnTo>
                    <a:pt x="548" y="96"/>
                  </a:lnTo>
                  <a:lnTo>
                    <a:pt x="543" y="78"/>
                  </a:lnTo>
                  <a:lnTo>
                    <a:pt x="536" y="62"/>
                  </a:lnTo>
                  <a:lnTo>
                    <a:pt x="529" y="49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14" y="30"/>
                  </a:lnTo>
                  <a:lnTo>
                    <a:pt x="507" y="25"/>
                  </a:lnTo>
                  <a:lnTo>
                    <a:pt x="500" y="19"/>
                  </a:lnTo>
                  <a:lnTo>
                    <a:pt x="492" y="14"/>
                  </a:lnTo>
                  <a:lnTo>
                    <a:pt x="485" y="10"/>
                  </a:lnTo>
                  <a:lnTo>
                    <a:pt x="477" y="7"/>
                  </a:lnTo>
                  <a:lnTo>
                    <a:pt x="460" y="3"/>
                  </a:lnTo>
                  <a:lnTo>
                    <a:pt x="444" y="1"/>
                  </a:lnTo>
                  <a:lnTo>
                    <a:pt x="428" y="0"/>
                  </a:lnTo>
                  <a:lnTo>
                    <a:pt x="413" y="2"/>
                  </a:lnTo>
                  <a:lnTo>
                    <a:pt x="398" y="5"/>
                  </a:lnTo>
                  <a:lnTo>
                    <a:pt x="398" y="5"/>
                  </a:lnTo>
                  <a:close/>
                  <a:moveTo>
                    <a:pt x="353" y="305"/>
                  </a:moveTo>
                  <a:lnTo>
                    <a:pt x="353" y="305"/>
                  </a:lnTo>
                  <a:lnTo>
                    <a:pt x="350" y="271"/>
                  </a:lnTo>
                  <a:lnTo>
                    <a:pt x="349" y="229"/>
                  </a:lnTo>
                  <a:lnTo>
                    <a:pt x="349" y="184"/>
                  </a:lnTo>
                  <a:lnTo>
                    <a:pt x="349" y="159"/>
                  </a:lnTo>
                  <a:lnTo>
                    <a:pt x="351" y="136"/>
                  </a:lnTo>
                  <a:lnTo>
                    <a:pt x="353" y="114"/>
                  </a:lnTo>
                  <a:lnTo>
                    <a:pt x="356" y="93"/>
                  </a:lnTo>
                  <a:lnTo>
                    <a:pt x="361" y="73"/>
                  </a:lnTo>
                  <a:lnTo>
                    <a:pt x="366" y="55"/>
                  </a:lnTo>
                  <a:lnTo>
                    <a:pt x="372" y="39"/>
                  </a:lnTo>
                  <a:lnTo>
                    <a:pt x="377" y="32"/>
                  </a:lnTo>
                  <a:lnTo>
                    <a:pt x="381" y="27"/>
                  </a:lnTo>
                  <a:lnTo>
                    <a:pt x="385" y="22"/>
                  </a:lnTo>
                  <a:lnTo>
                    <a:pt x="389" y="18"/>
                  </a:lnTo>
                  <a:lnTo>
                    <a:pt x="395" y="14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7" y="11"/>
                  </a:lnTo>
                  <a:lnTo>
                    <a:pt x="417" y="9"/>
                  </a:lnTo>
                  <a:lnTo>
                    <a:pt x="431" y="8"/>
                  </a:lnTo>
                  <a:lnTo>
                    <a:pt x="446" y="9"/>
                  </a:lnTo>
                  <a:lnTo>
                    <a:pt x="455" y="10"/>
                  </a:lnTo>
                  <a:lnTo>
                    <a:pt x="463" y="12"/>
                  </a:lnTo>
                  <a:lnTo>
                    <a:pt x="472" y="14"/>
                  </a:lnTo>
                  <a:lnTo>
                    <a:pt x="481" y="18"/>
                  </a:lnTo>
                  <a:lnTo>
                    <a:pt x="490" y="23"/>
                  </a:lnTo>
                  <a:lnTo>
                    <a:pt x="498" y="28"/>
                  </a:lnTo>
                  <a:lnTo>
                    <a:pt x="507" y="36"/>
                  </a:lnTo>
                  <a:lnTo>
                    <a:pt x="514" y="43"/>
                  </a:lnTo>
                  <a:lnTo>
                    <a:pt x="514" y="43"/>
                  </a:lnTo>
                  <a:lnTo>
                    <a:pt x="521" y="51"/>
                  </a:lnTo>
                  <a:lnTo>
                    <a:pt x="527" y="62"/>
                  </a:lnTo>
                  <a:lnTo>
                    <a:pt x="532" y="74"/>
                  </a:lnTo>
                  <a:lnTo>
                    <a:pt x="538" y="86"/>
                  </a:lnTo>
                  <a:lnTo>
                    <a:pt x="541" y="101"/>
                  </a:lnTo>
                  <a:lnTo>
                    <a:pt x="544" y="117"/>
                  </a:lnTo>
                  <a:lnTo>
                    <a:pt x="546" y="136"/>
                  </a:lnTo>
                  <a:lnTo>
                    <a:pt x="546" y="156"/>
                  </a:lnTo>
                  <a:lnTo>
                    <a:pt x="546" y="156"/>
                  </a:lnTo>
                  <a:lnTo>
                    <a:pt x="546" y="172"/>
                  </a:lnTo>
                  <a:lnTo>
                    <a:pt x="545" y="189"/>
                  </a:lnTo>
                  <a:lnTo>
                    <a:pt x="543" y="207"/>
                  </a:lnTo>
                  <a:lnTo>
                    <a:pt x="541" y="226"/>
                  </a:lnTo>
                  <a:lnTo>
                    <a:pt x="536" y="247"/>
                  </a:lnTo>
                  <a:lnTo>
                    <a:pt x="532" y="269"/>
                  </a:lnTo>
                  <a:lnTo>
                    <a:pt x="527" y="292"/>
                  </a:lnTo>
                  <a:lnTo>
                    <a:pt x="521" y="316"/>
                  </a:lnTo>
                  <a:lnTo>
                    <a:pt x="513" y="342"/>
                  </a:lnTo>
                  <a:lnTo>
                    <a:pt x="504" y="369"/>
                  </a:lnTo>
                  <a:lnTo>
                    <a:pt x="494" y="398"/>
                  </a:lnTo>
                  <a:lnTo>
                    <a:pt x="484" y="428"/>
                  </a:lnTo>
                  <a:lnTo>
                    <a:pt x="457" y="493"/>
                  </a:lnTo>
                  <a:lnTo>
                    <a:pt x="426" y="564"/>
                  </a:lnTo>
                  <a:lnTo>
                    <a:pt x="426" y="564"/>
                  </a:lnTo>
                  <a:lnTo>
                    <a:pt x="398" y="554"/>
                  </a:lnTo>
                  <a:lnTo>
                    <a:pt x="347" y="535"/>
                  </a:lnTo>
                  <a:lnTo>
                    <a:pt x="315" y="524"/>
                  </a:lnTo>
                  <a:lnTo>
                    <a:pt x="281" y="509"/>
                  </a:lnTo>
                  <a:lnTo>
                    <a:pt x="245" y="493"/>
                  </a:lnTo>
                  <a:lnTo>
                    <a:pt x="208" y="475"/>
                  </a:lnTo>
                  <a:lnTo>
                    <a:pt x="172" y="456"/>
                  </a:lnTo>
                  <a:lnTo>
                    <a:pt x="136" y="435"/>
                  </a:lnTo>
                  <a:lnTo>
                    <a:pt x="120" y="424"/>
                  </a:lnTo>
                  <a:lnTo>
                    <a:pt x="104" y="413"/>
                  </a:lnTo>
                  <a:lnTo>
                    <a:pt x="89" y="402"/>
                  </a:lnTo>
                  <a:lnTo>
                    <a:pt x="75" y="389"/>
                  </a:lnTo>
                  <a:lnTo>
                    <a:pt x="61" y="378"/>
                  </a:lnTo>
                  <a:lnTo>
                    <a:pt x="49" y="365"/>
                  </a:lnTo>
                  <a:lnTo>
                    <a:pt x="39" y="353"/>
                  </a:lnTo>
                  <a:lnTo>
                    <a:pt x="29" y="341"/>
                  </a:lnTo>
                  <a:lnTo>
                    <a:pt x="22" y="327"/>
                  </a:lnTo>
                  <a:lnTo>
                    <a:pt x="16" y="314"/>
                  </a:lnTo>
                  <a:lnTo>
                    <a:pt x="11" y="300"/>
                  </a:lnTo>
                  <a:lnTo>
                    <a:pt x="9" y="287"/>
                  </a:lnTo>
                  <a:lnTo>
                    <a:pt x="9" y="287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9" y="249"/>
                  </a:lnTo>
                  <a:lnTo>
                    <a:pt x="11" y="233"/>
                  </a:lnTo>
                  <a:lnTo>
                    <a:pt x="16" y="217"/>
                  </a:lnTo>
                  <a:lnTo>
                    <a:pt x="22" y="203"/>
                  </a:lnTo>
                  <a:lnTo>
                    <a:pt x="30" y="191"/>
                  </a:lnTo>
                  <a:lnTo>
                    <a:pt x="40" y="181"/>
                  </a:lnTo>
                  <a:lnTo>
                    <a:pt x="50" y="171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74" y="160"/>
                  </a:lnTo>
                  <a:lnTo>
                    <a:pt x="85" y="158"/>
                  </a:lnTo>
                  <a:lnTo>
                    <a:pt x="98" y="157"/>
                  </a:lnTo>
                  <a:lnTo>
                    <a:pt x="112" y="157"/>
                  </a:lnTo>
                  <a:lnTo>
                    <a:pt x="127" y="159"/>
                  </a:lnTo>
                  <a:lnTo>
                    <a:pt x="143" y="163"/>
                  </a:lnTo>
                  <a:lnTo>
                    <a:pt x="160" y="168"/>
                  </a:lnTo>
                  <a:lnTo>
                    <a:pt x="176" y="174"/>
                  </a:lnTo>
                  <a:lnTo>
                    <a:pt x="196" y="184"/>
                  </a:lnTo>
                  <a:lnTo>
                    <a:pt x="215" y="194"/>
                  </a:lnTo>
                  <a:lnTo>
                    <a:pt x="235" y="207"/>
                  </a:lnTo>
                  <a:lnTo>
                    <a:pt x="256" y="223"/>
                  </a:lnTo>
                  <a:lnTo>
                    <a:pt x="277" y="240"/>
                  </a:lnTo>
                  <a:lnTo>
                    <a:pt x="299" y="260"/>
                  </a:lnTo>
                  <a:lnTo>
                    <a:pt x="322" y="282"/>
                  </a:lnTo>
                  <a:lnTo>
                    <a:pt x="346" y="308"/>
                  </a:lnTo>
                  <a:lnTo>
                    <a:pt x="354" y="317"/>
                  </a:lnTo>
                  <a:lnTo>
                    <a:pt x="353" y="305"/>
                  </a:lnTo>
                  <a:close/>
                </a:path>
              </a:pathLst>
            </a:custGeom>
            <a:solidFill>
              <a:srgbClr val="FFD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2"/>
            <p:cNvSpPr>
              <a:spLocks noEditPoints="1"/>
            </p:cNvSpPr>
            <p:nvPr/>
          </p:nvSpPr>
          <p:spPr bwMode="auto">
            <a:xfrm>
              <a:off x="3197225" y="3786188"/>
              <a:ext cx="765175" cy="835025"/>
            </a:xfrm>
            <a:custGeom>
              <a:avLst/>
              <a:gdLst/>
              <a:ahLst/>
              <a:cxnLst>
                <a:cxn ang="0">
                  <a:pos x="362" y="10"/>
                </a:cxn>
                <a:cxn ang="0">
                  <a:pos x="335" y="48"/>
                </a:cxn>
                <a:cxn ang="0">
                  <a:pos x="321" y="107"/>
                </a:cxn>
                <a:cxn ang="0">
                  <a:pos x="314" y="208"/>
                </a:cxn>
                <a:cxn ang="0">
                  <a:pos x="320" y="315"/>
                </a:cxn>
                <a:cxn ang="0">
                  <a:pos x="221" y="231"/>
                </a:cxn>
                <a:cxn ang="0">
                  <a:pos x="147" y="186"/>
                </a:cxn>
                <a:cxn ang="0">
                  <a:pos x="92" y="171"/>
                </a:cxn>
                <a:cxn ang="0">
                  <a:pos x="54" y="176"/>
                </a:cxn>
                <a:cxn ang="0">
                  <a:pos x="23" y="199"/>
                </a:cxn>
                <a:cxn ang="0">
                  <a:pos x="2" y="256"/>
                </a:cxn>
                <a:cxn ang="0">
                  <a:pos x="3" y="297"/>
                </a:cxn>
                <a:cxn ang="0">
                  <a:pos x="32" y="341"/>
                </a:cxn>
                <a:cxn ang="0">
                  <a:pos x="82" y="385"/>
                </a:cxn>
                <a:cxn ang="0">
                  <a:pos x="218" y="460"/>
                </a:cxn>
                <a:cxn ang="0">
                  <a:pos x="361" y="518"/>
                </a:cxn>
                <a:cxn ang="0">
                  <a:pos x="387" y="523"/>
                </a:cxn>
                <a:cxn ang="0">
                  <a:pos x="460" y="303"/>
                </a:cxn>
                <a:cxn ang="0">
                  <a:pos x="482" y="157"/>
                </a:cxn>
                <a:cxn ang="0">
                  <a:pos x="472" y="69"/>
                </a:cxn>
                <a:cxn ang="0">
                  <a:pos x="450" y="27"/>
                </a:cxn>
                <a:cxn ang="0">
                  <a:pos x="428" y="7"/>
                </a:cxn>
                <a:cxn ang="0">
                  <a:pos x="391" y="0"/>
                </a:cxn>
                <a:cxn ang="0">
                  <a:pos x="329" y="325"/>
                </a:cxn>
                <a:cxn ang="0">
                  <a:pos x="323" y="201"/>
                </a:cxn>
                <a:cxn ang="0">
                  <a:pos x="332" y="90"/>
                </a:cxn>
                <a:cxn ang="0">
                  <a:pos x="350" y="36"/>
                </a:cxn>
                <a:cxn ang="0">
                  <a:pos x="374" y="12"/>
                </a:cxn>
                <a:cxn ang="0">
                  <a:pos x="399" y="9"/>
                </a:cxn>
                <a:cxn ang="0">
                  <a:pos x="431" y="19"/>
                </a:cxn>
                <a:cxn ang="0">
                  <a:pos x="449" y="39"/>
                </a:cxn>
                <a:cxn ang="0">
                  <a:pos x="468" y="87"/>
                </a:cxn>
                <a:cxn ang="0">
                  <a:pos x="473" y="146"/>
                </a:cxn>
                <a:cxn ang="0">
                  <a:pos x="468" y="221"/>
                </a:cxn>
                <a:cxn ang="0">
                  <a:pos x="431" y="378"/>
                </a:cxn>
                <a:cxn ang="0">
                  <a:pos x="381" y="516"/>
                </a:cxn>
                <a:cxn ang="0">
                  <a:pos x="247" y="462"/>
                </a:cxn>
                <a:cxn ang="0">
                  <a:pos x="116" y="396"/>
                </a:cxn>
                <a:cxn ang="0">
                  <a:pos x="50" y="347"/>
                </a:cxn>
                <a:cxn ang="0">
                  <a:pos x="17" y="307"/>
                </a:cxn>
                <a:cxn ang="0">
                  <a:pos x="8" y="278"/>
                </a:cxn>
                <a:cxn ang="0">
                  <a:pos x="13" y="243"/>
                </a:cxn>
                <a:cxn ang="0">
                  <a:pos x="38" y="196"/>
                </a:cxn>
                <a:cxn ang="0">
                  <a:pos x="68" y="180"/>
                </a:cxn>
                <a:cxn ang="0">
                  <a:pos x="119" y="184"/>
                </a:cxn>
                <a:cxn ang="0">
                  <a:pos x="183" y="215"/>
                </a:cxn>
                <a:cxn ang="0">
                  <a:pos x="258" y="271"/>
                </a:cxn>
                <a:cxn ang="0">
                  <a:pos x="330" y="337"/>
                </a:cxn>
              </a:cxnLst>
              <a:rect l="0" t="0" r="r" b="b"/>
              <a:pathLst>
                <a:path w="482" h="526">
                  <a:moveTo>
                    <a:pt x="380" y="1"/>
                  </a:moveTo>
                  <a:lnTo>
                    <a:pt x="380" y="1"/>
                  </a:lnTo>
                  <a:lnTo>
                    <a:pt x="370" y="4"/>
                  </a:lnTo>
                  <a:lnTo>
                    <a:pt x="362" y="10"/>
                  </a:lnTo>
                  <a:lnTo>
                    <a:pt x="353" y="17"/>
                  </a:lnTo>
                  <a:lnTo>
                    <a:pt x="347" y="25"/>
                  </a:lnTo>
                  <a:lnTo>
                    <a:pt x="341" y="36"/>
                  </a:lnTo>
                  <a:lnTo>
                    <a:pt x="335" y="48"/>
                  </a:lnTo>
                  <a:lnTo>
                    <a:pt x="330" y="61"/>
                  </a:lnTo>
                  <a:lnTo>
                    <a:pt x="327" y="75"/>
                  </a:lnTo>
                  <a:lnTo>
                    <a:pt x="324" y="91"/>
                  </a:lnTo>
                  <a:lnTo>
                    <a:pt x="321" y="107"/>
                  </a:lnTo>
                  <a:lnTo>
                    <a:pt x="316" y="140"/>
                  </a:lnTo>
                  <a:lnTo>
                    <a:pt x="314" y="174"/>
                  </a:lnTo>
                  <a:lnTo>
                    <a:pt x="314" y="208"/>
                  </a:lnTo>
                  <a:lnTo>
                    <a:pt x="314" y="208"/>
                  </a:lnTo>
                  <a:lnTo>
                    <a:pt x="314" y="242"/>
                  </a:lnTo>
                  <a:lnTo>
                    <a:pt x="316" y="271"/>
                  </a:lnTo>
                  <a:lnTo>
                    <a:pt x="320" y="315"/>
                  </a:lnTo>
                  <a:lnTo>
                    <a:pt x="320" y="315"/>
                  </a:lnTo>
                  <a:lnTo>
                    <a:pt x="292" y="289"/>
                  </a:lnTo>
                  <a:lnTo>
                    <a:pt x="268" y="267"/>
                  </a:lnTo>
                  <a:lnTo>
                    <a:pt x="243" y="248"/>
                  </a:lnTo>
                  <a:lnTo>
                    <a:pt x="221" y="231"/>
                  </a:lnTo>
                  <a:lnTo>
                    <a:pt x="201" y="216"/>
                  </a:lnTo>
                  <a:lnTo>
                    <a:pt x="181" y="204"/>
                  </a:lnTo>
                  <a:lnTo>
                    <a:pt x="163" y="194"/>
                  </a:lnTo>
                  <a:lnTo>
                    <a:pt x="147" y="186"/>
                  </a:lnTo>
                  <a:lnTo>
                    <a:pt x="131" y="180"/>
                  </a:lnTo>
                  <a:lnTo>
                    <a:pt x="117" y="176"/>
                  </a:lnTo>
                  <a:lnTo>
                    <a:pt x="104" y="173"/>
                  </a:lnTo>
                  <a:lnTo>
                    <a:pt x="92" y="171"/>
                  </a:lnTo>
                  <a:lnTo>
                    <a:pt x="81" y="171"/>
                  </a:lnTo>
                  <a:lnTo>
                    <a:pt x="71" y="172"/>
                  </a:lnTo>
                  <a:lnTo>
                    <a:pt x="62" y="173"/>
                  </a:lnTo>
                  <a:lnTo>
                    <a:pt x="54" y="176"/>
                  </a:lnTo>
                  <a:lnTo>
                    <a:pt x="54" y="176"/>
                  </a:lnTo>
                  <a:lnTo>
                    <a:pt x="42" y="181"/>
                  </a:lnTo>
                  <a:lnTo>
                    <a:pt x="33" y="190"/>
                  </a:lnTo>
                  <a:lnTo>
                    <a:pt x="23" y="199"/>
                  </a:lnTo>
                  <a:lnTo>
                    <a:pt x="16" y="211"/>
                  </a:lnTo>
                  <a:lnTo>
                    <a:pt x="9" y="225"/>
                  </a:lnTo>
                  <a:lnTo>
                    <a:pt x="5" y="239"/>
                  </a:lnTo>
                  <a:lnTo>
                    <a:pt x="2" y="256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1" y="286"/>
                  </a:lnTo>
                  <a:lnTo>
                    <a:pt x="3" y="297"/>
                  </a:lnTo>
                  <a:lnTo>
                    <a:pt x="7" y="308"/>
                  </a:lnTo>
                  <a:lnTo>
                    <a:pt x="14" y="319"/>
                  </a:lnTo>
                  <a:lnTo>
                    <a:pt x="22" y="330"/>
                  </a:lnTo>
                  <a:lnTo>
                    <a:pt x="32" y="341"/>
                  </a:lnTo>
                  <a:lnTo>
                    <a:pt x="42" y="352"/>
                  </a:lnTo>
                  <a:lnTo>
                    <a:pt x="55" y="363"/>
                  </a:lnTo>
                  <a:lnTo>
                    <a:pt x="69" y="374"/>
                  </a:lnTo>
                  <a:lnTo>
                    <a:pt x="82" y="385"/>
                  </a:lnTo>
                  <a:lnTo>
                    <a:pt x="114" y="405"/>
                  </a:lnTo>
                  <a:lnTo>
                    <a:pt x="148" y="424"/>
                  </a:lnTo>
                  <a:lnTo>
                    <a:pt x="183" y="442"/>
                  </a:lnTo>
                  <a:lnTo>
                    <a:pt x="218" y="460"/>
                  </a:lnTo>
                  <a:lnTo>
                    <a:pt x="253" y="475"/>
                  </a:lnTo>
                  <a:lnTo>
                    <a:pt x="286" y="488"/>
                  </a:lnTo>
                  <a:lnTo>
                    <a:pt x="315" y="501"/>
                  </a:lnTo>
                  <a:lnTo>
                    <a:pt x="361" y="518"/>
                  </a:lnTo>
                  <a:lnTo>
                    <a:pt x="382" y="525"/>
                  </a:lnTo>
                  <a:lnTo>
                    <a:pt x="386" y="526"/>
                  </a:lnTo>
                  <a:lnTo>
                    <a:pt x="387" y="523"/>
                  </a:lnTo>
                  <a:lnTo>
                    <a:pt x="387" y="523"/>
                  </a:lnTo>
                  <a:lnTo>
                    <a:pt x="412" y="461"/>
                  </a:lnTo>
                  <a:lnTo>
                    <a:pt x="432" y="404"/>
                  </a:lnTo>
                  <a:lnTo>
                    <a:pt x="448" y="351"/>
                  </a:lnTo>
                  <a:lnTo>
                    <a:pt x="460" y="303"/>
                  </a:lnTo>
                  <a:lnTo>
                    <a:pt x="470" y="261"/>
                  </a:lnTo>
                  <a:lnTo>
                    <a:pt x="476" y="221"/>
                  </a:lnTo>
                  <a:lnTo>
                    <a:pt x="481" y="188"/>
                  </a:lnTo>
                  <a:lnTo>
                    <a:pt x="482" y="157"/>
                  </a:lnTo>
                  <a:lnTo>
                    <a:pt x="482" y="130"/>
                  </a:lnTo>
                  <a:lnTo>
                    <a:pt x="479" y="106"/>
                  </a:lnTo>
                  <a:lnTo>
                    <a:pt x="476" y="86"/>
                  </a:lnTo>
                  <a:lnTo>
                    <a:pt x="472" y="69"/>
                  </a:lnTo>
                  <a:lnTo>
                    <a:pt x="467" y="55"/>
                  </a:lnTo>
                  <a:lnTo>
                    <a:pt x="461" y="42"/>
                  </a:lnTo>
                  <a:lnTo>
                    <a:pt x="456" y="33"/>
                  </a:lnTo>
                  <a:lnTo>
                    <a:pt x="450" y="27"/>
                  </a:lnTo>
                  <a:lnTo>
                    <a:pt x="450" y="27"/>
                  </a:lnTo>
                  <a:lnTo>
                    <a:pt x="443" y="19"/>
                  </a:lnTo>
                  <a:lnTo>
                    <a:pt x="436" y="13"/>
                  </a:lnTo>
                  <a:lnTo>
                    <a:pt x="428" y="7"/>
                  </a:lnTo>
                  <a:lnTo>
                    <a:pt x="419" y="3"/>
                  </a:lnTo>
                  <a:lnTo>
                    <a:pt x="410" y="1"/>
                  </a:lnTo>
                  <a:lnTo>
                    <a:pt x="400" y="0"/>
                  </a:lnTo>
                  <a:lnTo>
                    <a:pt x="391" y="0"/>
                  </a:lnTo>
                  <a:lnTo>
                    <a:pt x="380" y="1"/>
                  </a:lnTo>
                  <a:lnTo>
                    <a:pt x="380" y="1"/>
                  </a:lnTo>
                  <a:close/>
                  <a:moveTo>
                    <a:pt x="329" y="325"/>
                  </a:moveTo>
                  <a:lnTo>
                    <a:pt x="329" y="325"/>
                  </a:lnTo>
                  <a:lnTo>
                    <a:pt x="327" y="311"/>
                  </a:lnTo>
                  <a:lnTo>
                    <a:pt x="325" y="276"/>
                  </a:lnTo>
                  <a:lnTo>
                    <a:pt x="323" y="229"/>
                  </a:lnTo>
                  <a:lnTo>
                    <a:pt x="323" y="201"/>
                  </a:lnTo>
                  <a:lnTo>
                    <a:pt x="324" y="173"/>
                  </a:lnTo>
                  <a:lnTo>
                    <a:pt x="325" y="144"/>
                  </a:lnTo>
                  <a:lnTo>
                    <a:pt x="328" y="115"/>
                  </a:lnTo>
                  <a:lnTo>
                    <a:pt x="332" y="90"/>
                  </a:lnTo>
                  <a:lnTo>
                    <a:pt x="338" y="66"/>
                  </a:lnTo>
                  <a:lnTo>
                    <a:pt x="342" y="55"/>
                  </a:lnTo>
                  <a:lnTo>
                    <a:pt x="345" y="45"/>
                  </a:lnTo>
                  <a:lnTo>
                    <a:pt x="350" y="36"/>
                  </a:lnTo>
                  <a:lnTo>
                    <a:pt x="356" y="28"/>
                  </a:lnTo>
                  <a:lnTo>
                    <a:pt x="361" y="21"/>
                  </a:lnTo>
                  <a:lnTo>
                    <a:pt x="367" y="16"/>
                  </a:lnTo>
                  <a:lnTo>
                    <a:pt x="374" y="12"/>
                  </a:lnTo>
                  <a:lnTo>
                    <a:pt x="382" y="10"/>
                  </a:lnTo>
                  <a:lnTo>
                    <a:pt x="382" y="10"/>
                  </a:lnTo>
                  <a:lnTo>
                    <a:pt x="391" y="9"/>
                  </a:lnTo>
                  <a:lnTo>
                    <a:pt x="399" y="9"/>
                  </a:lnTo>
                  <a:lnTo>
                    <a:pt x="407" y="10"/>
                  </a:lnTo>
                  <a:lnTo>
                    <a:pt x="416" y="12"/>
                  </a:lnTo>
                  <a:lnTo>
                    <a:pt x="423" y="15"/>
                  </a:lnTo>
                  <a:lnTo>
                    <a:pt x="431" y="19"/>
                  </a:lnTo>
                  <a:lnTo>
                    <a:pt x="437" y="24"/>
                  </a:lnTo>
                  <a:lnTo>
                    <a:pt x="443" y="32"/>
                  </a:lnTo>
                  <a:lnTo>
                    <a:pt x="443" y="32"/>
                  </a:lnTo>
                  <a:lnTo>
                    <a:pt x="449" y="39"/>
                  </a:lnTo>
                  <a:lnTo>
                    <a:pt x="454" y="48"/>
                  </a:lnTo>
                  <a:lnTo>
                    <a:pt x="459" y="58"/>
                  </a:lnTo>
                  <a:lnTo>
                    <a:pt x="464" y="71"/>
                  </a:lnTo>
                  <a:lnTo>
                    <a:pt x="468" y="87"/>
                  </a:lnTo>
                  <a:lnTo>
                    <a:pt x="471" y="104"/>
                  </a:lnTo>
                  <a:lnTo>
                    <a:pt x="473" y="124"/>
                  </a:lnTo>
                  <a:lnTo>
                    <a:pt x="473" y="146"/>
                  </a:lnTo>
                  <a:lnTo>
                    <a:pt x="473" y="146"/>
                  </a:lnTo>
                  <a:lnTo>
                    <a:pt x="473" y="166"/>
                  </a:lnTo>
                  <a:lnTo>
                    <a:pt x="472" y="188"/>
                  </a:lnTo>
                  <a:lnTo>
                    <a:pt x="472" y="188"/>
                  </a:lnTo>
                  <a:lnTo>
                    <a:pt x="468" y="221"/>
                  </a:lnTo>
                  <a:lnTo>
                    <a:pt x="461" y="257"/>
                  </a:lnTo>
                  <a:lnTo>
                    <a:pt x="453" y="296"/>
                  </a:lnTo>
                  <a:lnTo>
                    <a:pt x="443" y="336"/>
                  </a:lnTo>
                  <a:lnTo>
                    <a:pt x="431" y="378"/>
                  </a:lnTo>
                  <a:lnTo>
                    <a:pt x="416" y="423"/>
                  </a:lnTo>
                  <a:lnTo>
                    <a:pt x="400" y="468"/>
                  </a:lnTo>
                  <a:lnTo>
                    <a:pt x="381" y="516"/>
                  </a:lnTo>
                  <a:lnTo>
                    <a:pt x="381" y="516"/>
                  </a:lnTo>
                  <a:lnTo>
                    <a:pt x="355" y="506"/>
                  </a:lnTo>
                  <a:lnTo>
                    <a:pt x="307" y="488"/>
                  </a:lnTo>
                  <a:lnTo>
                    <a:pt x="277" y="476"/>
                  </a:lnTo>
                  <a:lnTo>
                    <a:pt x="247" y="462"/>
                  </a:lnTo>
                  <a:lnTo>
                    <a:pt x="214" y="447"/>
                  </a:lnTo>
                  <a:lnTo>
                    <a:pt x="180" y="431"/>
                  </a:lnTo>
                  <a:lnTo>
                    <a:pt x="147" y="414"/>
                  </a:lnTo>
                  <a:lnTo>
                    <a:pt x="116" y="396"/>
                  </a:lnTo>
                  <a:lnTo>
                    <a:pt x="87" y="377"/>
                  </a:lnTo>
                  <a:lnTo>
                    <a:pt x="74" y="368"/>
                  </a:lnTo>
                  <a:lnTo>
                    <a:pt x="61" y="357"/>
                  </a:lnTo>
                  <a:lnTo>
                    <a:pt x="50" y="347"/>
                  </a:lnTo>
                  <a:lnTo>
                    <a:pt x="39" y="338"/>
                  </a:lnTo>
                  <a:lnTo>
                    <a:pt x="31" y="327"/>
                  </a:lnTo>
                  <a:lnTo>
                    <a:pt x="23" y="318"/>
                  </a:lnTo>
                  <a:lnTo>
                    <a:pt x="17" y="307"/>
                  </a:lnTo>
                  <a:lnTo>
                    <a:pt x="13" y="298"/>
                  </a:lnTo>
                  <a:lnTo>
                    <a:pt x="9" y="288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10" y="258"/>
                  </a:lnTo>
                  <a:lnTo>
                    <a:pt x="13" y="243"/>
                  </a:lnTo>
                  <a:lnTo>
                    <a:pt x="18" y="228"/>
                  </a:lnTo>
                  <a:lnTo>
                    <a:pt x="23" y="216"/>
                  </a:lnTo>
                  <a:lnTo>
                    <a:pt x="29" y="204"/>
                  </a:lnTo>
                  <a:lnTo>
                    <a:pt x="38" y="196"/>
                  </a:lnTo>
                  <a:lnTo>
                    <a:pt x="46" y="189"/>
                  </a:lnTo>
                  <a:lnTo>
                    <a:pt x="57" y="183"/>
                  </a:lnTo>
                  <a:lnTo>
                    <a:pt x="57" y="183"/>
                  </a:lnTo>
                  <a:lnTo>
                    <a:pt x="68" y="180"/>
                  </a:lnTo>
                  <a:lnTo>
                    <a:pt x="79" y="179"/>
                  </a:lnTo>
                  <a:lnTo>
                    <a:pt x="92" y="179"/>
                  </a:lnTo>
                  <a:lnTo>
                    <a:pt x="105" y="181"/>
                  </a:lnTo>
                  <a:lnTo>
                    <a:pt x="119" y="184"/>
                  </a:lnTo>
                  <a:lnTo>
                    <a:pt x="134" y="190"/>
                  </a:lnTo>
                  <a:lnTo>
                    <a:pt x="150" y="197"/>
                  </a:lnTo>
                  <a:lnTo>
                    <a:pt x="166" y="206"/>
                  </a:lnTo>
                  <a:lnTo>
                    <a:pt x="183" y="215"/>
                  </a:lnTo>
                  <a:lnTo>
                    <a:pt x="201" y="227"/>
                  </a:lnTo>
                  <a:lnTo>
                    <a:pt x="220" y="240"/>
                  </a:lnTo>
                  <a:lnTo>
                    <a:pt x="239" y="254"/>
                  </a:lnTo>
                  <a:lnTo>
                    <a:pt x="258" y="271"/>
                  </a:lnTo>
                  <a:lnTo>
                    <a:pt x="279" y="288"/>
                  </a:lnTo>
                  <a:lnTo>
                    <a:pt x="299" y="308"/>
                  </a:lnTo>
                  <a:lnTo>
                    <a:pt x="322" y="328"/>
                  </a:lnTo>
                  <a:lnTo>
                    <a:pt x="330" y="337"/>
                  </a:lnTo>
                  <a:lnTo>
                    <a:pt x="329" y="325"/>
                  </a:lnTo>
                  <a:close/>
                </a:path>
              </a:pathLst>
            </a:custGeom>
            <a:solidFill>
              <a:srgbClr val="B6EBF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9" name="组合 463"/>
          <p:cNvGrpSpPr/>
          <p:nvPr/>
        </p:nvGrpSpPr>
        <p:grpSpPr>
          <a:xfrm rot="11734764">
            <a:off x="2816028" y="3033137"/>
            <a:ext cx="550344" cy="508914"/>
            <a:chOff x="4976813" y="3810000"/>
            <a:chExt cx="866775" cy="1044575"/>
          </a:xfrm>
        </p:grpSpPr>
        <p:sp>
          <p:nvSpPr>
            <p:cNvPr id="250" name="Freeform 188"/>
            <p:cNvSpPr>
              <a:spLocks/>
            </p:cNvSpPr>
            <p:nvPr/>
          </p:nvSpPr>
          <p:spPr bwMode="auto">
            <a:xfrm>
              <a:off x="4976813" y="3810000"/>
              <a:ext cx="866775" cy="1044575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281" y="53"/>
                </a:cxn>
                <a:cxn ang="0">
                  <a:pos x="337" y="112"/>
                </a:cxn>
                <a:cxn ang="0">
                  <a:pos x="402" y="185"/>
                </a:cxn>
                <a:cxn ang="0">
                  <a:pos x="448" y="247"/>
                </a:cxn>
                <a:cxn ang="0">
                  <a:pos x="476" y="290"/>
                </a:cxn>
                <a:cxn ang="0">
                  <a:pos x="501" y="335"/>
                </a:cxn>
                <a:cxn ang="0">
                  <a:pos x="521" y="379"/>
                </a:cxn>
                <a:cxn ang="0">
                  <a:pos x="536" y="424"/>
                </a:cxn>
                <a:cxn ang="0">
                  <a:pos x="544" y="467"/>
                </a:cxn>
                <a:cxn ang="0">
                  <a:pos x="543" y="508"/>
                </a:cxn>
                <a:cxn ang="0">
                  <a:pos x="540" y="528"/>
                </a:cxn>
                <a:cxn ang="0">
                  <a:pos x="530" y="564"/>
                </a:cxn>
                <a:cxn ang="0">
                  <a:pos x="516" y="593"/>
                </a:cxn>
                <a:cxn ang="0">
                  <a:pos x="500" y="615"/>
                </a:cxn>
                <a:cxn ang="0">
                  <a:pos x="482" y="632"/>
                </a:cxn>
                <a:cxn ang="0">
                  <a:pos x="463" y="643"/>
                </a:cxn>
                <a:cxn ang="0">
                  <a:pos x="443" y="649"/>
                </a:cxn>
                <a:cxn ang="0">
                  <a:pos x="422" y="650"/>
                </a:cxn>
                <a:cxn ang="0">
                  <a:pos x="399" y="647"/>
                </a:cxn>
                <a:cxn ang="0">
                  <a:pos x="378" y="641"/>
                </a:cxn>
                <a:cxn ang="0">
                  <a:pos x="357" y="630"/>
                </a:cxn>
                <a:cxn ang="0">
                  <a:pos x="338" y="617"/>
                </a:cxn>
                <a:cxn ang="0">
                  <a:pos x="319" y="601"/>
                </a:cxn>
                <a:cxn ang="0">
                  <a:pos x="302" y="584"/>
                </a:cxn>
                <a:cxn ang="0">
                  <a:pos x="287" y="565"/>
                </a:cxn>
                <a:cxn ang="0">
                  <a:pos x="274" y="545"/>
                </a:cxn>
                <a:cxn ang="0">
                  <a:pos x="265" y="524"/>
                </a:cxn>
                <a:cxn ang="0">
                  <a:pos x="264" y="530"/>
                </a:cxn>
                <a:cxn ang="0">
                  <a:pos x="255" y="558"/>
                </a:cxn>
                <a:cxn ang="0">
                  <a:pos x="244" y="582"/>
                </a:cxn>
                <a:cxn ang="0">
                  <a:pos x="226" y="609"/>
                </a:cxn>
                <a:cxn ang="0">
                  <a:pos x="200" y="632"/>
                </a:cxn>
                <a:cxn ang="0">
                  <a:pos x="184" y="642"/>
                </a:cxn>
                <a:cxn ang="0">
                  <a:pos x="165" y="649"/>
                </a:cxn>
                <a:cxn ang="0">
                  <a:pos x="145" y="654"/>
                </a:cxn>
                <a:cxn ang="0">
                  <a:pos x="122" y="658"/>
                </a:cxn>
                <a:cxn ang="0">
                  <a:pos x="95" y="657"/>
                </a:cxn>
                <a:cxn ang="0">
                  <a:pos x="83" y="654"/>
                </a:cxn>
                <a:cxn ang="0">
                  <a:pos x="58" y="646"/>
                </a:cxn>
                <a:cxn ang="0">
                  <a:pos x="38" y="631"/>
                </a:cxn>
                <a:cxn ang="0">
                  <a:pos x="22" y="611"/>
                </a:cxn>
                <a:cxn ang="0">
                  <a:pos x="11" y="586"/>
                </a:cxn>
                <a:cxn ang="0">
                  <a:pos x="3" y="555"/>
                </a:cxn>
                <a:cxn ang="0">
                  <a:pos x="0" y="519"/>
                </a:cxn>
                <a:cxn ang="0">
                  <a:pos x="2" y="479"/>
                </a:cxn>
                <a:cxn ang="0">
                  <a:pos x="9" y="435"/>
                </a:cxn>
                <a:cxn ang="0">
                  <a:pos x="19" y="386"/>
                </a:cxn>
                <a:cxn ang="0">
                  <a:pos x="36" y="336"/>
                </a:cxn>
                <a:cxn ang="0">
                  <a:pos x="57" y="281"/>
                </a:cxn>
                <a:cxn ang="0">
                  <a:pos x="85" y="222"/>
                </a:cxn>
                <a:cxn ang="0">
                  <a:pos x="118" y="162"/>
                </a:cxn>
                <a:cxn ang="0">
                  <a:pos x="156" y="98"/>
                </a:cxn>
                <a:cxn ang="0">
                  <a:pos x="199" y="34"/>
                </a:cxn>
                <a:cxn ang="0">
                  <a:pos x="224" y="0"/>
                </a:cxn>
              </a:cxnLst>
              <a:rect l="0" t="0" r="r" b="b"/>
              <a:pathLst>
                <a:path w="546" h="658">
                  <a:moveTo>
                    <a:pt x="224" y="0"/>
                  </a:moveTo>
                  <a:lnTo>
                    <a:pt x="224" y="0"/>
                  </a:lnTo>
                  <a:lnTo>
                    <a:pt x="240" y="15"/>
                  </a:lnTo>
                  <a:lnTo>
                    <a:pt x="281" y="53"/>
                  </a:lnTo>
                  <a:lnTo>
                    <a:pt x="307" y="80"/>
                  </a:lnTo>
                  <a:lnTo>
                    <a:pt x="337" y="112"/>
                  </a:lnTo>
                  <a:lnTo>
                    <a:pt x="369" y="147"/>
                  </a:lnTo>
                  <a:lnTo>
                    <a:pt x="402" y="185"/>
                  </a:lnTo>
                  <a:lnTo>
                    <a:pt x="432" y="227"/>
                  </a:lnTo>
                  <a:lnTo>
                    <a:pt x="448" y="247"/>
                  </a:lnTo>
                  <a:lnTo>
                    <a:pt x="462" y="269"/>
                  </a:lnTo>
                  <a:lnTo>
                    <a:pt x="476" y="290"/>
                  </a:lnTo>
                  <a:lnTo>
                    <a:pt x="489" y="312"/>
                  </a:lnTo>
                  <a:lnTo>
                    <a:pt x="501" y="335"/>
                  </a:lnTo>
                  <a:lnTo>
                    <a:pt x="512" y="357"/>
                  </a:lnTo>
                  <a:lnTo>
                    <a:pt x="521" y="379"/>
                  </a:lnTo>
                  <a:lnTo>
                    <a:pt x="530" y="401"/>
                  </a:lnTo>
                  <a:lnTo>
                    <a:pt x="536" y="424"/>
                  </a:lnTo>
                  <a:lnTo>
                    <a:pt x="541" y="445"/>
                  </a:lnTo>
                  <a:lnTo>
                    <a:pt x="544" y="467"/>
                  </a:lnTo>
                  <a:lnTo>
                    <a:pt x="546" y="487"/>
                  </a:lnTo>
                  <a:lnTo>
                    <a:pt x="543" y="508"/>
                  </a:lnTo>
                  <a:lnTo>
                    <a:pt x="540" y="528"/>
                  </a:lnTo>
                  <a:lnTo>
                    <a:pt x="540" y="528"/>
                  </a:lnTo>
                  <a:lnTo>
                    <a:pt x="535" y="546"/>
                  </a:lnTo>
                  <a:lnTo>
                    <a:pt x="530" y="564"/>
                  </a:lnTo>
                  <a:lnTo>
                    <a:pt x="523" y="579"/>
                  </a:lnTo>
                  <a:lnTo>
                    <a:pt x="516" y="593"/>
                  </a:lnTo>
                  <a:lnTo>
                    <a:pt x="508" y="605"/>
                  </a:lnTo>
                  <a:lnTo>
                    <a:pt x="500" y="615"/>
                  </a:lnTo>
                  <a:lnTo>
                    <a:pt x="492" y="625"/>
                  </a:lnTo>
                  <a:lnTo>
                    <a:pt x="482" y="632"/>
                  </a:lnTo>
                  <a:lnTo>
                    <a:pt x="472" y="639"/>
                  </a:lnTo>
                  <a:lnTo>
                    <a:pt x="463" y="643"/>
                  </a:lnTo>
                  <a:lnTo>
                    <a:pt x="452" y="646"/>
                  </a:lnTo>
                  <a:lnTo>
                    <a:pt x="443" y="649"/>
                  </a:lnTo>
                  <a:lnTo>
                    <a:pt x="432" y="650"/>
                  </a:lnTo>
                  <a:lnTo>
                    <a:pt x="422" y="650"/>
                  </a:lnTo>
                  <a:lnTo>
                    <a:pt x="411" y="649"/>
                  </a:lnTo>
                  <a:lnTo>
                    <a:pt x="399" y="647"/>
                  </a:lnTo>
                  <a:lnTo>
                    <a:pt x="389" y="644"/>
                  </a:lnTo>
                  <a:lnTo>
                    <a:pt x="378" y="641"/>
                  </a:lnTo>
                  <a:lnTo>
                    <a:pt x="368" y="635"/>
                  </a:lnTo>
                  <a:lnTo>
                    <a:pt x="357" y="630"/>
                  </a:lnTo>
                  <a:lnTo>
                    <a:pt x="348" y="624"/>
                  </a:lnTo>
                  <a:lnTo>
                    <a:pt x="338" y="617"/>
                  </a:lnTo>
                  <a:lnTo>
                    <a:pt x="328" y="610"/>
                  </a:lnTo>
                  <a:lnTo>
                    <a:pt x="319" y="601"/>
                  </a:lnTo>
                  <a:lnTo>
                    <a:pt x="310" y="593"/>
                  </a:lnTo>
                  <a:lnTo>
                    <a:pt x="302" y="584"/>
                  </a:lnTo>
                  <a:lnTo>
                    <a:pt x="295" y="575"/>
                  </a:lnTo>
                  <a:lnTo>
                    <a:pt x="287" y="565"/>
                  </a:lnTo>
                  <a:lnTo>
                    <a:pt x="281" y="555"/>
                  </a:lnTo>
                  <a:lnTo>
                    <a:pt x="274" y="545"/>
                  </a:lnTo>
                  <a:lnTo>
                    <a:pt x="269" y="535"/>
                  </a:lnTo>
                  <a:lnTo>
                    <a:pt x="265" y="524"/>
                  </a:lnTo>
                  <a:lnTo>
                    <a:pt x="265" y="524"/>
                  </a:lnTo>
                  <a:lnTo>
                    <a:pt x="264" y="530"/>
                  </a:lnTo>
                  <a:lnTo>
                    <a:pt x="260" y="546"/>
                  </a:lnTo>
                  <a:lnTo>
                    <a:pt x="255" y="558"/>
                  </a:lnTo>
                  <a:lnTo>
                    <a:pt x="250" y="570"/>
                  </a:lnTo>
                  <a:lnTo>
                    <a:pt x="244" y="582"/>
                  </a:lnTo>
                  <a:lnTo>
                    <a:pt x="235" y="595"/>
                  </a:lnTo>
                  <a:lnTo>
                    <a:pt x="226" y="609"/>
                  </a:lnTo>
                  <a:lnTo>
                    <a:pt x="214" y="621"/>
                  </a:lnTo>
                  <a:lnTo>
                    <a:pt x="200" y="632"/>
                  </a:lnTo>
                  <a:lnTo>
                    <a:pt x="192" y="637"/>
                  </a:lnTo>
                  <a:lnTo>
                    <a:pt x="184" y="642"/>
                  </a:lnTo>
                  <a:lnTo>
                    <a:pt x="175" y="646"/>
                  </a:lnTo>
                  <a:lnTo>
                    <a:pt x="165" y="649"/>
                  </a:lnTo>
                  <a:lnTo>
                    <a:pt x="156" y="652"/>
                  </a:lnTo>
                  <a:lnTo>
                    <a:pt x="145" y="654"/>
                  </a:lnTo>
                  <a:lnTo>
                    <a:pt x="134" y="657"/>
                  </a:lnTo>
                  <a:lnTo>
                    <a:pt x="122" y="658"/>
                  </a:lnTo>
                  <a:lnTo>
                    <a:pt x="109" y="658"/>
                  </a:lnTo>
                  <a:lnTo>
                    <a:pt x="95" y="657"/>
                  </a:lnTo>
                  <a:lnTo>
                    <a:pt x="95" y="657"/>
                  </a:lnTo>
                  <a:lnTo>
                    <a:pt x="83" y="654"/>
                  </a:lnTo>
                  <a:lnTo>
                    <a:pt x="70" y="651"/>
                  </a:lnTo>
                  <a:lnTo>
                    <a:pt x="58" y="646"/>
                  </a:lnTo>
                  <a:lnTo>
                    <a:pt x="48" y="640"/>
                  </a:lnTo>
                  <a:lnTo>
                    <a:pt x="38" y="631"/>
                  </a:lnTo>
                  <a:lnTo>
                    <a:pt x="30" y="622"/>
                  </a:lnTo>
                  <a:lnTo>
                    <a:pt x="22" y="611"/>
                  </a:lnTo>
                  <a:lnTo>
                    <a:pt x="16" y="598"/>
                  </a:lnTo>
                  <a:lnTo>
                    <a:pt x="11" y="586"/>
                  </a:lnTo>
                  <a:lnTo>
                    <a:pt x="7" y="571"/>
                  </a:lnTo>
                  <a:lnTo>
                    <a:pt x="3" y="555"/>
                  </a:lnTo>
                  <a:lnTo>
                    <a:pt x="1" y="537"/>
                  </a:lnTo>
                  <a:lnTo>
                    <a:pt x="0" y="519"/>
                  </a:lnTo>
                  <a:lnTo>
                    <a:pt x="0" y="500"/>
                  </a:lnTo>
                  <a:lnTo>
                    <a:pt x="2" y="479"/>
                  </a:lnTo>
                  <a:lnTo>
                    <a:pt x="4" y="457"/>
                  </a:lnTo>
                  <a:lnTo>
                    <a:pt x="9" y="435"/>
                  </a:lnTo>
                  <a:lnTo>
                    <a:pt x="13" y="411"/>
                  </a:lnTo>
                  <a:lnTo>
                    <a:pt x="19" y="386"/>
                  </a:lnTo>
                  <a:lnTo>
                    <a:pt x="27" y="361"/>
                  </a:lnTo>
                  <a:lnTo>
                    <a:pt x="36" y="336"/>
                  </a:lnTo>
                  <a:lnTo>
                    <a:pt x="46" y="308"/>
                  </a:lnTo>
                  <a:lnTo>
                    <a:pt x="57" y="281"/>
                  </a:lnTo>
                  <a:lnTo>
                    <a:pt x="70" y="252"/>
                  </a:lnTo>
                  <a:lnTo>
                    <a:pt x="85" y="222"/>
                  </a:lnTo>
                  <a:lnTo>
                    <a:pt x="101" y="193"/>
                  </a:lnTo>
                  <a:lnTo>
                    <a:pt x="118" y="162"/>
                  </a:lnTo>
                  <a:lnTo>
                    <a:pt x="136" y="130"/>
                  </a:lnTo>
                  <a:lnTo>
                    <a:pt x="156" y="98"/>
                  </a:lnTo>
                  <a:lnTo>
                    <a:pt x="177" y="67"/>
                  </a:lnTo>
                  <a:lnTo>
                    <a:pt x="199" y="34"/>
                  </a:lnTo>
                  <a:lnTo>
                    <a:pt x="224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97588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89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1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90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91"/>
            <p:cNvSpPr>
              <a:spLocks/>
            </p:cNvSpPr>
            <p:nvPr/>
          </p:nvSpPr>
          <p:spPr bwMode="auto">
            <a:xfrm>
              <a:off x="5064125" y="462121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2"/>
            <p:cNvSpPr>
              <a:spLocks/>
            </p:cNvSpPr>
            <p:nvPr/>
          </p:nvSpPr>
          <p:spPr bwMode="auto">
            <a:xfrm>
              <a:off x="4999038" y="462756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3"/>
            <p:cNvSpPr>
              <a:spLocks/>
            </p:cNvSpPr>
            <p:nvPr/>
          </p:nvSpPr>
          <p:spPr bwMode="auto">
            <a:xfrm>
              <a:off x="5038725" y="4564063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3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94"/>
            <p:cNvSpPr>
              <a:spLocks/>
            </p:cNvSpPr>
            <p:nvPr/>
          </p:nvSpPr>
          <p:spPr bwMode="auto">
            <a:xfrm>
              <a:off x="5118100" y="4576763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95"/>
            <p:cNvSpPr>
              <a:spLocks/>
            </p:cNvSpPr>
            <p:nvPr/>
          </p:nvSpPr>
          <p:spPr bwMode="auto">
            <a:xfrm>
              <a:off x="5130800" y="4651375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96"/>
            <p:cNvSpPr>
              <a:spLocks/>
            </p:cNvSpPr>
            <p:nvPr/>
          </p:nvSpPr>
          <p:spPr bwMode="auto">
            <a:xfrm>
              <a:off x="5046663" y="4687888"/>
              <a:ext cx="17463" cy="1746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0" y="8"/>
                </a:cxn>
                <a:cxn ang="0">
                  <a:pos x="9" y="9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lnTo>
                    <a:pt x="11" y="5"/>
                  </a:lnTo>
                  <a:lnTo>
                    <a:pt x="10" y="8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97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98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99"/>
            <p:cNvSpPr>
              <a:spLocks/>
            </p:cNvSpPr>
            <p:nvPr/>
          </p:nvSpPr>
          <p:spPr bwMode="auto">
            <a:xfrm>
              <a:off x="5300663" y="447040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9" y="2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00"/>
            <p:cNvSpPr>
              <a:spLocks/>
            </p:cNvSpPr>
            <p:nvPr/>
          </p:nvSpPr>
          <p:spPr bwMode="auto">
            <a:xfrm>
              <a:off x="5233988" y="447675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01"/>
            <p:cNvSpPr>
              <a:spLocks/>
            </p:cNvSpPr>
            <p:nvPr/>
          </p:nvSpPr>
          <p:spPr bwMode="auto">
            <a:xfrm>
              <a:off x="5275263" y="4413250"/>
              <a:ext cx="17463" cy="20638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3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02"/>
            <p:cNvSpPr>
              <a:spLocks/>
            </p:cNvSpPr>
            <p:nvPr/>
          </p:nvSpPr>
          <p:spPr bwMode="auto">
            <a:xfrm>
              <a:off x="5353050" y="4427538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03"/>
            <p:cNvSpPr>
              <a:spLocks/>
            </p:cNvSpPr>
            <p:nvPr/>
          </p:nvSpPr>
          <p:spPr bwMode="auto">
            <a:xfrm>
              <a:off x="5365750" y="450215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04"/>
            <p:cNvSpPr>
              <a:spLocks/>
            </p:cNvSpPr>
            <p:nvPr/>
          </p:nvSpPr>
          <p:spPr bwMode="auto">
            <a:xfrm>
              <a:off x="5281613" y="45354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05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3" y="30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06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07"/>
            <p:cNvSpPr>
              <a:spLocks/>
            </p:cNvSpPr>
            <p:nvPr/>
          </p:nvSpPr>
          <p:spPr bwMode="auto">
            <a:xfrm>
              <a:off x="5375275" y="418782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09"/>
            <p:cNvSpPr>
              <a:spLocks/>
            </p:cNvSpPr>
            <p:nvPr/>
          </p:nvSpPr>
          <p:spPr bwMode="auto">
            <a:xfrm>
              <a:off x="5310188" y="41941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10"/>
            <p:cNvSpPr>
              <a:spLocks/>
            </p:cNvSpPr>
            <p:nvPr/>
          </p:nvSpPr>
          <p:spPr bwMode="auto">
            <a:xfrm>
              <a:off x="5349875" y="4130675"/>
              <a:ext cx="19050" cy="20638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11"/>
            <p:cNvSpPr>
              <a:spLocks/>
            </p:cNvSpPr>
            <p:nvPr/>
          </p:nvSpPr>
          <p:spPr bwMode="auto">
            <a:xfrm>
              <a:off x="5427663" y="414496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12"/>
            <p:cNvSpPr>
              <a:spLocks/>
            </p:cNvSpPr>
            <p:nvPr/>
          </p:nvSpPr>
          <p:spPr bwMode="auto">
            <a:xfrm>
              <a:off x="5440363" y="4219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1"/>
                  </a:lnTo>
                  <a:lnTo>
                    <a:pt x="3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13"/>
            <p:cNvSpPr>
              <a:spLocks/>
            </p:cNvSpPr>
            <p:nvPr/>
          </p:nvSpPr>
          <p:spPr bwMode="auto">
            <a:xfrm>
              <a:off x="5357813" y="4252913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14"/>
            <p:cNvSpPr>
              <a:spLocks/>
            </p:cNvSpPr>
            <p:nvPr/>
          </p:nvSpPr>
          <p:spPr bwMode="auto">
            <a:xfrm>
              <a:off x="5703888" y="4633913"/>
              <a:ext cx="131763" cy="168275"/>
            </a:xfrm>
            <a:custGeom>
              <a:avLst/>
              <a:gdLst/>
              <a:ahLst/>
              <a:cxnLst>
                <a:cxn ang="0">
                  <a:pos x="83" y="8"/>
                </a:cxn>
                <a:cxn ang="0">
                  <a:pos x="83" y="8"/>
                </a:cxn>
                <a:cxn ang="0">
                  <a:pos x="77" y="9"/>
                </a:cxn>
                <a:cxn ang="0">
                  <a:pos x="72" y="11"/>
                </a:cxn>
                <a:cxn ang="0">
                  <a:pos x="65" y="16"/>
                </a:cxn>
                <a:cxn ang="0">
                  <a:pos x="59" y="21"/>
                </a:cxn>
                <a:cxn ang="0">
                  <a:pos x="59" y="21"/>
                </a:cxn>
                <a:cxn ang="0">
                  <a:pos x="58" y="15"/>
                </a:cxn>
                <a:cxn ang="0">
                  <a:pos x="55" y="10"/>
                </a:cxn>
                <a:cxn ang="0">
                  <a:pos x="53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29" y="2"/>
                </a:cxn>
                <a:cxn ang="0">
                  <a:pos x="26" y="4"/>
                </a:cxn>
                <a:cxn ang="0">
                  <a:pos x="23" y="7"/>
                </a:cxn>
                <a:cxn ang="0">
                  <a:pos x="21" y="10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5"/>
                </a:cxn>
                <a:cxn ang="0">
                  <a:pos x="24" y="31"/>
                </a:cxn>
                <a:cxn ang="0">
                  <a:pos x="30" y="37"/>
                </a:cxn>
                <a:cxn ang="0">
                  <a:pos x="30" y="37"/>
                </a:cxn>
                <a:cxn ang="0">
                  <a:pos x="23" y="37"/>
                </a:cxn>
                <a:cxn ang="0">
                  <a:pos x="17" y="39"/>
                </a:cxn>
                <a:cxn ang="0">
                  <a:pos x="11" y="41"/>
                </a:cxn>
                <a:cxn ang="0">
                  <a:pos x="7" y="44"/>
                </a:cxn>
                <a:cxn ang="0">
                  <a:pos x="4" y="47"/>
                </a:cxn>
                <a:cxn ang="0">
                  <a:pos x="2" y="52"/>
                </a:cxn>
                <a:cxn ang="0">
                  <a:pos x="1" y="55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5"/>
                </a:cxn>
                <a:cxn ang="0">
                  <a:pos x="5" y="69"/>
                </a:cxn>
                <a:cxn ang="0">
                  <a:pos x="9" y="71"/>
                </a:cxn>
                <a:cxn ang="0">
                  <a:pos x="13" y="72"/>
                </a:cxn>
                <a:cxn ang="0">
                  <a:pos x="19" y="72"/>
                </a:cxn>
                <a:cxn ang="0">
                  <a:pos x="25" y="72"/>
                </a:cxn>
                <a:cxn ang="0">
                  <a:pos x="32" y="70"/>
                </a:cxn>
                <a:cxn ang="0">
                  <a:pos x="32" y="70"/>
                </a:cxn>
                <a:cxn ang="0">
                  <a:pos x="29" y="75"/>
                </a:cxn>
                <a:cxn ang="0">
                  <a:pos x="27" y="81"/>
                </a:cxn>
                <a:cxn ang="0">
                  <a:pos x="26" y="87"/>
                </a:cxn>
                <a:cxn ang="0">
                  <a:pos x="25" y="91"/>
                </a:cxn>
                <a:cxn ang="0">
                  <a:pos x="25" y="95"/>
                </a:cxn>
                <a:cxn ang="0">
                  <a:pos x="26" y="99"/>
                </a:cxn>
                <a:cxn ang="0">
                  <a:pos x="29" y="106"/>
                </a:cxn>
                <a:cxn ang="0">
                  <a:pos x="29" y="106"/>
                </a:cxn>
                <a:cxn ang="0">
                  <a:pos x="40" y="95"/>
                </a:cxn>
                <a:cxn ang="0">
                  <a:pos x="49" y="85"/>
                </a:cxn>
                <a:cxn ang="0">
                  <a:pos x="57" y="73"/>
                </a:cxn>
                <a:cxn ang="0">
                  <a:pos x="64" y="60"/>
                </a:cxn>
                <a:cxn ang="0">
                  <a:pos x="71" y="49"/>
                </a:cxn>
                <a:cxn ang="0">
                  <a:pos x="75" y="36"/>
                </a:cxn>
                <a:cxn ang="0">
                  <a:pos x="79" y="22"/>
                </a:cxn>
                <a:cxn ang="0">
                  <a:pos x="83" y="8"/>
                </a:cxn>
                <a:cxn ang="0">
                  <a:pos x="83" y="8"/>
                </a:cxn>
              </a:cxnLst>
              <a:rect l="0" t="0" r="r" b="b"/>
              <a:pathLst>
                <a:path w="83" h="106">
                  <a:moveTo>
                    <a:pt x="83" y="8"/>
                  </a:moveTo>
                  <a:lnTo>
                    <a:pt x="83" y="8"/>
                  </a:lnTo>
                  <a:lnTo>
                    <a:pt x="77" y="9"/>
                  </a:lnTo>
                  <a:lnTo>
                    <a:pt x="72" y="11"/>
                  </a:lnTo>
                  <a:lnTo>
                    <a:pt x="65" y="16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58" y="15"/>
                  </a:lnTo>
                  <a:lnTo>
                    <a:pt x="55" y="10"/>
                  </a:lnTo>
                  <a:lnTo>
                    <a:pt x="53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9" y="2"/>
                  </a:lnTo>
                  <a:lnTo>
                    <a:pt x="26" y="4"/>
                  </a:lnTo>
                  <a:lnTo>
                    <a:pt x="23" y="7"/>
                  </a:lnTo>
                  <a:lnTo>
                    <a:pt x="21" y="10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5"/>
                  </a:lnTo>
                  <a:lnTo>
                    <a:pt x="24" y="31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23" y="37"/>
                  </a:lnTo>
                  <a:lnTo>
                    <a:pt x="17" y="39"/>
                  </a:lnTo>
                  <a:lnTo>
                    <a:pt x="11" y="41"/>
                  </a:lnTo>
                  <a:lnTo>
                    <a:pt x="7" y="44"/>
                  </a:lnTo>
                  <a:lnTo>
                    <a:pt x="4" y="47"/>
                  </a:lnTo>
                  <a:lnTo>
                    <a:pt x="2" y="52"/>
                  </a:lnTo>
                  <a:lnTo>
                    <a:pt x="1" y="55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5"/>
                  </a:lnTo>
                  <a:lnTo>
                    <a:pt x="5" y="69"/>
                  </a:lnTo>
                  <a:lnTo>
                    <a:pt x="9" y="71"/>
                  </a:lnTo>
                  <a:lnTo>
                    <a:pt x="13" y="72"/>
                  </a:lnTo>
                  <a:lnTo>
                    <a:pt x="19" y="72"/>
                  </a:lnTo>
                  <a:lnTo>
                    <a:pt x="25" y="72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29" y="75"/>
                  </a:lnTo>
                  <a:lnTo>
                    <a:pt x="27" y="81"/>
                  </a:lnTo>
                  <a:lnTo>
                    <a:pt x="26" y="87"/>
                  </a:lnTo>
                  <a:lnTo>
                    <a:pt x="25" y="91"/>
                  </a:lnTo>
                  <a:lnTo>
                    <a:pt x="25" y="95"/>
                  </a:lnTo>
                  <a:lnTo>
                    <a:pt x="26" y="99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40" y="95"/>
                  </a:lnTo>
                  <a:lnTo>
                    <a:pt x="49" y="85"/>
                  </a:lnTo>
                  <a:lnTo>
                    <a:pt x="57" y="73"/>
                  </a:lnTo>
                  <a:lnTo>
                    <a:pt x="64" y="60"/>
                  </a:lnTo>
                  <a:lnTo>
                    <a:pt x="71" y="49"/>
                  </a:lnTo>
                  <a:lnTo>
                    <a:pt x="75" y="36"/>
                  </a:lnTo>
                  <a:lnTo>
                    <a:pt x="79" y="22"/>
                  </a:lnTo>
                  <a:lnTo>
                    <a:pt x="83" y="8"/>
                  </a:lnTo>
                  <a:lnTo>
                    <a:pt x="83" y="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15"/>
            <p:cNvSpPr>
              <a:spLocks/>
            </p:cNvSpPr>
            <p:nvPr/>
          </p:nvSpPr>
          <p:spPr bwMode="auto">
            <a:xfrm>
              <a:off x="5800725" y="474821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16"/>
            <p:cNvSpPr>
              <a:spLocks/>
            </p:cNvSpPr>
            <p:nvPr/>
          </p:nvSpPr>
          <p:spPr bwMode="auto">
            <a:xfrm>
              <a:off x="5780088" y="4705350"/>
              <a:ext cx="19050" cy="19050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17"/>
            <p:cNvSpPr>
              <a:spLocks/>
            </p:cNvSpPr>
            <p:nvPr/>
          </p:nvSpPr>
          <p:spPr bwMode="auto">
            <a:xfrm>
              <a:off x="5713413" y="4713288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18"/>
            <p:cNvSpPr>
              <a:spLocks/>
            </p:cNvSpPr>
            <p:nvPr/>
          </p:nvSpPr>
          <p:spPr bwMode="auto">
            <a:xfrm>
              <a:off x="5754688" y="4648200"/>
              <a:ext cx="19050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lnTo>
                    <a:pt x="6" y="13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19"/>
            <p:cNvSpPr>
              <a:spLocks/>
            </p:cNvSpPr>
            <p:nvPr/>
          </p:nvSpPr>
          <p:spPr bwMode="auto">
            <a:xfrm>
              <a:off x="5761038" y="4772025"/>
              <a:ext cx="15875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10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20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21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22"/>
            <p:cNvSpPr>
              <a:spLocks/>
            </p:cNvSpPr>
            <p:nvPr/>
          </p:nvSpPr>
          <p:spPr bwMode="auto">
            <a:xfrm>
              <a:off x="5540375" y="464502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23"/>
            <p:cNvSpPr>
              <a:spLocks/>
            </p:cNvSpPr>
            <p:nvPr/>
          </p:nvSpPr>
          <p:spPr bwMode="auto">
            <a:xfrm>
              <a:off x="5475288" y="4649788"/>
              <a:ext cx="17463" cy="20638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3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24"/>
            <p:cNvSpPr>
              <a:spLocks/>
            </p:cNvSpPr>
            <p:nvPr/>
          </p:nvSpPr>
          <p:spPr bwMode="auto">
            <a:xfrm>
              <a:off x="5514975" y="458787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10" y="2"/>
                </a:cxn>
                <a:cxn ang="0">
                  <a:pos x="12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25"/>
            <p:cNvSpPr>
              <a:spLocks/>
            </p:cNvSpPr>
            <p:nvPr/>
          </p:nvSpPr>
          <p:spPr bwMode="auto">
            <a:xfrm>
              <a:off x="5592763" y="4600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26"/>
            <p:cNvSpPr>
              <a:spLocks/>
            </p:cNvSpPr>
            <p:nvPr/>
          </p:nvSpPr>
          <p:spPr bwMode="auto">
            <a:xfrm>
              <a:off x="5605463" y="46751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27"/>
            <p:cNvSpPr>
              <a:spLocks/>
            </p:cNvSpPr>
            <p:nvPr/>
          </p:nvSpPr>
          <p:spPr bwMode="auto">
            <a:xfrm>
              <a:off x="5521325" y="4711700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28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  <a:cxn ang="0">
                  <a:pos x="25" y="31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29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30"/>
            <p:cNvSpPr>
              <a:spLocks/>
            </p:cNvSpPr>
            <p:nvPr/>
          </p:nvSpPr>
          <p:spPr bwMode="auto">
            <a:xfrm>
              <a:off x="5595938" y="440531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31"/>
            <p:cNvSpPr>
              <a:spLocks/>
            </p:cNvSpPr>
            <p:nvPr/>
          </p:nvSpPr>
          <p:spPr bwMode="auto">
            <a:xfrm>
              <a:off x="5530850" y="4411663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7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7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32"/>
            <p:cNvSpPr>
              <a:spLocks/>
            </p:cNvSpPr>
            <p:nvPr/>
          </p:nvSpPr>
          <p:spPr bwMode="auto">
            <a:xfrm>
              <a:off x="5570538" y="4348163"/>
              <a:ext cx="20638" cy="17463"/>
            </a:xfrm>
            <a:custGeom>
              <a:avLst/>
              <a:gdLst/>
              <a:ahLst/>
              <a:cxnLst>
                <a:cxn ang="0">
                  <a:pos x="13" y="6"/>
                </a:cxn>
                <a:cxn ang="0">
                  <a:pos x="13" y="6"/>
                </a:cxn>
                <a:cxn ang="0">
                  <a:pos x="12" y="8"/>
                </a:cxn>
                <a:cxn ang="0">
                  <a:pos x="11" y="10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1" y="2"/>
                </a:cxn>
                <a:cxn ang="0">
                  <a:pos x="12" y="4"/>
                </a:cxn>
                <a:cxn ang="0">
                  <a:pos x="13" y="6"/>
                </a:cxn>
                <a:cxn ang="0">
                  <a:pos x="13" y="6"/>
                </a:cxn>
              </a:cxnLst>
              <a:rect l="0" t="0" r="r" b="b"/>
              <a:pathLst>
                <a:path w="13" h="11">
                  <a:moveTo>
                    <a:pt x="13" y="6"/>
                  </a:moveTo>
                  <a:lnTo>
                    <a:pt x="13" y="6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33"/>
            <p:cNvSpPr>
              <a:spLocks/>
            </p:cNvSpPr>
            <p:nvPr/>
          </p:nvSpPr>
          <p:spPr bwMode="auto">
            <a:xfrm>
              <a:off x="5649913" y="4360863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34"/>
            <p:cNvSpPr>
              <a:spLocks/>
            </p:cNvSpPr>
            <p:nvPr/>
          </p:nvSpPr>
          <p:spPr bwMode="auto">
            <a:xfrm>
              <a:off x="5662613" y="4435475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35"/>
            <p:cNvSpPr>
              <a:spLocks/>
            </p:cNvSpPr>
            <p:nvPr/>
          </p:nvSpPr>
          <p:spPr bwMode="auto">
            <a:xfrm>
              <a:off x="5576888" y="447040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36"/>
            <p:cNvSpPr>
              <a:spLocks/>
            </p:cNvSpPr>
            <p:nvPr/>
          </p:nvSpPr>
          <p:spPr bwMode="auto">
            <a:xfrm>
              <a:off x="5572125" y="4113213"/>
              <a:ext cx="100013" cy="120650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29" y="41"/>
                </a:cxn>
                <a:cxn ang="0">
                  <a:pos x="27" y="49"/>
                </a:cxn>
                <a:cxn ang="0">
                  <a:pos x="25" y="56"/>
                </a:cxn>
                <a:cxn ang="0">
                  <a:pos x="25" y="62"/>
                </a:cxn>
                <a:cxn ang="0">
                  <a:pos x="28" y="66"/>
                </a:cxn>
                <a:cxn ang="0">
                  <a:pos x="31" y="70"/>
                </a:cxn>
                <a:cxn ang="0">
                  <a:pos x="34" y="74"/>
                </a:cxn>
                <a:cxn ang="0">
                  <a:pos x="37" y="76"/>
                </a:cxn>
                <a:cxn ang="0">
                  <a:pos x="41" y="76"/>
                </a:cxn>
                <a:cxn ang="0">
                  <a:pos x="46" y="76"/>
                </a:cxn>
                <a:cxn ang="0">
                  <a:pos x="50" y="74"/>
                </a:cxn>
                <a:cxn ang="0">
                  <a:pos x="54" y="70"/>
                </a:cxn>
                <a:cxn ang="0">
                  <a:pos x="57" y="66"/>
                </a:cxn>
                <a:cxn ang="0">
                  <a:pos x="59" y="61"/>
                </a:cxn>
                <a:cxn ang="0">
                  <a:pos x="61" y="54"/>
                </a:cxn>
                <a:cxn ang="0">
                  <a:pos x="63" y="45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6" y="3"/>
                </a:cxn>
                <a:cxn ang="0">
                  <a:pos x="11" y="5"/>
                </a:cxn>
                <a:cxn ang="0">
                  <a:pos x="6" y="8"/>
                </a:cxn>
                <a:cxn ang="0">
                  <a:pos x="3" y="11"/>
                </a:cxn>
                <a:cxn ang="0">
                  <a:pos x="1" y="14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1" y="26"/>
                </a:cxn>
                <a:cxn ang="0">
                  <a:pos x="3" y="29"/>
                </a:cxn>
                <a:cxn ang="0">
                  <a:pos x="5" y="32"/>
                </a:cxn>
                <a:cxn ang="0">
                  <a:pos x="9" y="34"/>
                </a:cxn>
                <a:cxn ang="0">
                  <a:pos x="14" y="36"/>
                </a:cxn>
                <a:cxn ang="0">
                  <a:pos x="19" y="36"/>
                </a:cxn>
                <a:cxn ang="0">
                  <a:pos x="25" y="34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3" h="76">
                  <a:moveTo>
                    <a:pt x="32" y="32"/>
                  </a:moveTo>
                  <a:lnTo>
                    <a:pt x="32" y="32"/>
                  </a:lnTo>
                  <a:lnTo>
                    <a:pt x="29" y="41"/>
                  </a:lnTo>
                  <a:lnTo>
                    <a:pt x="27" y="49"/>
                  </a:lnTo>
                  <a:lnTo>
                    <a:pt x="25" y="56"/>
                  </a:lnTo>
                  <a:lnTo>
                    <a:pt x="25" y="62"/>
                  </a:lnTo>
                  <a:lnTo>
                    <a:pt x="28" y="66"/>
                  </a:lnTo>
                  <a:lnTo>
                    <a:pt x="31" y="70"/>
                  </a:lnTo>
                  <a:lnTo>
                    <a:pt x="34" y="74"/>
                  </a:lnTo>
                  <a:lnTo>
                    <a:pt x="37" y="76"/>
                  </a:lnTo>
                  <a:lnTo>
                    <a:pt x="41" y="76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4" y="70"/>
                  </a:lnTo>
                  <a:lnTo>
                    <a:pt x="57" y="66"/>
                  </a:lnTo>
                  <a:lnTo>
                    <a:pt x="59" y="61"/>
                  </a:lnTo>
                  <a:lnTo>
                    <a:pt x="61" y="54"/>
                  </a:lnTo>
                  <a:lnTo>
                    <a:pt x="63" y="45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6" y="3"/>
                  </a:lnTo>
                  <a:lnTo>
                    <a:pt x="11" y="5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" y="26"/>
                  </a:lnTo>
                  <a:lnTo>
                    <a:pt x="3" y="29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4" y="36"/>
                  </a:lnTo>
                  <a:lnTo>
                    <a:pt x="19" y="36"/>
                  </a:lnTo>
                  <a:lnTo>
                    <a:pt x="25" y="34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37"/>
            <p:cNvSpPr>
              <a:spLocks/>
            </p:cNvSpPr>
            <p:nvPr/>
          </p:nvSpPr>
          <p:spPr bwMode="auto">
            <a:xfrm>
              <a:off x="5605463" y="4094163"/>
              <a:ext cx="14288" cy="19050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9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6"/>
                </a:cxn>
                <a:cxn ang="0">
                  <a:pos x="3" y="6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lnTo>
                    <a:pt x="9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38"/>
            <p:cNvSpPr>
              <a:spLocks/>
            </p:cNvSpPr>
            <p:nvPr/>
          </p:nvSpPr>
          <p:spPr bwMode="auto">
            <a:xfrm>
              <a:off x="5667375" y="4167188"/>
              <a:ext cx="1588" cy="476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39"/>
            <p:cNvSpPr>
              <a:spLocks/>
            </p:cNvSpPr>
            <p:nvPr/>
          </p:nvSpPr>
          <p:spPr bwMode="auto">
            <a:xfrm>
              <a:off x="5588000" y="4148138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0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0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40"/>
            <p:cNvSpPr>
              <a:spLocks/>
            </p:cNvSpPr>
            <p:nvPr/>
          </p:nvSpPr>
          <p:spPr bwMode="auto">
            <a:xfrm>
              <a:off x="5634038" y="4206875"/>
              <a:ext cx="19050" cy="1746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41"/>
            <p:cNvSpPr>
              <a:spLocks/>
            </p:cNvSpPr>
            <p:nvPr/>
          </p:nvSpPr>
          <p:spPr bwMode="auto">
            <a:xfrm>
              <a:off x="5480050" y="3965575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42"/>
            <p:cNvSpPr>
              <a:spLocks/>
            </p:cNvSpPr>
            <p:nvPr/>
          </p:nvSpPr>
          <p:spPr bwMode="auto">
            <a:xfrm>
              <a:off x="5383213" y="3890963"/>
              <a:ext cx="138113" cy="141288"/>
            </a:xfrm>
            <a:custGeom>
              <a:avLst/>
              <a:gdLst/>
              <a:ahLst/>
              <a:cxnLst>
                <a:cxn ang="0">
                  <a:pos x="87" y="66"/>
                </a:cxn>
                <a:cxn ang="0">
                  <a:pos x="87" y="66"/>
                </a:cxn>
                <a:cxn ang="0">
                  <a:pos x="54" y="33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5" y="6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3" y="13"/>
                </a:cxn>
                <a:cxn ang="0">
                  <a:pos x="16" y="15"/>
                </a:cxn>
                <a:cxn ang="0">
                  <a:pos x="11" y="17"/>
                </a:cxn>
                <a:cxn ang="0">
                  <a:pos x="7" y="20"/>
                </a:cxn>
                <a:cxn ang="0">
                  <a:pos x="4" y="23"/>
                </a:cxn>
                <a:cxn ang="0">
                  <a:pos x="2" y="27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2" y="39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6"/>
                </a:cxn>
                <a:cxn ang="0">
                  <a:pos x="14" y="47"/>
                </a:cxn>
                <a:cxn ang="0">
                  <a:pos x="20" y="48"/>
                </a:cxn>
                <a:cxn ang="0">
                  <a:pos x="26" y="47"/>
                </a:cxn>
                <a:cxn ang="0">
                  <a:pos x="32" y="45"/>
                </a:cxn>
                <a:cxn ang="0">
                  <a:pos x="32" y="45"/>
                </a:cxn>
                <a:cxn ang="0">
                  <a:pos x="28" y="54"/>
                </a:cxn>
                <a:cxn ang="0">
                  <a:pos x="26" y="62"/>
                </a:cxn>
                <a:cxn ang="0">
                  <a:pos x="26" y="70"/>
                </a:cxn>
                <a:cxn ang="0">
                  <a:pos x="27" y="76"/>
                </a:cxn>
                <a:cxn ang="0">
                  <a:pos x="29" y="80"/>
                </a:cxn>
                <a:cxn ang="0">
                  <a:pos x="32" y="84"/>
                </a:cxn>
                <a:cxn ang="0">
                  <a:pos x="35" y="87"/>
                </a:cxn>
                <a:cxn ang="0">
                  <a:pos x="40" y="89"/>
                </a:cxn>
                <a:cxn ang="0">
                  <a:pos x="44" y="89"/>
                </a:cxn>
                <a:cxn ang="0">
                  <a:pos x="48" y="87"/>
                </a:cxn>
                <a:cxn ang="0">
                  <a:pos x="52" y="84"/>
                </a:cxn>
                <a:cxn ang="0">
                  <a:pos x="57" y="80"/>
                </a:cxn>
                <a:cxn ang="0">
                  <a:pos x="60" y="75"/>
                </a:cxn>
                <a:cxn ang="0">
                  <a:pos x="62" y="67"/>
                </a:cxn>
                <a:cxn ang="0">
                  <a:pos x="63" y="59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1" y="47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9" y="56"/>
                </a:cxn>
                <a:cxn ang="0">
                  <a:pos x="76" y="61"/>
                </a:cxn>
                <a:cxn ang="0">
                  <a:pos x="82" y="64"/>
                </a:cxn>
                <a:cxn ang="0">
                  <a:pos x="87" y="66"/>
                </a:cxn>
                <a:cxn ang="0">
                  <a:pos x="87" y="66"/>
                </a:cxn>
              </a:cxnLst>
              <a:rect l="0" t="0" r="r" b="b"/>
              <a:pathLst>
                <a:path w="87" h="89">
                  <a:moveTo>
                    <a:pt x="87" y="66"/>
                  </a:moveTo>
                  <a:lnTo>
                    <a:pt x="87" y="66"/>
                  </a:lnTo>
                  <a:lnTo>
                    <a:pt x="54" y="33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3" y="13"/>
                  </a:lnTo>
                  <a:lnTo>
                    <a:pt x="16" y="15"/>
                  </a:lnTo>
                  <a:lnTo>
                    <a:pt x="11" y="17"/>
                  </a:lnTo>
                  <a:lnTo>
                    <a:pt x="7" y="20"/>
                  </a:lnTo>
                  <a:lnTo>
                    <a:pt x="4" y="23"/>
                  </a:lnTo>
                  <a:lnTo>
                    <a:pt x="2" y="27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2" y="39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6"/>
                  </a:lnTo>
                  <a:lnTo>
                    <a:pt x="14" y="47"/>
                  </a:lnTo>
                  <a:lnTo>
                    <a:pt x="20" y="48"/>
                  </a:lnTo>
                  <a:lnTo>
                    <a:pt x="26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54"/>
                  </a:lnTo>
                  <a:lnTo>
                    <a:pt x="26" y="62"/>
                  </a:lnTo>
                  <a:lnTo>
                    <a:pt x="26" y="70"/>
                  </a:lnTo>
                  <a:lnTo>
                    <a:pt x="27" y="76"/>
                  </a:lnTo>
                  <a:lnTo>
                    <a:pt x="29" y="80"/>
                  </a:lnTo>
                  <a:lnTo>
                    <a:pt x="32" y="84"/>
                  </a:lnTo>
                  <a:lnTo>
                    <a:pt x="35" y="87"/>
                  </a:lnTo>
                  <a:lnTo>
                    <a:pt x="40" y="89"/>
                  </a:lnTo>
                  <a:lnTo>
                    <a:pt x="44" y="89"/>
                  </a:lnTo>
                  <a:lnTo>
                    <a:pt x="48" y="87"/>
                  </a:lnTo>
                  <a:lnTo>
                    <a:pt x="52" y="84"/>
                  </a:lnTo>
                  <a:lnTo>
                    <a:pt x="57" y="80"/>
                  </a:lnTo>
                  <a:lnTo>
                    <a:pt x="60" y="75"/>
                  </a:lnTo>
                  <a:lnTo>
                    <a:pt x="62" y="67"/>
                  </a:lnTo>
                  <a:lnTo>
                    <a:pt x="63" y="59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1" y="47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9" y="56"/>
                  </a:lnTo>
                  <a:lnTo>
                    <a:pt x="76" y="61"/>
                  </a:lnTo>
                  <a:lnTo>
                    <a:pt x="82" y="64"/>
                  </a:lnTo>
                  <a:lnTo>
                    <a:pt x="87" y="66"/>
                  </a:lnTo>
                  <a:lnTo>
                    <a:pt x="87" y="6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43"/>
            <p:cNvSpPr>
              <a:spLocks/>
            </p:cNvSpPr>
            <p:nvPr/>
          </p:nvSpPr>
          <p:spPr bwMode="auto">
            <a:xfrm>
              <a:off x="5464175" y="3940175"/>
              <a:ext cx="17463" cy="174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0"/>
                </a:cxn>
                <a:cxn ang="0">
                  <a:pos x="11" y="9"/>
                </a:cxn>
                <a:cxn ang="0">
                  <a:pos x="11" y="9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0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9"/>
                  </a:lnTo>
                  <a:lnTo>
                    <a:pt x="3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44"/>
            <p:cNvSpPr>
              <a:spLocks/>
            </p:cNvSpPr>
            <p:nvPr/>
          </p:nvSpPr>
          <p:spPr bwMode="auto">
            <a:xfrm>
              <a:off x="5399088" y="3944938"/>
              <a:ext cx="19050" cy="190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7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7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45"/>
            <p:cNvSpPr>
              <a:spLocks/>
            </p:cNvSpPr>
            <p:nvPr/>
          </p:nvSpPr>
          <p:spPr bwMode="auto">
            <a:xfrm>
              <a:off x="5446713" y="4005263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1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46"/>
            <p:cNvSpPr>
              <a:spLocks/>
            </p:cNvSpPr>
            <p:nvPr/>
          </p:nvSpPr>
          <p:spPr bwMode="auto">
            <a:xfrm>
              <a:off x="5218113" y="4003675"/>
              <a:ext cx="1588" cy="31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1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47"/>
            <p:cNvSpPr>
              <a:spLocks/>
            </p:cNvSpPr>
            <p:nvPr/>
          </p:nvSpPr>
          <p:spPr bwMode="auto">
            <a:xfrm>
              <a:off x="5165725" y="3905250"/>
              <a:ext cx="125413" cy="163513"/>
            </a:xfrm>
            <a:custGeom>
              <a:avLst/>
              <a:gdLst/>
              <a:ahLst/>
              <a:cxnLst>
                <a:cxn ang="0">
                  <a:pos x="56" y="38"/>
                </a:cxn>
                <a:cxn ang="0">
                  <a:pos x="56" y="38"/>
                </a:cxn>
                <a:cxn ang="0">
                  <a:pos x="61" y="37"/>
                </a:cxn>
                <a:cxn ang="0">
                  <a:pos x="67" y="36"/>
                </a:cxn>
                <a:cxn ang="0">
                  <a:pos x="71" y="34"/>
                </a:cxn>
                <a:cxn ang="0">
                  <a:pos x="74" y="32"/>
                </a:cxn>
                <a:cxn ang="0">
                  <a:pos x="76" y="29"/>
                </a:cxn>
                <a:cxn ang="0">
                  <a:pos x="77" y="26"/>
                </a:cxn>
                <a:cxn ang="0">
                  <a:pos x="78" y="24"/>
                </a:cxn>
                <a:cxn ang="0">
                  <a:pos x="79" y="20"/>
                </a:cxn>
                <a:cxn ang="0">
                  <a:pos x="77" y="14"/>
                </a:cxn>
                <a:cxn ang="0">
                  <a:pos x="74" y="8"/>
                </a:cxn>
                <a:cxn ang="0">
                  <a:pos x="69" y="3"/>
                </a:cxn>
                <a:cxn ang="0">
                  <a:pos x="62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99"/>
                </a:cxn>
                <a:cxn ang="0">
                  <a:pos x="4" y="101"/>
                </a:cxn>
                <a:cxn ang="0">
                  <a:pos x="10" y="103"/>
                </a:cxn>
                <a:cxn ang="0">
                  <a:pos x="16" y="103"/>
                </a:cxn>
                <a:cxn ang="0">
                  <a:pos x="19" y="102"/>
                </a:cxn>
                <a:cxn ang="0">
                  <a:pos x="22" y="101"/>
                </a:cxn>
                <a:cxn ang="0">
                  <a:pos x="25" y="98"/>
                </a:cxn>
                <a:cxn ang="0">
                  <a:pos x="27" y="96"/>
                </a:cxn>
                <a:cxn ang="0">
                  <a:pos x="29" y="91"/>
                </a:cxn>
                <a:cxn ang="0">
                  <a:pos x="32" y="87"/>
                </a:cxn>
                <a:cxn ang="0">
                  <a:pos x="33" y="83"/>
                </a:cxn>
                <a:cxn ang="0">
                  <a:pos x="34" y="77"/>
                </a:cxn>
                <a:cxn ang="0">
                  <a:pos x="34" y="70"/>
                </a:cxn>
                <a:cxn ang="0">
                  <a:pos x="34" y="64"/>
                </a:cxn>
                <a:cxn ang="0">
                  <a:pos x="33" y="63"/>
                </a:cxn>
                <a:cxn ang="0">
                  <a:pos x="33" y="63"/>
                </a:cxn>
                <a:cxn ang="0">
                  <a:pos x="33" y="62"/>
                </a:cxn>
                <a:cxn ang="0">
                  <a:pos x="34" y="63"/>
                </a:cxn>
                <a:cxn ang="0">
                  <a:pos x="34" y="64"/>
                </a:cxn>
                <a:cxn ang="0">
                  <a:pos x="34" y="64"/>
                </a:cxn>
                <a:cxn ang="0">
                  <a:pos x="41" y="71"/>
                </a:cxn>
                <a:cxn ang="0">
                  <a:pos x="50" y="78"/>
                </a:cxn>
                <a:cxn ang="0">
                  <a:pos x="56" y="81"/>
                </a:cxn>
                <a:cxn ang="0">
                  <a:pos x="62" y="82"/>
                </a:cxn>
                <a:cxn ang="0">
                  <a:pos x="68" y="82"/>
                </a:cxn>
                <a:cxn ang="0">
                  <a:pos x="72" y="80"/>
                </a:cxn>
                <a:cxn ang="0">
                  <a:pos x="75" y="77"/>
                </a:cxn>
                <a:cxn ang="0">
                  <a:pos x="78" y="72"/>
                </a:cxn>
                <a:cxn ang="0">
                  <a:pos x="79" y="67"/>
                </a:cxn>
                <a:cxn ang="0">
                  <a:pos x="79" y="62"/>
                </a:cxn>
                <a:cxn ang="0">
                  <a:pos x="79" y="56"/>
                </a:cxn>
                <a:cxn ang="0">
                  <a:pos x="77" y="51"/>
                </a:cxn>
                <a:cxn ang="0">
                  <a:pos x="74" y="47"/>
                </a:cxn>
                <a:cxn ang="0">
                  <a:pos x="69" y="43"/>
                </a:cxn>
                <a:cxn ang="0">
                  <a:pos x="63" y="40"/>
                </a:cxn>
                <a:cxn ang="0">
                  <a:pos x="56" y="38"/>
                </a:cxn>
                <a:cxn ang="0">
                  <a:pos x="56" y="38"/>
                </a:cxn>
              </a:cxnLst>
              <a:rect l="0" t="0" r="r" b="b"/>
              <a:pathLst>
                <a:path w="79" h="103">
                  <a:moveTo>
                    <a:pt x="56" y="38"/>
                  </a:moveTo>
                  <a:lnTo>
                    <a:pt x="56" y="38"/>
                  </a:lnTo>
                  <a:lnTo>
                    <a:pt x="61" y="37"/>
                  </a:lnTo>
                  <a:lnTo>
                    <a:pt x="67" y="36"/>
                  </a:lnTo>
                  <a:lnTo>
                    <a:pt x="71" y="34"/>
                  </a:lnTo>
                  <a:lnTo>
                    <a:pt x="74" y="32"/>
                  </a:lnTo>
                  <a:lnTo>
                    <a:pt x="76" y="29"/>
                  </a:lnTo>
                  <a:lnTo>
                    <a:pt x="77" y="26"/>
                  </a:lnTo>
                  <a:lnTo>
                    <a:pt x="78" y="24"/>
                  </a:lnTo>
                  <a:lnTo>
                    <a:pt x="79" y="20"/>
                  </a:lnTo>
                  <a:lnTo>
                    <a:pt x="77" y="14"/>
                  </a:lnTo>
                  <a:lnTo>
                    <a:pt x="74" y="8"/>
                  </a:lnTo>
                  <a:lnTo>
                    <a:pt x="69" y="3"/>
                  </a:lnTo>
                  <a:lnTo>
                    <a:pt x="62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10" y="103"/>
                  </a:lnTo>
                  <a:lnTo>
                    <a:pt x="16" y="103"/>
                  </a:lnTo>
                  <a:lnTo>
                    <a:pt x="19" y="102"/>
                  </a:lnTo>
                  <a:lnTo>
                    <a:pt x="22" y="101"/>
                  </a:lnTo>
                  <a:lnTo>
                    <a:pt x="25" y="98"/>
                  </a:lnTo>
                  <a:lnTo>
                    <a:pt x="27" y="96"/>
                  </a:lnTo>
                  <a:lnTo>
                    <a:pt x="29" y="91"/>
                  </a:lnTo>
                  <a:lnTo>
                    <a:pt x="32" y="87"/>
                  </a:lnTo>
                  <a:lnTo>
                    <a:pt x="33" y="83"/>
                  </a:lnTo>
                  <a:lnTo>
                    <a:pt x="34" y="77"/>
                  </a:lnTo>
                  <a:lnTo>
                    <a:pt x="34" y="70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2"/>
                  </a:lnTo>
                  <a:lnTo>
                    <a:pt x="34" y="63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41" y="71"/>
                  </a:lnTo>
                  <a:lnTo>
                    <a:pt x="50" y="78"/>
                  </a:lnTo>
                  <a:lnTo>
                    <a:pt x="56" y="81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2" y="80"/>
                  </a:lnTo>
                  <a:lnTo>
                    <a:pt x="75" y="77"/>
                  </a:lnTo>
                  <a:lnTo>
                    <a:pt x="78" y="72"/>
                  </a:lnTo>
                  <a:lnTo>
                    <a:pt x="79" y="67"/>
                  </a:lnTo>
                  <a:lnTo>
                    <a:pt x="79" y="62"/>
                  </a:lnTo>
                  <a:lnTo>
                    <a:pt x="79" y="56"/>
                  </a:lnTo>
                  <a:lnTo>
                    <a:pt x="77" y="51"/>
                  </a:lnTo>
                  <a:lnTo>
                    <a:pt x="74" y="47"/>
                  </a:lnTo>
                  <a:lnTo>
                    <a:pt x="69" y="43"/>
                  </a:lnTo>
                  <a:lnTo>
                    <a:pt x="63" y="40"/>
                  </a:lnTo>
                  <a:lnTo>
                    <a:pt x="56" y="38"/>
                  </a:lnTo>
                  <a:lnTo>
                    <a:pt x="56" y="3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48"/>
            <p:cNvSpPr>
              <a:spLocks/>
            </p:cNvSpPr>
            <p:nvPr/>
          </p:nvSpPr>
          <p:spPr bwMode="auto">
            <a:xfrm>
              <a:off x="5249863" y="3919538"/>
              <a:ext cx="6350" cy="79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49"/>
            <p:cNvSpPr>
              <a:spLocks/>
            </p:cNvSpPr>
            <p:nvPr/>
          </p:nvSpPr>
          <p:spPr bwMode="auto">
            <a:xfrm>
              <a:off x="5249863" y="3917950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50"/>
            <p:cNvSpPr>
              <a:spLocks/>
            </p:cNvSpPr>
            <p:nvPr/>
          </p:nvSpPr>
          <p:spPr bwMode="auto">
            <a:xfrm>
              <a:off x="5262563" y="3992563"/>
              <a:ext cx="19050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51"/>
            <p:cNvSpPr>
              <a:spLocks/>
            </p:cNvSpPr>
            <p:nvPr/>
          </p:nvSpPr>
          <p:spPr bwMode="auto">
            <a:xfrm>
              <a:off x="5176838" y="4029075"/>
              <a:ext cx="6350" cy="111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0" y="5"/>
                  </a:lnTo>
                  <a:lnTo>
                    <a:pt x="0" y="7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52"/>
            <p:cNvSpPr>
              <a:spLocks/>
            </p:cNvSpPr>
            <p:nvPr/>
          </p:nvSpPr>
          <p:spPr bwMode="auto">
            <a:xfrm>
              <a:off x="5176838" y="4029075"/>
              <a:ext cx="1905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1"/>
                </a:cxn>
                <a:cxn ang="0">
                  <a:pos x="11" y="9"/>
                </a:cxn>
                <a:cxn ang="0">
                  <a:pos x="12" y="8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3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53"/>
            <p:cNvSpPr>
              <a:spLocks/>
            </p:cNvSpPr>
            <p:nvPr/>
          </p:nvSpPr>
          <p:spPr bwMode="auto">
            <a:xfrm>
              <a:off x="5335588" y="4818063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54"/>
            <p:cNvSpPr>
              <a:spLocks/>
            </p:cNvSpPr>
            <p:nvPr/>
          </p:nvSpPr>
          <p:spPr bwMode="auto">
            <a:xfrm>
              <a:off x="5237163" y="4703763"/>
              <a:ext cx="136525" cy="114300"/>
            </a:xfrm>
            <a:custGeom>
              <a:avLst/>
              <a:gdLst/>
              <a:ahLst/>
              <a:cxnLst>
                <a:cxn ang="0">
                  <a:pos x="86" y="9"/>
                </a:cxn>
                <a:cxn ang="0">
                  <a:pos x="86" y="9"/>
                </a:cxn>
                <a:cxn ang="0">
                  <a:pos x="80" y="10"/>
                </a:cxn>
                <a:cxn ang="0">
                  <a:pos x="73" y="12"/>
                </a:cxn>
                <a:cxn ang="0">
                  <a:pos x="67" y="15"/>
                </a:cxn>
                <a:cxn ang="0">
                  <a:pos x="60" y="21"/>
                </a:cxn>
                <a:cxn ang="0">
                  <a:pos x="60" y="21"/>
                </a:cxn>
                <a:cxn ang="0">
                  <a:pos x="59" y="15"/>
                </a:cxn>
                <a:cxn ang="0">
                  <a:pos x="55" y="11"/>
                </a:cxn>
                <a:cxn ang="0">
                  <a:pos x="52" y="7"/>
                </a:cxn>
                <a:cxn ang="0">
                  <a:pos x="49" y="5"/>
                </a:cxn>
                <a:cxn ang="0">
                  <a:pos x="45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3" y="1"/>
                </a:cxn>
                <a:cxn ang="0">
                  <a:pos x="29" y="2"/>
                </a:cxn>
                <a:cxn ang="0">
                  <a:pos x="26" y="5"/>
                </a:cxn>
                <a:cxn ang="0">
                  <a:pos x="24" y="8"/>
                </a:cxn>
                <a:cxn ang="0">
                  <a:pos x="22" y="11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6"/>
                </a:cxn>
                <a:cxn ang="0">
                  <a:pos x="25" y="31"/>
                </a:cxn>
                <a:cxn ang="0">
                  <a:pos x="31" y="37"/>
                </a:cxn>
                <a:cxn ang="0">
                  <a:pos x="31" y="37"/>
                </a:cxn>
                <a:cxn ang="0">
                  <a:pos x="24" y="37"/>
                </a:cxn>
                <a:cxn ang="0">
                  <a:pos x="17" y="40"/>
                </a:cxn>
                <a:cxn ang="0">
                  <a:pos x="13" y="42"/>
                </a:cxn>
                <a:cxn ang="0">
                  <a:pos x="9" y="44"/>
                </a:cxn>
                <a:cxn ang="0">
                  <a:pos x="6" y="47"/>
                </a:cxn>
                <a:cxn ang="0">
                  <a:pos x="2" y="50"/>
                </a:cxn>
                <a:cxn ang="0">
                  <a:pos x="1" y="53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1" y="64"/>
                </a:cxn>
                <a:cxn ang="0">
                  <a:pos x="4" y="67"/>
                </a:cxn>
                <a:cxn ang="0">
                  <a:pos x="7" y="69"/>
                </a:cxn>
                <a:cxn ang="0">
                  <a:pos x="10" y="71"/>
                </a:cxn>
                <a:cxn ang="0">
                  <a:pos x="14" y="72"/>
                </a:cxn>
                <a:cxn ang="0">
                  <a:pos x="18" y="72"/>
                </a:cxn>
                <a:cxn ang="0">
                  <a:pos x="24" y="72"/>
                </a:cxn>
                <a:cxn ang="0">
                  <a:pos x="24" y="72"/>
                </a:cxn>
                <a:cxn ang="0">
                  <a:pos x="34" y="66"/>
                </a:cxn>
                <a:cxn ang="0">
                  <a:pos x="44" y="60"/>
                </a:cxn>
                <a:cxn ang="0">
                  <a:pos x="52" y="52"/>
                </a:cxn>
                <a:cxn ang="0">
                  <a:pos x="61" y="45"/>
                </a:cxn>
                <a:cxn ang="0">
                  <a:pos x="68" y="36"/>
                </a:cxn>
                <a:cxn ang="0">
                  <a:pos x="74" y="28"/>
                </a:cxn>
                <a:cxn ang="0">
                  <a:pos x="81" y="19"/>
                </a:cxn>
                <a:cxn ang="0">
                  <a:pos x="86" y="9"/>
                </a:cxn>
                <a:cxn ang="0">
                  <a:pos x="86" y="9"/>
                </a:cxn>
              </a:cxnLst>
              <a:rect l="0" t="0" r="r" b="b"/>
              <a:pathLst>
                <a:path w="86" h="72">
                  <a:moveTo>
                    <a:pt x="86" y="9"/>
                  </a:moveTo>
                  <a:lnTo>
                    <a:pt x="86" y="9"/>
                  </a:lnTo>
                  <a:lnTo>
                    <a:pt x="80" y="10"/>
                  </a:lnTo>
                  <a:lnTo>
                    <a:pt x="73" y="12"/>
                  </a:lnTo>
                  <a:lnTo>
                    <a:pt x="67" y="15"/>
                  </a:lnTo>
                  <a:lnTo>
                    <a:pt x="60" y="21"/>
                  </a:lnTo>
                  <a:lnTo>
                    <a:pt x="60" y="21"/>
                  </a:lnTo>
                  <a:lnTo>
                    <a:pt x="59" y="15"/>
                  </a:lnTo>
                  <a:lnTo>
                    <a:pt x="55" y="11"/>
                  </a:lnTo>
                  <a:lnTo>
                    <a:pt x="52" y="7"/>
                  </a:lnTo>
                  <a:lnTo>
                    <a:pt x="49" y="5"/>
                  </a:lnTo>
                  <a:lnTo>
                    <a:pt x="45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3" y="1"/>
                  </a:lnTo>
                  <a:lnTo>
                    <a:pt x="29" y="2"/>
                  </a:lnTo>
                  <a:lnTo>
                    <a:pt x="26" y="5"/>
                  </a:lnTo>
                  <a:lnTo>
                    <a:pt x="24" y="8"/>
                  </a:lnTo>
                  <a:lnTo>
                    <a:pt x="22" y="11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6"/>
                  </a:lnTo>
                  <a:lnTo>
                    <a:pt x="25" y="31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24" y="37"/>
                  </a:lnTo>
                  <a:lnTo>
                    <a:pt x="17" y="40"/>
                  </a:lnTo>
                  <a:lnTo>
                    <a:pt x="13" y="42"/>
                  </a:lnTo>
                  <a:lnTo>
                    <a:pt x="9" y="44"/>
                  </a:lnTo>
                  <a:lnTo>
                    <a:pt x="6" y="47"/>
                  </a:lnTo>
                  <a:lnTo>
                    <a:pt x="2" y="50"/>
                  </a:lnTo>
                  <a:lnTo>
                    <a:pt x="1" y="53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1" y="64"/>
                  </a:lnTo>
                  <a:lnTo>
                    <a:pt x="4" y="67"/>
                  </a:lnTo>
                  <a:lnTo>
                    <a:pt x="7" y="69"/>
                  </a:lnTo>
                  <a:lnTo>
                    <a:pt x="10" y="71"/>
                  </a:lnTo>
                  <a:lnTo>
                    <a:pt x="14" y="72"/>
                  </a:lnTo>
                  <a:lnTo>
                    <a:pt x="18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34" y="66"/>
                  </a:lnTo>
                  <a:lnTo>
                    <a:pt x="44" y="60"/>
                  </a:lnTo>
                  <a:lnTo>
                    <a:pt x="52" y="52"/>
                  </a:lnTo>
                  <a:lnTo>
                    <a:pt x="61" y="45"/>
                  </a:lnTo>
                  <a:lnTo>
                    <a:pt x="68" y="36"/>
                  </a:lnTo>
                  <a:lnTo>
                    <a:pt x="74" y="28"/>
                  </a:lnTo>
                  <a:lnTo>
                    <a:pt x="81" y="19"/>
                  </a:lnTo>
                  <a:lnTo>
                    <a:pt x="86" y="9"/>
                  </a:lnTo>
                  <a:lnTo>
                    <a:pt x="86" y="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55"/>
            <p:cNvSpPr>
              <a:spLocks/>
            </p:cNvSpPr>
            <p:nvPr/>
          </p:nvSpPr>
          <p:spPr bwMode="auto">
            <a:xfrm>
              <a:off x="5313363" y="4776788"/>
              <a:ext cx="15875" cy="1428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9"/>
                  </a:lnTo>
                  <a:lnTo>
                    <a:pt x="1" y="9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56"/>
            <p:cNvSpPr>
              <a:spLocks/>
            </p:cNvSpPr>
            <p:nvPr/>
          </p:nvSpPr>
          <p:spPr bwMode="auto">
            <a:xfrm>
              <a:off x="5248275" y="4783138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9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57"/>
            <p:cNvSpPr>
              <a:spLocks/>
            </p:cNvSpPr>
            <p:nvPr/>
          </p:nvSpPr>
          <p:spPr bwMode="auto">
            <a:xfrm>
              <a:off x="5287963" y="4719638"/>
              <a:ext cx="20638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9" y="11"/>
                </a:cxn>
                <a:cxn ang="0">
                  <a:pos x="11" y="10"/>
                </a:cxn>
                <a:cxn ang="0">
                  <a:pos x="12" y="8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3" h="13">
                  <a:moveTo>
                    <a:pt x="6" y="13"/>
                  </a:moveTo>
                  <a:lnTo>
                    <a:pt x="6" y="13"/>
                  </a:lnTo>
                  <a:lnTo>
                    <a:pt x="9" y="11"/>
                  </a:lnTo>
                  <a:lnTo>
                    <a:pt x="11" y="10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58"/>
            <p:cNvSpPr>
              <a:spLocks/>
            </p:cNvSpPr>
            <p:nvPr/>
          </p:nvSpPr>
          <p:spPr bwMode="auto">
            <a:xfrm>
              <a:off x="5011738" y="4262438"/>
              <a:ext cx="120650" cy="165100"/>
            </a:xfrm>
            <a:custGeom>
              <a:avLst/>
              <a:gdLst/>
              <a:ahLst/>
              <a:cxnLst>
                <a:cxn ang="0">
                  <a:pos x="52" y="39"/>
                </a:cxn>
                <a:cxn ang="0">
                  <a:pos x="52" y="39"/>
                </a:cxn>
                <a:cxn ang="0">
                  <a:pos x="60" y="38"/>
                </a:cxn>
                <a:cxn ang="0">
                  <a:pos x="66" y="35"/>
                </a:cxn>
                <a:cxn ang="0">
                  <a:pos x="70" y="32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75" y="20"/>
                </a:cxn>
                <a:cxn ang="0">
                  <a:pos x="73" y="15"/>
                </a:cxn>
                <a:cxn ang="0">
                  <a:pos x="72" y="11"/>
                </a:cxn>
                <a:cxn ang="0">
                  <a:pos x="69" y="7"/>
                </a:cxn>
                <a:cxn ang="0">
                  <a:pos x="65" y="4"/>
                </a:cxn>
                <a:cxn ang="0">
                  <a:pos x="61" y="2"/>
                </a:cxn>
                <a:cxn ang="0">
                  <a:pos x="57" y="0"/>
                </a:cxn>
                <a:cxn ang="0">
                  <a:pos x="50" y="0"/>
                </a:cxn>
                <a:cxn ang="0">
                  <a:pos x="45" y="1"/>
                </a:cxn>
                <a:cxn ang="0">
                  <a:pos x="39" y="3"/>
                </a:cxn>
                <a:cxn ang="0">
                  <a:pos x="32" y="7"/>
                </a:cxn>
                <a:cxn ang="0">
                  <a:pos x="32" y="7"/>
                </a:cxn>
                <a:cxn ang="0">
                  <a:pos x="14" y="53"/>
                </a:cxn>
                <a:cxn ang="0">
                  <a:pos x="7" y="76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5" y="103"/>
                </a:cxn>
                <a:cxn ang="0">
                  <a:pos x="10" y="104"/>
                </a:cxn>
                <a:cxn ang="0">
                  <a:pos x="15" y="103"/>
                </a:cxn>
                <a:cxn ang="0">
                  <a:pos x="21" y="99"/>
                </a:cxn>
                <a:cxn ang="0">
                  <a:pos x="25" y="93"/>
                </a:cxn>
                <a:cxn ang="0">
                  <a:pos x="28" y="86"/>
                </a:cxn>
                <a:cxn ang="0">
                  <a:pos x="30" y="76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8" y="62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37" y="72"/>
                </a:cxn>
                <a:cxn ang="0">
                  <a:pos x="45" y="78"/>
                </a:cxn>
                <a:cxn ang="0">
                  <a:pos x="52" y="81"/>
                </a:cxn>
                <a:cxn ang="0">
                  <a:pos x="59" y="82"/>
                </a:cxn>
                <a:cxn ang="0">
                  <a:pos x="64" y="81"/>
                </a:cxn>
                <a:cxn ang="0">
                  <a:pos x="68" y="79"/>
                </a:cxn>
                <a:cxn ang="0">
                  <a:pos x="71" y="76"/>
                </a:cxn>
                <a:cxn ang="0">
                  <a:pos x="73" y="72"/>
                </a:cxn>
                <a:cxn ang="0">
                  <a:pos x="76" y="68"/>
                </a:cxn>
                <a:cxn ang="0">
                  <a:pos x="76" y="62"/>
                </a:cxn>
                <a:cxn ang="0">
                  <a:pos x="75" y="57"/>
                </a:cxn>
                <a:cxn ang="0">
                  <a:pos x="73" y="52"/>
                </a:cxn>
                <a:cxn ang="0">
                  <a:pos x="69" y="47"/>
                </a:cxn>
                <a:cxn ang="0">
                  <a:pos x="65" y="43"/>
                </a:cxn>
                <a:cxn ang="0">
                  <a:pos x="59" y="41"/>
                </a:cxn>
                <a:cxn ang="0">
                  <a:pos x="52" y="39"/>
                </a:cxn>
                <a:cxn ang="0">
                  <a:pos x="52" y="39"/>
                </a:cxn>
              </a:cxnLst>
              <a:rect l="0" t="0" r="r" b="b"/>
              <a:pathLst>
                <a:path w="76" h="104">
                  <a:moveTo>
                    <a:pt x="52" y="39"/>
                  </a:moveTo>
                  <a:lnTo>
                    <a:pt x="52" y="39"/>
                  </a:lnTo>
                  <a:lnTo>
                    <a:pt x="60" y="38"/>
                  </a:lnTo>
                  <a:lnTo>
                    <a:pt x="66" y="35"/>
                  </a:lnTo>
                  <a:lnTo>
                    <a:pt x="70" y="32"/>
                  </a:lnTo>
                  <a:lnTo>
                    <a:pt x="73" y="28"/>
                  </a:lnTo>
                  <a:lnTo>
                    <a:pt x="75" y="24"/>
                  </a:lnTo>
                  <a:lnTo>
                    <a:pt x="75" y="20"/>
                  </a:lnTo>
                  <a:lnTo>
                    <a:pt x="73" y="15"/>
                  </a:lnTo>
                  <a:lnTo>
                    <a:pt x="72" y="11"/>
                  </a:lnTo>
                  <a:lnTo>
                    <a:pt x="69" y="7"/>
                  </a:lnTo>
                  <a:lnTo>
                    <a:pt x="65" y="4"/>
                  </a:lnTo>
                  <a:lnTo>
                    <a:pt x="61" y="2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5" y="1"/>
                  </a:lnTo>
                  <a:lnTo>
                    <a:pt x="39" y="3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14" y="53"/>
                  </a:lnTo>
                  <a:lnTo>
                    <a:pt x="7" y="76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5" y="103"/>
                  </a:lnTo>
                  <a:lnTo>
                    <a:pt x="10" y="104"/>
                  </a:lnTo>
                  <a:lnTo>
                    <a:pt x="15" y="103"/>
                  </a:lnTo>
                  <a:lnTo>
                    <a:pt x="21" y="99"/>
                  </a:lnTo>
                  <a:lnTo>
                    <a:pt x="25" y="93"/>
                  </a:lnTo>
                  <a:lnTo>
                    <a:pt x="28" y="86"/>
                  </a:lnTo>
                  <a:lnTo>
                    <a:pt x="30" y="76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8" y="62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7" y="72"/>
                  </a:lnTo>
                  <a:lnTo>
                    <a:pt x="45" y="78"/>
                  </a:lnTo>
                  <a:lnTo>
                    <a:pt x="52" y="81"/>
                  </a:lnTo>
                  <a:lnTo>
                    <a:pt x="59" y="82"/>
                  </a:lnTo>
                  <a:lnTo>
                    <a:pt x="64" y="81"/>
                  </a:lnTo>
                  <a:lnTo>
                    <a:pt x="68" y="79"/>
                  </a:lnTo>
                  <a:lnTo>
                    <a:pt x="71" y="76"/>
                  </a:lnTo>
                  <a:lnTo>
                    <a:pt x="73" y="72"/>
                  </a:lnTo>
                  <a:lnTo>
                    <a:pt x="76" y="68"/>
                  </a:lnTo>
                  <a:lnTo>
                    <a:pt x="76" y="62"/>
                  </a:lnTo>
                  <a:lnTo>
                    <a:pt x="75" y="57"/>
                  </a:lnTo>
                  <a:lnTo>
                    <a:pt x="73" y="52"/>
                  </a:lnTo>
                  <a:lnTo>
                    <a:pt x="69" y="47"/>
                  </a:lnTo>
                  <a:lnTo>
                    <a:pt x="65" y="43"/>
                  </a:lnTo>
                  <a:lnTo>
                    <a:pt x="59" y="41"/>
                  </a:lnTo>
                  <a:lnTo>
                    <a:pt x="52" y="39"/>
                  </a:lnTo>
                  <a:lnTo>
                    <a:pt x="52" y="3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59"/>
            <p:cNvSpPr>
              <a:spLocks/>
            </p:cNvSpPr>
            <p:nvPr/>
          </p:nvSpPr>
          <p:spPr bwMode="auto">
            <a:xfrm>
              <a:off x="5056188" y="436086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60"/>
            <p:cNvSpPr>
              <a:spLocks/>
            </p:cNvSpPr>
            <p:nvPr/>
          </p:nvSpPr>
          <p:spPr bwMode="auto">
            <a:xfrm>
              <a:off x="5035550" y="4319588"/>
              <a:ext cx="9525" cy="158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261"/>
            <p:cNvSpPr>
              <a:spLocks/>
            </p:cNvSpPr>
            <p:nvPr/>
          </p:nvSpPr>
          <p:spPr bwMode="auto">
            <a:xfrm>
              <a:off x="5037138" y="4319588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62"/>
            <p:cNvSpPr>
              <a:spLocks/>
            </p:cNvSpPr>
            <p:nvPr/>
          </p:nvSpPr>
          <p:spPr bwMode="auto">
            <a:xfrm>
              <a:off x="5089525" y="427513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63"/>
            <p:cNvSpPr>
              <a:spLocks/>
            </p:cNvSpPr>
            <p:nvPr/>
          </p:nvSpPr>
          <p:spPr bwMode="auto">
            <a:xfrm>
              <a:off x="5102225" y="4351338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64"/>
            <p:cNvSpPr>
              <a:spLocks/>
            </p:cNvSpPr>
            <p:nvPr/>
          </p:nvSpPr>
          <p:spPr bwMode="auto">
            <a:xfrm>
              <a:off x="5018088" y="4387850"/>
              <a:ext cx="3175" cy="1111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65"/>
            <p:cNvSpPr>
              <a:spLocks/>
            </p:cNvSpPr>
            <p:nvPr/>
          </p:nvSpPr>
          <p:spPr bwMode="auto">
            <a:xfrm>
              <a:off x="5018088" y="4386263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9" y="10"/>
                </a:cxn>
                <a:cxn ang="0">
                  <a:pos x="11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463"/>
          <p:cNvGrpSpPr/>
          <p:nvPr/>
        </p:nvGrpSpPr>
        <p:grpSpPr>
          <a:xfrm rot="9246341">
            <a:off x="898645" y="2947996"/>
            <a:ext cx="903748" cy="975580"/>
            <a:chOff x="4976813" y="3810000"/>
            <a:chExt cx="866775" cy="1044575"/>
          </a:xfrm>
        </p:grpSpPr>
        <p:sp>
          <p:nvSpPr>
            <p:cNvPr id="34" name="Freeform 188"/>
            <p:cNvSpPr>
              <a:spLocks/>
            </p:cNvSpPr>
            <p:nvPr/>
          </p:nvSpPr>
          <p:spPr bwMode="auto">
            <a:xfrm>
              <a:off x="4976813" y="3810000"/>
              <a:ext cx="866775" cy="1044575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281" y="53"/>
                </a:cxn>
                <a:cxn ang="0">
                  <a:pos x="337" y="112"/>
                </a:cxn>
                <a:cxn ang="0">
                  <a:pos x="402" y="185"/>
                </a:cxn>
                <a:cxn ang="0">
                  <a:pos x="448" y="247"/>
                </a:cxn>
                <a:cxn ang="0">
                  <a:pos x="476" y="290"/>
                </a:cxn>
                <a:cxn ang="0">
                  <a:pos x="501" y="335"/>
                </a:cxn>
                <a:cxn ang="0">
                  <a:pos x="521" y="379"/>
                </a:cxn>
                <a:cxn ang="0">
                  <a:pos x="536" y="424"/>
                </a:cxn>
                <a:cxn ang="0">
                  <a:pos x="544" y="467"/>
                </a:cxn>
                <a:cxn ang="0">
                  <a:pos x="543" y="508"/>
                </a:cxn>
                <a:cxn ang="0">
                  <a:pos x="540" y="528"/>
                </a:cxn>
                <a:cxn ang="0">
                  <a:pos x="530" y="564"/>
                </a:cxn>
                <a:cxn ang="0">
                  <a:pos x="516" y="593"/>
                </a:cxn>
                <a:cxn ang="0">
                  <a:pos x="500" y="615"/>
                </a:cxn>
                <a:cxn ang="0">
                  <a:pos x="482" y="632"/>
                </a:cxn>
                <a:cxn ang="0">
                  <a:pos x="463" y="643"/>
                </a:cxn>
                <a:cxn ang="0">
                  <a:pos x="443" y="649"/>
                </a:cxn>
                <a:cxn ang="0">
                  <a:pos x="422" y="650"/>
                </a:cxn>
                <a:cxn ang="0">
                  <a:pos x="399" y="647"/>
                </a:cxn>
                <a:cxn ang="0">
                  <a:pos x="378" y="641"/>
                </a:cxn>
                <a:cxn ang="0">
                  <a:pos x="357" y="630"/>
                </a:cxn>
                <a:cxn ang="0">
                  <a:pos x="338" y="617"/>
                </a:cxn>
                <a:cxn ang="0">
                  <a:pos x="319" y="601"/>
                </a:cxn>
                <a:cxn ang="0">
                  <a:pos x="302" y="584"/>
                </a:cxn>
                <a:cxn ang="0">
                  <a:pos x="287" y="565"/>
                </a:cxn>
                <a:cxn ang="0">
                  <a:pos x="274" y="545"/>
                </a:cxn>
                <a:cxn ang="0">
                  <a:pos x="265" y="524"/>
                </a:cxn>
                <a:cxn ang="0">
                  <a:pos x="264" y="530"/>
                </a:cxn>
                <a:cxn ang="0">
                  <a:pos x="255" y="558"/>
                </a:cxn>
                <a:cxn ang="0">
                  <a:pos x="244" y="582"/>
                </a:cxn>
                <a:cxn ang="0">
                  <a:pos x="226" y="609"/>
                </a:cxn>
                <a:cxn ang="0">
                  <a:pos x="200" y="632"/>
                </a:cxn>
                <a:cxn ang="0">
                  <a:pos x="184" y="642"/>
                </a:cxn>
                <a:cxn ang="0">
                  <a:pos x="165" y="649"/>
                </a:cxn>
                <a:cxn ang="0">
                  <a:pos x="145" y="654"/>
                </a:cxn>
                <a:cxn ang="0">
                  <a:pos x="122" y="658"/>
                </a:cxn>
                <a:cxn ang="0">
                  <a:pos x="95" y="657"/>
                </a:cxn>
                <a:cxn ang="0">
                  <a:pos x="83" y="654"/>
                </a:cxn>
                <a:cxn ang="0">
                  <a:pos x="58" y="646"/>
                </a:cxn>
                <a:cxn ang="0">
                  <a:pos x="38" y="631"/>
                </a:cxn>
                <a:cxn ang="0">
                  <a:pos x="22" y="611"/>
                </a:cxn>
                <a:cxn ang="0">
                  <a:pos x="11" y="586"/>
                </a:cxn>
                <a:cxn ang="0">
                  <a:pos x="3" y="555"/>
                </a:cxn>
                <a:cxn ang="0">
                  <a:pos x="0" y="519"/>
                </a:cxn>
                <a:cxn ang="0">
                  <a:pos x="2" y="479"/>
                </a:cxn>
                <a:cxn ang="0">
                  <a:pos x="9" y="435"/>
                </a:cxn>
                <a:cxn ang="0">
                  <a:pos x="19" y="386"/>
                </a:cxn>
                <a:cxn ang="0">
                  <a:pos x="36" y="336"/>
                </a:cxn>
                <a:cxn ang="0">
                  <a:pos x="57" y="281"/>
                </a:cxn>
                <a:cxn ang="0">
                  <a:pos x="85" y="222"/>
                </a:cxn>
                <a:cxn ang="0">
                  <a:pos x="118" y="162"/>
                </a:cxn>
                <a:cxn ang="0">
                  <a:pos x="156" y="98"/>
                </a:cxn>
                <a:cxn ang="0">
                  <a:pos x="199" y="34"/>
                </a:cxn>
                <a:cxn ang="0">
                  <a:pos x="224" y="0"/>
                </a:cxn>
              </a:cxnLst>
              <a:rect l="0" t="0" r="r" b="b"/>
              <a:pathLst>
                <a:path w="546" h="658">
                  <a:moveTo>
                    <a:pt x="224" y="0"/>
                  </a:moveTo>
                  <a:lnTo>
                    <a:pt x="224" y="0"/>
                  </a:lnTo>
                  <a:lnTo>
                    <a:pt x="240" y="15"/>
                  </a:lnTo>
                  <a:lnTo>
                    <a:pt x="281" y="53"/>
                  </a:lnTo>
                  <a:lnTo>
                    <a:pt x="307" y="80"/>
                  </a:lnTo>
                  <a:lnTo>
                    <a:pt x="337" y="112"/>
                  </a:lnTo>
                  <a:lnTo>
                    <a:pt x="369" y="147"/>
                  </a:lnTo>
                  <a:lnTo>
                    <a:pt x="402" y="185"/>
                  </a:lnTo>
                  <a:lnTo>
                    <a:pt x="432" y="227"/>
                  </a:lnTo>
                  <a:lnTo>
                    <a:pt x="448" y="247"/>
                  </a:lnTo>
                  <a:lnTo>
                    <a:pt x="462" y="269"/>
                  </a:lnTo>
                  <a:lnTo>
                    <a:pt x="476" y="290"/>
                  </a:lnTo>
                  <a:lnTo>
                    <a:pt x="489" y="312"/>
                  </a:lnTo>
                  <a:lnTo>
                    <a:pt x="501" y="335"/>
                  </a:lnTo>
                  <a:lnTo>
                    <a:pt x="512" y="357"/>
                  </a:lnTo>
                  <a:lnTo>
                    <a:pt x="521" y="379"/>
                  </a:lnTo>
                  <a:lnTo>
                    <a:pt x="530" y="401"/>
                  </a:lnTo>
                  <a:lnTo>
                    <a:pt x="536" y="424"/>
                  </a:lnTo>
                  <a:lnTo>
                    <a:pt x="541" y="445"/>
                  </a:lnTo>
                  <a:lnTo>
                    <a:pt x="544" y="467"/>
                  </a:lnTo>
                  <a:lnTo>
                    <a:pt x="546" y="487"/>
                  </a:lnTo>
                  <a:lnTo>
                    <a:pt x="543" y="508"/>
                  </a:lnTo>
                  <a:lnTo>
                    <a:pt x="540" y="528"/>
                  </a:lnTo>
                  <a:lnTo>
                    <a:pt x="540" y="528"/>
                  </a:lnTo>
                  <a:lnTo>
                    <a:pt x="535" y="546"/>
                  </a:lnTo>
                  <a:lnTo>
                    <a:pt x="530" y="564"/>
                  </a:lnTo>
                  <a:lnTo>
                    <a:pt x="523" y="579"/>
                  </a:lnTo>
                  <a:lnTo>
                    <a:pt x="516" y="593"/>
                  </a:lnTo>
                  <a:lnTo>
                    <a:pt x="508" y="605"/>
                  </a:lnTo>
                  <a:lnTo>
                    <a:pt x="500" y="615"/>
                  </a:lnTo>
                  <a:lnTo>
                    <a:pt x="492" y="625"/>
                  </a:lnTo>
                  <a:lnTo>
                    <a:pt x="482" y="632"/>
                  </a:lnTo>
                  <a:lnTo>
                    <a:pt x="472" y="639"/>
                  </a:lnTo>
                  <a:lnTo>
                    <a:pt x="463" y="643"/>
                  </a:lnTo>
                  <a:lnTo>
                    <a:pt x="452" y="646"/>
                  </a:lnTo>
                  <a:lnTo>
                    <a:pt x="443" y="649"/>
                  </a:lnTo>
                  <a:lnTo>
                    <a:pt x="432" y="650"/>
                  </a:lnTo>
                  <a:lnTo>
                    <a:pt x="422" y="650"/>
                  </a:lnTo>
                  <a:lnTo>
                    <a:pt x="411" y="649"/>
                  </a:lnTo>
                  <a:lnTo>
                    <a:pt x="399" y="647"/>
                  </a:lnTo>
                  <a:lnTo>
                    <a:pt x="389" y="644"/>
                  </a:lnTo>
                  <a:lnTo>
                    <a:pt x="378" y="641"/>
                  </a:lnTo>
                  <a:lnTo>
                    <a:pt x="368" y="635"/>
                  </a:lnTo>
                  <a:lnTo>
                    <a:pt x="357" y="630"/>
                  </a:lnTo>
                  <a:lnTo>
                    <a:pt x="348" y="624"/>
                  </a:lnTo>
                  <a:lnTo>
                    <a:pt x="338" y="617"/>
                  </a:lnTo>
                  <a:lnTo>
                    <a:pt x="328" y="610"/>
                  </a:lnTo>
                  <a:lnTo>
                    <a:pt x="319" y="601"/>
                  </a:lnTo>
                  <a:lnTo>
                    <a:pt x="310" y="593"/>
                  </a:lnTo>
                  <a:lnTo>
                    <a:pt x="302" y="584"/>
                  </a:lnTo>
                  <a:lnTo>
                    <a:pt x="295" y="575"/>
                  </a:lnTo>
                  <a:lnTo>
                    <a:pt x="287" y="565"/>
                  </a:lnTo>
                  <a:lnTo>
                    <a:pt x="281" y="555"/>
                  </a:lnTo>
                  <a:lnTo>
                    <a:pt x="274" y="545"/>
                  </a:lnTo>
                  <a:lnTo>
                    <a:pt x="269" y="535"/>
                  </a:lnTo>
                  <a:lnTo>
                    <a:pt x="265" y="524"/>
                  </a:lnTo>
                  <a:lnTo>
                    <a:pt x="265" y="524"/>
                  </a:lnTo>
                  <a:lnTo>
                    <a:pt x="264" y="530"/>
                  </a:lnTo>
                  <a:lnTo>
                    <a:pt x="260" y="546"/>
                  </a:lnTo>
                  <a:lnTo>
                    <a:pt x="255" y="558"/>
                  </a:lnTo>
                  <a:lnTo>
                    <a:pt x="250" y="570"/>
                  </a:lnTo>
                  <a:lnTo>
                    <a:pt x="244" y="582"/>
                  </a:lnTo>
                  <a:lnTo>
                    <a:pt x="235" y="595"/>
                  </a:lnTo>
                  <a:lnTo>
                    <a:pt x="226" y="609"/>
                  </a:lnTo>
                  <a:lnTo>
                    <a:pt x="214" y="621"/>
                  </a:lnTo>
                  <a:lnTo>
                    <a:pt x="200" y="632"/>
                  </a:lnTo>
                  <a:lnTo>
                    <a:pt x="192" y="637"/>
                  </a:lnTo>
                  <a:lnTo>
                    <a:pt x="184" y="642"/>
                  </a:lnTo>
                  <a:lnTo>
                    <a:pt x="175" y="646"/>
                  </a:lnTo>
                  <a:lnTo>
                    <a:pt x="165" y="649"/>
                  </a:lnTo>
                  <a:lnTo>
                    <a:pt x="156" y="652"/>
                  </a:lnTo>
                  <a:lnTo>
                    <a:pt x="145" y="654"/>
                  </a:lnTo>
                  <a:lnTo>
                    <a:pt x="134" y="657"/>
                  </a:lnTo>
                  <a:lnTo>
                    <a:pt x="122" y="658"/>
                  </a:lnTo>
                  <a:lnTo>
                    <a:pt x="109" y="658"/>
                  </a:lnTo>
                  <a:lnTo>
                    <a:pt x="95" y="657"/>
                  </a:lnTo>
                  <a:lnTo>
                    <a:pt x="95" y="657"/>
                  </a:lnTo>
                  <a:lnTo>
                    <a:pt x="83" y="654"/>
                  </a:lnTo>
                  <a:lnTo>
                    <a:pt x="70" y="651"/>
                  </a:lnTo>
                  <a:lnTo>
                    <a:pt x="58" y="646"/>
                  </a:lnTo>
                  <a:lnTo>
                    <a:pt x="48" y="640"/>
                  </a:lnTo>
                  <a:lnTo>
                    <a:pt x="38" y="631"/>
                  </a:lnTo>
                  <a:lnTo>
                    <a:pt x="30" y="622"/>
                  </a:lnTo>
                  <a:lnTo>
                    <a:pt x="22" y="611"/>
                  </a:lnTo>
                  <a:lnTo>
                    <a:pt x="16" y="598"/>
                  </a:lnTo>
                  <a:lnTo>
                    <a:pt x="11" y="586"/>
                  </a:lnTo>
                  <a:lnTo>
                    <a:pt x="7" y="571"/>
                  </a:lnTo>
                  <a:lnTo>
                    <a:pt x="3" y="555"/>
                  </a:lnTo>
                  <a:lnTo>
                    <a:pt x="1" y="537"/>
                  </a:lnTo>
                  <a:lnTo>
                    <a:pt x="0" y="519"/>
                  </a:lnTo>
                  <a:lnTo>
                    <a:pt x="0" y="500"/>
                  </a:lnTo>
                  <a:lnTo>
                    <a:pt x="2" y="479"/>
                  </a:lnTo>
                  <a:lnTo>
                    <a:pt x="4" y="457"/>
                  </a:lnTo>
                  <a:lnTo>
                    <a:pt x="9" y="435"/>
                  </a:lnTo>
                  <a:lnTo>
                    <a:pt x="13" y="411"/>
                  </a:lnTo>
                  <a:lnTo>
                    <a:pt x="19" y="386"/>
                  </a:lnTo>
                  <a:lnTo>
                    <a:pt x="27" y="361"/>
                  </a:lnTo>
                  <a:lnTo>
                    <a:pt x="36" y="336"/>
                  </a:lnTo>
                  <a:lnTo>
                    <a:pt x="46" y="308"/>
                  </a:lnTo>
                  <a:lnTo>
                    <a:pt x="57" y="281"/>
                  </a:lnTo>
                  <a:lnTo>
                    <a:pt x="70" y="252"/>
                  </a:lnTo>
                  <a:lnTo>
                    <a:pt x="85" y="222"/>
                  </a:lnTo>
                  <a:lnTo>
                    <a:pt x="101" y="193"/>
                  </a:lnTo>
                  <a:lnTo>
                    <a:pt x="118" y="162"/>
                  </a:lnTo>
                  <a:lnTo>
                    <a:pt x="136" y="130"/>
                  </a:lnTo>
                  <a:lnTo>
                    <a:pt x="156" y="98"/>
                  </a:lnTo>
                  <a:lnTo>
                    <a:pt x="177" y="67"/>
                  </a:lnTo>
                  <a:lnTo>
                    <a:pt x="199" y="34"/>
                  </a:lnTo>
                  <a:lnTo>
                    <a:pt x="224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97588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9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1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0"/>
            <p:cNvSpPr>
              <a:spLocks/>
            </p:cNvSpPr>
            <p:nvPr/>
          </p:nvSpPr>
          <p:spPr bwMode="auto">
            <a:xfrm>
              <a:off x="4989513" y="4549775"/>
              <a:ext cx="171450" cy="177800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59" y="20"/>
                </a:cxn>
                <a:cxn ang="0">
                  <a:pos x="65" y="15"/>
                </a:cxn>
                <a:cxn ang="0">
                  <a:pos x="79" y="8"/>
                </a:cxn>
                <a:cxn ang="0">
                  <a:pos x="91" y="9"/>
                </a:cxn>
                <a:cxn ang="0">
                  <a:pos x="99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2"/>
                </a:cxn>
                <a:cxn ang="0">
                  <a:pos x="104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7" y="87"/>
                </a:cxn>
                <a:cxn ang="0">
                  <a:pos x="61" y="72"/>
                </a:cxn>
                <a:cxn ang="0">
                  <a:pos x="60" y="71"/>
                </a:cxn>
                <a:cxn ang="0">
                  <a:pos x="61" y="72"/>
                </a:cxn>
                <a:cxn ang="0">
                  <a:pos x="61" y="91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8"/>
                </a:cxn>
                <a:cxn ang="0">
                  <a:pos x="26" y="99"/>
                </a:cxn>
                <a:cxn ang="0">
                  <a:pos x="25" y="87"/>
                </a:cxn>
                <a:cxn ang="0">
                  <a:pos x="31" y="69"/>
                </a:cxn>
                <a:cxn ang="0">
                  <a:pos x="24" y="71"/>
                </a:cxn>
                <a:cxn ang="0">
                  <a:pos x="12" y="72"/>
                </a:cxn>
                <a:cxn ang="0">
                  <a:pos x="5" y="69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8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1"/>
                  </a:moveTo>
                  <a:lnTo>
                    <a:pt x="24" y="31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1"/>
                  </a:lnTo>
                  <a:lnTo>
                    <a:pt x="48" y="3"/>
                  </a:lnTo>
                  <a:lnTo>
                    <a:pt x="51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59" y="20"/>
                  </a:lnTo>
                  <a:lnTo>
                    <a:pt x="59" y="20"/>
                  </a:lnTo>
                  <a:lnTo>
                    <a:pt x="65" y="15"/>
                  </a:lnTo>
                  <a:lnTo>
                    <a:pt x="73" y="10"/>
                  </a:lnTo>
                  <a:lnTo>
                    <a:pt x="79" y="8"/>
                  </a:lnTo>
                  <a:lnTo>
                    <a:pt x="84" y="8"/>
                  </a:lnTo>
                  <a:lnTo>
                    <a:pt x="91" y="9"/>
                  </a:lnTo>
                  <a:lnTo>
                    <a:pt x="95" y="12"/>
                  </a:lnTo>
                  <a:lnTo>
                    <a:pt x="99" y="15"/>
                  </a:lnTo>
                  <a:lnTo>
                    <a:pt x="102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2" y="40"/>
                  </a:lnTo>
                  <a:lnTo>
                    <a:pt x="98" y="43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50"/>
                  </a:lnTo>
                  <a:lnTo>
                    <a:pt x="97" y="52"/>
                  </a:lnTo>
                  <a:lnTo>
                    <a:pt x="101" y="56"/>
                  </a:lnTo>
                  <a:lnTo>
                    <a:pt x="104" y="60"/>
                  </a:lnTo>
                  <a:lnTo>
                    <a:pt x="107" y="66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3" y="86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7" y="87"/>
                  </a:lnTo>
                  <a:lnTo>
                    <a:pt x="69" y="80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0" y="71"/>
                  </a:lnTo>
                  <a:lnTo>
                    <a:pt x="61" y="72"/>
                  </a:lnTo>
                  <a:lnTo>
                    <a:pt x="61" y="72"/>
                  </a:lnTo>
                  <a:lnTo>
                    <a:pt x="62" y="82"/>
                  </a:lnTo>
                  <a:lnTo>
                    <a:pt x="61" y="91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8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0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5" y="93"/>
                  </a:lnTo>
                  <a:lnTo>
                    <a:pt x="25" y="87"/>
                  </a:lnTo>
                  <a:lnTo>
                    <a:pt x="27" y="78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24" y="71"/>
                  </a:lnTo>
                  <a:lnTo>
                    <a:pt x="19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9"/>
                  </a:lnTo>
                  <a:lnTo>
                    <a:pt x="2" y="66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1"/>
            <p:cNvSpPr>
              <a:spLocks/>
            </p:cNvSpPr>
            <p:nvPr/>
          </p:nvSpPr>
          <p:spPr bwMode="auto">
            <a:xfrm>
              <a:off x="5064125" y="462121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2"/>
            <p:cNvSpPr>
              <a:spLocks/>
            </p:cNvSpPr>
            <p:nvPr/>
          </p:nvSpPr>
          <p:spPr bwMode="auto">
            <a:xfrm>
              <a:off x="4999038" y="4627563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3"/>
            <p:cNvSpPr>
              <a:spLocks/>
            </p:cNvSpPr>
            <p:nvPr/>
          </p:nvSpPr>
          <p:spPr bwMode="auto">
            <a:xfrm>
              <a:off x="5038725" y="4564063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3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4"/>
            <p:cNvSpPr>
              <a:spLocks/>
            </p:cNvSpPr>
            <p:nvPr/>
          </p:nvSpPr>
          <p:spPr bwMode="auto">
            <a:xfrm>
              <a:off x="5118100" y="4576763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5"/>
            <p:cNvSpPr>
              <a:spLocks/>
            </p:cNvSpPr>
            <p:nvPr/>
          </p:nvSpPr>
          <p:spPr bwMode="auto">
            <a:xfrm>
              <a:off x="5130800" y="4651375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6"/>
            <p:cNvSpPr>
              <a:spLocks/>
            </p:cNvSpPr>
            <p:nvPr/>
          </p:nvSpPr>
          <p:spPr bwMode="auto">
            <a:xfrm>
              <a:off x="5046663" y="4687888"/>
              <a:ext cx="17463" cy="1746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0" y="8"/>
                </a:cxn>
                <a:cxn ang="0">
                  <a:pos x="9" y="9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lnTo>
                    <a:pt x="11" y="5"/>
                  </a:lnTo>
                  <a:lnTo>
                    <a:pt x="10" y="8"/>
                  </a:lnTo>
                  <a:lnTo>
                    <a:pt x="9" y="9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7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98"/>
            <p:cNvSpPr>
              <a:spLocks/>
            </p:cNvSpPr>
            <p:nvPr/>
          </p:nvSpPr>
          <p:spPr bwMode="auto">
            <a:xfrm>
              <a:off x="5224463" y="4398963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2" y="1"/>
                </a:cxn>
                <a:cxn ang="0">
                  <a:pos x="40" y="1"/>
                </a:cxn>
                <a:cxn ang="0">
                  <a:pos x="49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6" y="14"/>
                </a:cxn>
                <a:cxn ang="0">
                  <a:pos x="79" y="9"/>
                </a:cxn>
                <a:cxn ang="0">
                  <a:pos x="91" y="9"/>
                </a:cxn>
                <a:cxn ang="0">
                  <a:pos x="99" y="14"/>
                </a:cxn>
                <a:cxn ang="0">
                  <a:pos x="106" y="23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8"/>
                </a:cxn>
                <a:cxn ang="0">
                  <a:pos x="97" y="53"/>
                </a:cxn>
                <a:cxn ang="0">
                  <a:pos x="105" y="61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9"/>
                </a:cxn>
                <a:cxn ang="0">
                  <a:pos x="26" y="99"/>
                </a:cxn>
                <a:cxn ang="0">
                  <a:pos x="25" y="86"/>
                </a:cxn>
                <a:cxn ang="0">
                  <a:pos x="32" y="69"/>
                </a:cxn>
                <a:cxn ang="0">
                  <a:pos x="24" y="72"/>
                </a:cxn>
                <a:cxn ang="0">
                  <a:pos x="13" y="72"/>
                </a:cxn>
                <a:cxn ang="0">
                  <a:pos x="5" y="68"/>
                </a:cxn>
                <a:cxn ang="0">
                  <a:pos x="1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2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3" y="11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1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6" y="36"/>
                  </a:lnTo>
                  <a:lnTo>
                    <a:pt x="103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4" y="48"/>
                  </a:lnTo>
                  <a:lnTo>
                    <a:pt x="84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2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8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5" y="90"/>
                  </a:lnTo>
                  <a:lnTo>
                    <a:pt x="77" y="86"/>
                  </a:lnTo>
                  <a:lnTo>
                    <a:pt x="70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2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2" y="109"/>
                  </a:lnTo>
                  <a:lnTo>
                    <a:pt x="48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9"/>
                  </a:lnTo>
                  <a:lnTo>
                    <a:pt x="28" y="104"/>
                  </a:lnTo>
                  <a:lnTo>
                    <a:pt x="26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4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0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9"/>
            <p:cNvSpPr>
              <a:spLocks/>
            </p:cNvSpPr>
            <p:nvPr/>
          </p:nvSpPr>
          <p:spPr bwMode="auto">
            <a:xfrm>
              <a:off x="5300663" y="447040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2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9" y="2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0"/>
            <p:cNvSpPr>
              <a:spLocks/>
            </p:cNvSpPr>
            <p:nvPr/>
          </p:nvSpPr>
          <p:spPr bwMode="auto">
            <a:xfrm>
              <a:off x="5233988" y="447675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9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9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1"/>
            <p:cNvSpPr>
              <a:spLocks/>
            </p:cNvSpPr>
            <p:nvPr/>
          </p:nvSpPr>
          <p:spPr bwMode="auto">
            <a:xfrm>
              <a:off x="5275263" y="4413250"/>
              <a:ext cx="17463" cy="20638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3">
                  <a:moveTo>
                    <a:pt x="11" y="6"/>
                  </a:moveTo>
                  <a:lnTo>
                    <a:pt x="11" y="6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2"/>
            <p:cNvSpPr>
              <a:spLocks/>
            </p:cNvSpPr>
            <p:nvPr/>
          </p:nvSpPr>
          <p:spPr bwMode="auto">
            <a:xfrm>
              <a:off x="5353050" y="4427538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3"/>
            <p:cNvSpPr>
              <a:spLocks/>
            </p:cNvSpPr>
            <p:nvPr/>
          </p:nvSpPr>
          <p:spPr bwMode="auto">
            <a:xfrm>
              <a:off x="5365750" y="4502150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04"/>
            <p:cNvSpPr>
              <a:spLocks/>
            </p:cNvSpPr>
            <p:nvPr/>
          </p:nvSpPr>
          <p:spPr bwMode="auto">
            <a:xfrm>
              <a:off x="5281613" y="45354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05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  <a:cxn ang="0">
                  <a:pos x="23" y="30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6"/>
            <p:cNvSpPr>
              <a:spLocks/>
            </p:cNvSpPr>
            <p:nvPr/>
          </p:nvSpPr>
          <p:spPr bwMode="auto">
            <a:xfrm>
              <a:off x="5300663" y="4116388"/>
              <a:ext cx="171450" cy="177800"/>
            </a:xfrm>
            <a:custGeom>
              <a:avLst/>
              <a:gdLst/>
              <a:ahLst/>
              <a:cxnLst>
                <a:cxn ang="0">
                  <a:pos x="23" y="30"/>
                </a:cxn>
                <a:cxn ang="0">
                  <a:pos x="20" y="20"/>
                </a:cxn>
                <a:cxn ang="0">
                  <a:pos x="21" y="10"/>
                </a:cxn>
                <a:cxn ang="0">
                  <a:pos x="25" y="4"/>
                </a:cxn>
                <a:cxn ang="0">
                  <a:pos x="31" y="1"/>
                </a:cxn>
                <a:cxn ang="0">
                  <a:pos x="40" y="1"/>
                </a:cxn>
                <a:cxn ang="0">
                  <a:pos x="47" y="4"/>
                </a:cxn>
                <a:cxn ang="0">
                  <a:pos x="55" y="10"/>
                </a:cxn>
                <a:cxn ang="0">
                  <a:pos x="59" y="21"/>
                </a:cxn>
                <a:cxn ang="0">
                  <a:pos x="65" y="14"/>
                </a:cxn>
                <a:cxn ang="0">
                  <a:pos x="78" y="9"/>
                </a:cxn>
                <a:cxn ang="0">
                  <a:pos x="90" y="9"/>
                </a:cxn>
                <a:cxn ang="0">
                  <a:pos x="99" y="14"/>
                </a:cxn>
                <a:cxn ang="0">
                  <a:pos x="105" y="23"/>
                </a:cxn>
                <a:cxn ang="0">
                  <a:pos x="106" y="31"/>
                </a:cxn>
                <a:cxn ang="0">
                  <a:pos x="102" y="40"/>
                </a:cxn>
                <a:cxn ang="0">
                  <a:pos x="92" y="46"/>
                </a:cxn>
                <a:cxn ang="0">
                  <a:pos x="83" y="48"/>
                </a:cxn>
                <a:cxn ang="0">
                  <a:pos x="97" y="53"/>
                </a:cxn>
                <a:cxn ang="0">
                  <a:pos x="104" y="61"/>
                </a:cxn>
                <a:cxn ang="0">
                  <a:pos x="108" y="71"/>
                </a:cxn>
                <a:cxn ang="0">
                  <a:pos x="105" y="81"/>
                </a:cxn>
                <a:cxn ang="0">
                  <a:pos x="99" y="89"/>
                </a:cxn>
                <a:cxn ang="0">
                  <a:pos x="90" y="92"/>
                </a:cxn>
                <a:cxn ang="0">
                  <a:pos x="77" y="86"/>
                </a:cxn>
                <a:cxn ang="0">
                  <a:pos x="61" y="73"/>
                </a:cxn>
                <a:cxn ang="0">
                  <a:pos x="60" y="72"/>
                </a:cxn>
                <a:cxn ang="0">
                  <a:pos x="61" y="73"/>
                </a:cxn>
                <a:cxn ang="0">
                  <a:pos x="61" y="92"/>
                </a:cxn>
                <a:cxn ang="0">
                  <a:pos x="56" y="104"/>
                </a:cxn>
                <a:cxn ang="0">
                  <a:pos x="47" y="111"/>
                </a:cxn>
                <a:cxn ang="0">
                  <a:pos x="39" y="112"/>
                </a:cxn>
                <a:cxn ang="0">
                  <a:pos x="30" y="109"/>
                </a:cxn>
                <a:cxn ang="0">
                  <a:pos x="25" y="99"/>
                </a:cxn>
                <a:cxn ang="0">
                  <a:pos x="25" y="86"/>
                </a:cxn>
                <a:cxn ang="0">
                  <a:pos x="31" y="70"/>
                </a:cxn>
                <a:cxn ang="0">
                  <a:pos x="24" y="72"/>
                </a:cxn>
                <a:cxn ang="0">
                  <a:pos x="12" y="72"/>
                </a:cxn>
                <a:cxn ang="0">
                  <a:pos x="5" y="68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0" y="41"/>
                </a:cxn>
                <a:cxn ang="0">
                  <a:pos x="22" y="37"/>
                </a:cxn>
              </a:cxnLst>
              <a:rect l="0" t="0" r="r" b="b"/>
              <a:pathLst>
                <a:path w="108" h="112">
                  <a:moveTo>
                    <a:pt x="23" y="30"/>
                  </a:moveTo>
                  <a:lnTo>
                    <a:pt x="23" y="30"/>
                  </a:lnTo>
                  <a:lnTo>
                    <a:pt x="21" y="25"/>
                  </a:lnTo>
                  <a:lnTo>
                    <a:pt x="20" y="20"/>
                  </a:lnTo>
                  <a:lnTo>
                    <a:pt x="20" y="14"/>
                  </a:lnTo>
                  <a:lnTo>
                    <a:pt x="21" y="10"/>
                  </a:lnTo>
                  <a:lnTo>
                    <a:pt x="22" y="7"/>
                  </a:lnTo>
                  <a:lnTo>
                    <a:pt x="25" y="4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7" y="4"/>
                  </a:lnTo>
                  <a:lnTo>
                    <a:pt x="51" y="6"/>
                  </a:lnTo>
                  <a:lnTo>
                    <a:pt x="55" y="10"/>
                  </a:lnTo>
                  <a:lnTo>
                    <a:pt x="57" y="14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5" y="14"/>
                  </a:lnTo>
                  <a:lnTo>
                    <a:pt x="72" y="11"/>
                  </a:lnTo>
                  <a:lnTo>
                    <a:pt x="78" y="9"/>
                  </a:lnTo>
                  <a:lnTo>
                    <a:pt x="84" y="8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99" y="14"/>
                  </a:lnTo>
                  <a:lnTo>
                    <a:pt x="102" y="19"/>
                  </a:lnTo>
                  <a:lnTo>
                    <a:pt x="105" y="23"/>
                  </a:lnTo>
                  <a:lnTo>
                    <a:pt x="106" y="27"/>
                  </a:lnTo>
                  <a:lnTo>
                    <a:pt x="106" y="31"/>
                  </a:lnTo>
                  <a:lnTo>
                    <a:pt x="104" y="36"/>
                  </a:lnTo>
                  <a:lnTo>
                    <a:pt x="102" y="40"/>
                  </a:lnTo>
                  <a:lnTo>
                    <a:pt x="98" y="44"/>
                  </a:lnTo>
                  <a:lnTo>
                    <a:pt x="92" y="46"/>
                  </a:lnTo>
                  <a:lnTo>
                    <a:pt x="83" y="48"/>
                  </a:lnTo>
                  <a:lnTo>
                    <a:pt x="83" y="48"/>
                  </a:lnTo>
                  <a:lnTo>
                    <a:pt x="91" y="49"/>
                  </a:lnTo>
                  <a:lnTo>
                    <a:pt x="97" y="53"/>
                  </a:lnTo>
                  <a:lnTo>
                    <a:pt x="101" y="56"/>
                  </a:lnTo>
                  <a:lnTo>
                    <a:pt x="104" y="61"/>
                  </a:lnTo>
                  <a:lnTo>
                    <a:pt x="106" y="65"/>
                  </a:lnTo>
                  <a:lnTo>
                    <a:pt x="108" y="71"/>
                  </a:lnTo>
                  <a:lnTo>
                    <a:pt x="106" y="76"/>
                  </a:lnTo>
                  <a:lnTo>
                    <a:pt x="105" y="81"/>
                  </a:lnTo>
                  <a:lnTo>
                    <a:pt x="103" y="85"/>
                  </a:lnTo>
                  <a:lnTo>
                    <a:pt x="99" y="89"/>
                  </a:lnTo>
                  <a:lnTo>
                    <a:pt x="95" y="91"/>
                  </a:lnTo>
                  <a:lnTo>
                    <a:pt x="90" y="92"/>
                  </a:lnTo>
                  <a:lnTo>
                    <a:pt x="83" y="90"/>
                  </a:lnTo>
                  <a:lnTo>
                    <a:pt x="77" y="86"/>
                  </a:lnTo>
                  <a:lnTo>
                    <a:pt x="69" y="81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0" y="72"/>
                  </a:lnTo>
                  <a:lnTo>
                    <a:pt x="61" y="73"/>
                  </a:lnTo>
                  <a:lnTo>
                    <a:pt x="61" y="73"/>
                  </a:lnTo>
                  <a:lnTo>
                    <a:pt x="61" y="82"/>
                  </a:lnTo>
                  <a:lnTo>
                    <a:pt x="61" y="92"/>
                  </a:lnTo>
                  <a:lnTo>
                    <a:pt x="59" y="98"/>
                  </a:lnTo>
                  <a:lnTo>
                    <a:pt x="56" y="104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3" y="112"/>
                  </a:lnTo>
                  <a:lnTo>
                    <a:pt x="39" y="112"/>
                  </a:lnTo>
                  <a:lnTo>
                    <a:pt x="34" y="111"/>
                  </a:lnTo>
                  <a:lnTo>
                    <a:pt x="30" y="109"/>
                  </a:lnTo>
                  <a:lnTo>
                    <a:pt x="27" y="104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7" y="78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24" y="72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8" y="71"/>
                  </a:lnTo>
                  <a:lnTo>
                    <a:pt x="5" y="68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3" y="47"/>
                  </a:lnTo>
                  <a:lnTo>
                    <a:pt x="6" y="44"/>
                  </a:lnTo>
                  <a:lnTo>
                    <a:pt x="10" y="41"/>
                  </a:lnTo>
                  <a:lnTo>
                    <a:pt x="15" y="39"/>
                  </a:lnTo>
                  <a:lnTo>
                    <a:pt x="22" y="37"/>
                  </a:lnTo>
                  <a:lnTo>
                    <a:pt x="29" y="3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7"/>
            <p:cNvSpPr>
              <a:spLocks/>
            </p:cNvSpPr>
            <p:nvPr/>
          </p:nvSpPr>
          <p:spPr bwMode="auto">
            <a:xfrm>
              <a:off x="5375275" y="418782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1" y="9"/>
                </a:cxn>
                <a:cxn ang="0">
                  <a:pos x="10" y="11"/>
                </a:cxn>
                <a:cxn ang="0">
                  <a:pos x="8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09"/>
            <p:cNvSpPr>
              <a:spLocks/>
            </p:cNvSpPr>
            <p:nvPr/>
          </p:nvSpPr>
          <p:spPr bwMode="auto">
            <a:xfrm>
              <a:off x="5310188" y="41941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10"/>
            <p:cNvSpPr>
              <a:spLocks/>
            </p:cNvSpPr>
            <p:nvPr/>
          </p:nvSpPr>
          <p:spPr bwMode="auto">
            <a:xfrm>
              <a:off x="5349875" y="4130675"/>
              <a:ext cx="19050" cy="20638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11"/>
            <p:cNvSpPr>
              <a:spLocks/>
            </p:cNvSpPr>
            <p:nvPr/>
          </p:nvSpPr>
          <p:spPr bwMode="auto">
            <a:xfrm>
              <a:off x="5427663" y="414496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12"/>
            <p:cNvSpPr>
              <a:spLocks/>
            </p:cNvSpPr>
            <p:nvPr/>
          </p:nvSpPr>
          <p:spPr bwMode="auto">
            <a:xfrm>
              <a:off x="5440363" y="4219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8"/>
                </a:cxn>
                <a:cxn ang="0">
                  <a:pos x="10" y="10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1"/>
                  </a:lnTo>
                  <a:lnTo>
                    <a:pt x="3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3"/>
            <p:cNvSpPr>
              <a:spLocks/>
            </p:cNvSpPr>
            <p:nvPr/>
          </p:nvSpPr>
          <p:spPr bwMode="auto">
            <a:xfrm>
              <a:off x="5357813" y="4252913"/>
              <a:ext cx="17463" cy="19050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14"/>
            <p:cNvSpPr>
              <a:spLocks/>
            </p:cNvSpPr>
            <p:nvPr/>
          </p:nvSpPr>
          <p:spPr bwMode="auto">
            <a:xfrm>
              <a:off x="5703888" y="4633913"/>
              <a:ext cx="131763" cy="168275"/>
            </a:xfrm>
            <a:custGeom>
              <a:avLst/>
              <a:gdLst/>
              <a:ahLst/>
              <a:cxnLst>
                <a:cxn ang="0">
                  <a:pos x="83" y="8"/>
                </a:cxn>
                <a:cxn ang="0">
                  <a:pos x="83" y="8"/>
                </a:cxn>
                <a:cxn ang="0">
                  <a:pos x="77" y="9"/>
                </a:cxn>
                <a:cxn ang="0">
                  <a:pos x="72" y="11"/>
                </a:cxn>
                <a:cxn ang="0">
                  <a:pos x="65" y="16"/>
                </a:cxn>
                <a:cxn ang="0">
                  <a:pos x="59" y="21"/>
                </a:cxn>
                <a:cxn ang="0">
                  <a:pos x="59" y="21"/>
                </a:cxn>
                <a:cxn ang="0">
                  <a:pos x="58" y="15"/>
                </a:cxn>
                <a:cxn ang="0">
                  <a:pos x="55" y="10"/>
                </a:cxn>
                <a:cxn ang="0">
                  <a:pos x="53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2" y="1"/>
                </a:cxn>
                <a:cxn ang="0">
                  <a:pos x="29" y="2"/>
                </a:cxn>
                <a:cxn ang="0">
                  <a:pos x="26" y="4"/>
                </a:cxn>
                <a:cxn ang="0">
                  <a:pos x="23" y="7"/>
                </a:cxn>
                <a:cxn ang="0">
                  <a:pos x="21" y="10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5"/>
                </a:cxn>
                <a:cxn ang="0">
                  <a:pos x="24" y="31"/>
                </a:cxn>
                <a:cxn ang="0">
                  <a:pos x="30" y="37"/>
                </a:cxn>
                <a:cxn ang="0">
                  <a:pos x="30" y="37"/>
                </a:cxn>
                <a:cxn ang="0">
                  <a:pos x="23" y="37"/>
                </a:cxn>
                <a:cxn ang="0">
                  <a:pos x="17" y="39"/>
                </a:cxn>
                <a:cxn ang="0">
                  <a:pos x="11" y="41"/>
                </a:cxn>
                <a:cxn ang="0">
                  <a:pos x="7" y="44"/>
                </a:cxn>
                <a:cxn ang="0">
                  <a:pos x="4" y="47"/>
                </a:cxn>
                <a:cxn ang="0">
                  <a:pos x="2" y="52"/>
                </a:cxn>
                <a:cxn ang="0">
                  <a:pos x="1" y="55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5"/>
                </a:cxn>
                <a:cxn ang="0">
                  <a:pos x="5" y="69"/>
                </a:cxn>
                <a:cxn ang="0">
                  <a:pos x="9" y="71"/>
                </a:cxn>
                <a:cxn ang="0">
                  <a:pos x="13" y="72"/>
                </a:cxn>
                <a:cxn ang="0">
                  <a:pos x="19" y="72"/>
                </a:cxn>
                <a:cxn ang="0">
                  <a:pos x="25" y="72"/>
                </a:cxn>
                <a:cxn ang="0">
                  <a:pos x="32" y="70"/>
                </a:cxn>
                <a:cxn ang="0">
                  <a:pos x="32" y="70"/>
                </a:cxn>
                <a:cxn ang="0">
                  <a:pos x="29" y="75"/>
                </a:cxn>
                <a:cxn ang="0">
                  <a:pos x="27" y="81"/>
                </a:cxn>
                <a:cxn ang="0">
                  <a:pos x="26" y="87"/>
                </a:cxn>
                <a:cxn ang="0">
                  <a:pos x="25" y="91"/>
                </a:cxn>
                <a:cxn ang="0">
                  <a:pos x="25" y="95"/>
                </a:cxn>
                <a:cxn ang="0">
                  <a:pos x="26" y="99"/>
                </a:cxn>
                <a:cxn ang="0">
                  <a:pos x="29" y="106"/>
                </a:cxn>
                <a:cxn ang="0">
                  <a:pos x="29" y="106"/>
                </a:cxn>
                <a:cxn ang="0">
                  <a:pos x="40" y="95"/>
                </a:cxn>
                <a:cxn ang="0">
                  <a:pos x="49" y="85"/>
                </a:cxn>
                <a:cxn ang="0">
                  <a:pos x="57" y="73"/>
                </a:cxn>
                <a:cxn ang="0">
                  <a:pos x="64" y="60"/>
                </a:cxn>
                <a:cxn ang="0">
                  <a:pos x="71" y="49"/>
                </a:cxn>
                <a:cxn ang="0">
                  <a:pos x="75" y="36"/>
                </a:cxn>
                <a:cxn ang="0">
                  <a:pos x="79" y="22"/>
                </a:cxn>
                <a:cxn ang="0">
                  <a:pos x="83" y="8"/>
                </a:cxn>
                <a:cxn ang="0">
                  <a:pos x="83" y="8"/>
                </a:cxn>
              </a:cxnLst>
              <a:rect l="0" t="0" r="r" b="b"/>
              <a:pathLst>
                <a:path w="83" h="106">
                  <a:moveTo>
                    <a:pt x="83" y="8"/>
                  </a:moveTo>
                  <a:lnTo>
                    <a:pt x="83" y="8"/>
                  </a:lnTo>
                  <a:lnTo>
                    <a:pt x="77" y="9"/>
                  </a:lnTo>
                  <a:lnTo>
                    <a:pt x="72" y="11"/>
                  </a:lnTo>
                  <a:lnTo>
                    <a:pt x="65" y="16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58" y="15"/>
                  </a:lnTo>
                  <a:lnTo>
                    <a:pt x="55" y="10"/>
                  </a:lnTo>
                  <a:lnTo>
                    <a:pt x="53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9" y="2"/>
                  </a:lnTo>
                  <a:lnTo>
                    <a:pt x="26" y="4"/>
                  </a:lnTo>
                  <a:lnTo>
                    <a:pt x="23" y="7"/>
                  </a:lnTo>
                  <a:lnTo>
                    <a:pt x="21" y="10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5"/>
                  </a:lnTo>
                  <a:lnTo>
                    <a:pt x="24" y="31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23" y="37"/>
                  </a:lnTo>
                  <a:lnTo>
                    <a:pt x="17" y="39"/>
                  </a:lnTo>
                  <a:lnTo>
                    <a:pt x="11" y="41"/>
                  </a:lnTo>
                  <a:lnTo>
                    <a:pt x="7" y="44"/>
                  </a:lnTo>
                  <a:lnTo>
                    <a:pt x="4" y="47"/>
                  </a:lnTo>
                  <a:lnTo>
                    <a:pt x="2" y="52"/>
                  </a:lnTo>
                  <a:lnTo>
                    <a:pt x="1" y="55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5"/>
                  </a:lnTo>
                  <a:lnTo>
                    <a:pt x="5" y="69"/>
                  </a:lnTo>
                  <a:lnTo>
                    <a:pt x="9" y="71"/>
                  </a:lnTo>
                  <a:lnTo>
                    <a:pt x="13" y="72"/>
                  </a:lnTo>
                  <a:lnTo>
                    <a:pt x="19" y="72"/>
                  </a:lnTo>
                  <a:lnTo>
                    <a:pt x="25" y="72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29" y="75"/>
                  </a:lnTo>
                  <a:lnTo>
                    <a:pt x="27" y="81"/>
                  </a:lnTo>
                  <a:lnTo>
                    <a:pt x="26" y="87"/>
                  </a:lnTo>
                  <a:lnTo>
                    <a:pt x="25" y="91"/>
                  </a:lnTo>
                  <a:lnTo>
                    <a:pt x="25" y="95"/>
                  </a:lnTo>
                  <a:lnTo>
                    <a:pt x="26" y="99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40" y="95"/>
                  </a:lnTo>
                  <a:lnTo>
                    <a:pt x="49" y="85"/>
                  </a:lnTo>
                  <a:lnTo>
                    <a:pt x="57" y="73"/>
                  </a:lnTo>
                  <a:lnTo>
                    <a:pt x="64" y="60"/>
                  </a:lnTo>
                  <a:lnTo>
                    <a:pt x="71" y="49"/>
                  </a:lnTo>
                  <a:lnTo>
                    <a:pt x="75" y="36"/>
                  </a:lnTo>
                  <a:lnTo>
                    <a:pt x="79" y="22"/>
                  </a:lnTo>
                  <a:lnTo>
                    <a:pt x="83" y="8"/>
                  </a:lnTo>
                  <a:lnTo>
                    <a:pt x="83" y="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5"/>
            <p:cNvSpPr>
              <a:spLocks/>
            </p:cNvSpPr>
            <p:nvPr/>
          </p:nvSpPr>
          <p:spPr bwMode="auto">
            <a:xfrm>
              <a:off x="5800725" y="474821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16"/>
            <p:cNvSpPr>
              <a:spLocks/>
            </p:cNvSpPr>
            <p:nvPr/>
          </p:nvSpPr>
          <p:spPr bwMode="auto">
            <a:xfrm>
              <a:off x="5780088" y="4705350"/>
              <a:ext cx="19050" cy="19050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17"/>
            <p:cNvSpPr>
              <a:spLocks/>
            </p:cNvSpPr>
            <p:nvPr/>
          </p:nvSpPr>
          <p:spPr bwMode="auto">
            <a:xfrm>
              <a:off x="5713413" y="4713288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1" y="9"/>
                </a:cxn>
                <a:cxn ang="0">
                  <a:pos x="8" y="10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0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8"/>
            <p:cNvSpPr>
              <a:spLocks/>
            </p:cNvSpPr>
            <p:nvPr/>
          </p:nvSpPr>
          <p:spPr bwMode="auto">
            <a:xfrm>
              <a:off x="5754688" y="4648200"/>
              <a:ext cx="19050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2" h="13">
                  <a:moveTo>
                    <a:pt x="6" y="13"/>
                  </a:moveTo>
                  <a:lnTo>
                    <a:pt x="6" y="13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19"/>
            <p:cNvSpPr>
              <a:spLocks/>
            </p:cNvSpPr>
            <p:nvPr/>
          </p:nvSpPr>
          <p:spPr bwMode="auto">
            <a:xfrm>
              <a:off x="5761038" y="4772025"/>
              <a:ext cx="15875" cy="1587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10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20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  <a:cxn ang="0">
                  <a:pos x="24" y="30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21"/>
            <p:cNvSpPr>
              <a:spLocks/>
            </p:cNvSpPr>
            <p:nvPr/>
          </p:nvSpPr>
          <p:spPr bwMode="auto">
            <a:xfrm>
              <a:off x="5464175" y="4573588"/>
              <a:ext cx="171450" cy="177800"/>
            </a:xfrm>
            <a:custGeom>
              <a:avLst/>
              <a:gdLst/>
              <a:ahLst/>
              <a:cxnLst>
                <a:cxn ang="0">
                  <a:pos x="24" y="30"/>
                </a:cxn>
                <a:cxn ang="0">
                  <a:pos x="20" y="19"/>
                </a:cxn>
                <a:cxn ang="0">
                  <a:pos x="21" y="10"/>
                </a:cxn>
                <a:cxn ang="0">
                  <a:pos x="26" y="4"/>
                </a:cxn>
                <a:cxn ang="0">
                  <a:pos x="32" y="1"/>
                </a:cxn>
                <a:cxn ang="0">
                  <a:pos x="41" y="0"/>
                </a:cxn>
                <a:cxn ang="0">
                  <a:pos x="48" y="3"/>
                </a:cxn>
                <a:cxn ang="0">
                  <a:pos x="55" y="9"/>
                </a:cxn>
                <a:cxn ang="0">
                  <a:pos x="60" y="20"/>
                </a:cxn>
                <a:cxn ang="0">
                  <a:pos x="66" y="15"/>
                </a:cxn>
                <a:cxn ang="0">
                  <a:pos x="79" y="8"/>
                </a:cxn>
                <a:cxn ang="0">
                  <a:pos x="90" y="9"/>
                </a:cxn>
                <a:cxn ang="0">
                  <a:pos x="100" y="15"/>
                </a:cxn>
                <a:cxn ang="0">
                  <a:pos x="106" y="22"/>
                </a:cxn>
                <a:cxn ang="0">
                  <a:pos x="107" y="31"/>
                </a:cxn>
                <a:cxn ang="0">
                  <a:pos x="103" y="40"/>
                </a:cxn>
                <a:cxn ang="0">
                  <a:pos x="92" y="46"/>
                </a:cxn>
                <a:cxn ang="0">
                  <a:pos x="84" y="47"/>
                </a:cxn>
                <a:cxn ang="0">
                  <a:pos x="98" y="52"/>
                </a:cxn>
                <a:cxn ang="0">
                  <a:pos x="105" y="60"/>
                </a:cxn>
                <a:cxn ang="0">
                  <a:pos x="108" y="71"/>
                </a:cxn>
                <a:cxn ang="0">
                  <a:pos x="106" y="81"/>
                </a:cxn>
                <a:cxn ang="0">
                  <a:pos x="100" y="89"/>
                </a:cxn>
                <a:cxn ang="0">
                  <a:pos x="90" y="91"/>
                </a:cxn>
                <a:cxn ang="0">
                  <a:pos x="78" y="87"/>
                </a:cxn>
                <a:cxn ang="0">
                  <a:pos x="62" y="72"/>
                </a:cxn>
                <a:cxn ang="0">
                  <a:pos x="61" y="71"/>
                </a:cxn>
                <a:cxn ang="0">
                  <a:pos x="62" y="72"/>
                </a:cxn>
                <a:cxn ang="0">
                  <a:pos x="62" y="91"/>
                </a:cxn>
                <a:cxn ang="0">
                  <a:pos x="56" y="103"/>
                </a:cxn>
                <a:cxn ang="0">
                  <a:pos x="48" y="111"/>
                </a:cxn>
                <a:cxn ang="0">
                  <a:pos x="39" y="112"/>
                </a:cxn>
                <a:cxn ang="0">
                  <a:pos x="31" y="108"/>
                </a:cxn>
                <a:cxn ang="0">
                  <a:pos x="26" y="99"/>
                </a:cxn>
                <a:cxn ang="0">
                  <a:pos x="26" y="87"/>
                </a:cxn>
                <a:cxn ang="0">
                  <a:pos x="32" y="69"/>
                </a:cxn>
                <a:cxn ang="0">
                  <a:pos x="25" y="71"/>
                </a:cxn>
                <a:cxn ang="0">
                  <a:pos x="13" y="72"/>
                </a:cxn>
                <a:cxn ang="0">
                  <a:pos x="6" y="69"/>
                </a:cxn>
                <a:cxn ang="0">
                  <a:pos x="0" y="62"/>
                </a:cxn>
                <a:cxn ang="0">
                  <a:pos x="0" y="55"/>
                </a:cxn>
                <a:cxn ang="0">
                  <a:pos x="3" y="47"/>
                </a:cxn>
                <a:cxn ang="0">
                  <a:pos x="11" y="41"/>
                </a:cxn>
                <a:cxn ang="0">
                  <a:pos x="23" y="37"/>
                </a:cxn>
              </a:cxnLst>
              <a:rect l="0" t="0" r="r" b="b"/>
              <a:pathLst>
                <a:path w="108" h="112">
                  <a:moveTo>
                    <a:pt x="24" y="30"/>
                  </a:moveTo>
                  <a:lnTo>
                    <a:pt x="24" y="30"/>
                  </a:lnTo>
                  <a:lnTo>
                    <a:pt x="21" y="24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0"/>
                  </a:lnTo>
                  <a:lnTo>
                    <a:pt x="23" y="7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48" y="3"/>
                  </a:lnTo>
                  <a:lnTo>
                    <a:pt x="52" y="6"/>
                  </a:lnTo>
                  <a:lnTo>
                    <a:pt x="55" y="9"/>
                  </a:lnTo>
                  <a:lnTo>
                    <a:pt x="57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6" y="15"/>
                  </a:lnTo>
                  <a:lnTo>
                    <a:pt x="72" y="10"/>
                  </a:lnTo>
                  <a:lnTo>
                    <a:pt x="79" y="8"/>
                  </a:lnTo>
                  <a:lnTo>
                    <a:pt x="85" y="8"/>
                  </a:lnTo>
                  <a:lnTo>
                    <a:pt x="90" y="9"/>
                  </a:lnTo>
                  <a:lnTo>
                    <a:pt x="96" y="11"/>
                  </a:lnTo>
                  <a:lnTo>
                    <a:pt x="100" y="15"/>
                  </a:lnTo>
                  <a:lnTo>
                    <a:pt x="103" y="18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7" y="31"/>
                  </a:lnTo>
                  <a:lnTo>
                    <a:pt x="105" y="36"/>
                  </a:lnTo>
                  <a:lnTo>
                    <a:pt x="103" y="40"/>
                  </a:lnTo>
                  <a:lnTo>
                    <a:pt x="99" y="43"/>
                  </a:lnTo>
                  <a:lnTo>
                    <a:pt x="92" y="46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1" y="49"/>
                  </a:lnTo>
                  <a:lnTo>
                    <a:pt x="98" y="52"/>
                  </a:lnTo>
                  <a:lnTo>
                    <a:pt x="102" y="56"/>
                  </a:lnTo>
                  <a:lnTo>
                    <a:pt x="105" y="60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6"/>
                  </a:lnTo>
                  <a:lnTo>
                    <a:pt x="106" y="81"/>
                  </a:lnTo>
                  <a:lnTo>
                    <a:pt x="104" y="85"/>
                  </a:lnTo>
                  <a:lnTo>
                    <a:pt x="100" y="89"/>
                  </a:lnTo>
                  <a:lnTo>
                    <a:pt x="96" y="91"/>
                  </a:lnTo>
                  <a:lnTo>
                    <a:pt x="90" y="91"/>
                  </a:lnTo>
                  <a:lnTo>
                    <a:pt x="84" y="90"/>
                  </a:lnTo>
                  <a:lnTo>
                    <a:pt x="78" y="87"/>
                  </a:lnTo>
                  <a:lnTo>
                    <a:pt x="70" y="80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1" y="71"/>
                  </a:lnTo>
                  <a:lnTo>
                    <a:pt x="62" y="72"/>
                  </a:lnTo>
                  <a:lnTo>
                    <a:pt x="62" y="72"/>
                  </a:lnTo>
                  <a:lnTo>
                    <a:pt x="62" y="82"/>
                  </a:lnTo>
                  <a:lnTo>
                    <a:pt x="62" y="91"/>
                  </a:lnTo>
                  <a:lnTo>
                    <a:pt x="60" y="98"/>
                  </a:lnTo>
                  <a:lnTo>
                    <a:pt x="56" y="103"/>
                  </a:lnTo>
                  <a:lnTo>
                    <a:pt x="52" y="108"/>
                  </a:lnTo>
                  <a:lnTo>
                    <a:pt x="48" y="111"/>
                  </a:lnTo>
                  <a:lnTo>
                    <a:pt x="44" y="112"/>
                  </a:lnTo>
                  <a:lnTo>
                    <a:pt x="39" y="112"/>
                  </a:lnTo>
                  <a:lnTo>
                    <a:pt x="35" y="111"/>
                  </a:lnTo>
                  <a:lnTo>
                    <a:pt x="31" y="108"/>
                  </a:lnTo>
                  <a:lnTo>
                    <a:pt x="28" y="105"/>
                  </a:lnTo>
                  <a:lnTo>
                    <a:pt x="26" y="99"/>
                  </a:lnTo>
                  <a:lnTo>
                    <a:pt x="26" y="93"/>
                  </a:lnTo>
                  <a:lnTo>
                    <a:pt x="26" y="87"/>
                  </a:lnTo>
                  <a:lnTo>
                    <a:pt x="28" y="78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5" y="71"/>
                  </a:lnTo>
                  <a:lnTo>
                    <a:pt x="18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9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3" y="47"/>
                  </a:lnTo>
                  <a:lnTo>
                    <a:pt x="7" y="44"/>
                  </a:lnTo>
                  <a:lnTo>
                    <a:pt x="11" y="41"/>
                  </a:lnTo>
                  <a:lnTo>
                    <a:pt x="16" y="39"/>
                  </a:lnTo>
                  <a:lnTo>
                    <a:pt x="23" y="37"/>
                  </a:lnTo>
                  <a:lnTo>
                    <a:pt x="30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22"/>
            <p:cNvSpPr>
              <a:spLocks/>
            </p:cNvSpPr>
            <p:nvPr/>
          </p:nvSpPr>
          <p:spPr bwMode="auto">
            <a:xfrm>
              <a:off x="5540375" y="464502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23"/>
            <p:cNvSpPr>
              <a:spLocks/>
            </p:cNvSpPr>
            <p:nvPr/>
          </p:nvSpPr>
          <p:spPr bwMode="auto">
            <a:xfrm>
              <a:off x="5475288" y="4649788"/>
              <a:ext cx="17463" cy="20638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7"/>
                </a:cxn>
                <a:cxn ang="0">
                  <a:pos x="10" y="9"/>
                </a:cxn>
                <a:cxn ang="0">
                  <a:pos x="9" y="11"/>
                </a:cxn>
                <a:cxn ang="0">
                  <a:pos x="7" y="12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1" y="7"/>
                </a:cxn>
                <a:cxn ang="0">
                  <a:pos x="11" y="7"/>
                </a:cxn>
              </a:cxnLst>
              <a:rect l="0" t="0" r="r" b="b"/>
              <a:pathLst>
                <a:path w="11" h="13">
                  <a:moveTo>
                    <a:pt x="11" y="7"/>
                  </a:moveTo>
                  <a:lnTo>
                    <a:pt x="11" y="7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1" y="7"/>
                  </a:lnTo>
                  <a:lnTo>
                    <a:pt x="11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24"/>
            <p:cNvSpPr>
              <a:spLocks/>
            </p:cNvSpPr>
            <p:nvPr/>
          </p:nvSpPr>
          <p:spPr bwMode="auto">
            <a:xfrm>
              <a:off x="5514975" y="4587875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0"/>
                </a:cxn>
                <a:cxn ang="0">
                  <a:pos x="10" y="2"/>
                </a:cxn>
                <a:cxn ang="0">
                  <a:pos x="12" y="3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25"/>
            <p:cNvSpPr>
              <a:spLocks/>
            </p:cNvSpPr>
            <p:nvPr/>
          </p:nvSpPr>
          <p:spPr bwMode="auto">
            <a:xfrm>
              <a:off x="5592763" y="4600575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26"/>
            <p:cNvSpPr>
              <a:spLocks/>
            </p:cNvSpPr>
            <p:nvPr/>
          </p:nvSpPr>
          <p:spPr bwMode="auto">
            <a:xfrm>
              <a:off x="5605463" y="467518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5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27"/>
            <p:cNvSpPr>
              <a:spLocks/>
            </p:cNvSpPr>
            <p:nvPr/>
          </p:nvSpPr>
          <p:spPr bwMode="auto">
            <a:xfrm>
              <a:off x="5521325" y="4711700"/>
              <a:ext cx="190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1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3" y="11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2" h="11">
                  <a:moveTo>
                    <a:pt x="12" y="5"/>
                  </a:moveTo>
                  <a:lnTo>
                    <a:pt x="12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28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  <a:cxn ang="0">
                  <a:pos x="25" y="31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29"/>
            <p:cNvSpPr>
              <a:spLocks/>
            </p:cNvSpPr>
            <p:nvPr/>
          </p:nvSpPr>
          <p:spPr bwMode="auto">
            <a:xfrm>
              <a:off x="5519738" y="4332288"/>
              <a:ext cx="171450" cy="179388"/>
            </a:xfrm>
            <a:custGeom>
              <a:avLst/>
              <a:gdLst/>
              <a:ahLst/>
              <a:cxnLst>
                <a:cxn ang="0">
                  <a:pos x="25" y="31"/>
                </a:cxn>
                <a:cxn ang="0">
                  <a:pos x="20" y="19"/>
                </a:cxn>
                <a:cxn ang="0">
                  <a:pos x="21" y="11"/>
                </a:cxn>
                <a:cxn ang="0">
                  <a:pos x="26" y="4"/>
                </a:cxn>
                <a:cxn ang="0">
                  <a:pos x="33" y="1"/>
                </a:cxn>
                <a:cxn ang="0">
                  <a:pos x="40" y="0"/>
                </a:cxn>
                <a:cxn ang="0">
                  <a:pos x="49" y="3"/>
                </a:cxn>
                <a:cxn ang="0">
                  <a:pos x="55" y="11"/>
                </a:cxn>
                <a:cxn ang="0">
                  <a:pos x="60" y="20"/>
                </a:cxn>
                <a:cxn ang="0">
                  <a:pos x="67" y="15"/>
                </a:cxn>
                <a:cxn ang="0">
                  <a:pos x="80" y="10"/>
                </a:cxn>
                <a:cxn ang="0">
                  <a:pos x="91" y="10"/>
                </a:cxn>
                <a:cxn ang="0">
                  <a:pos x="101" y="15"/>
                </a:cxn>
                <a:cxn ang="0">
                  <a:pos x="106" y="22"/>
                </a:cxn>
                <a:cxn ang="0">
                  <a:pos x="107" y="32"/>
                </a:cxn>
                <a:cxn ang="0">
                  <a:pos x="103" y="41"/>
                </a:cxn>
                <a:cxn ang="0">
                  <a:pos x="92" y="47"/>
                </a:cxn>
                <a:cxn ang="0">
                  <a:pos x="85" y="49"/>
                </a:cxn>
                <a:cxn ang="0">
                  <a:pos x="98" y="52"/>
                </a:cxn>
                <a:cxn ang="0">
                  <a:pos x="106" y="61"/>
                </a:cxn>
                <a:cxn ang="0">
                  <a:pos x="108" y="71"/>
                </a:cxn>
                <a:cxn ang="0">
                  <a:pos x="107" y="82"/>
                </a:cxn>
                <a:cxn ang="0">
                  <a:pos x="101" y="89"/>
                </a:cxn>
                <a:cxn ang="0">
                  <a:pos x="91" y="91"/>
                </a:cxn>
                <a:cxn ang="0">
                  <a:pos x="78" y="87"/>
                </a:cxn>
                <a:cxn ang="0">
                  <a:pos x="62" y="73"/>
                </a:cxn>
                <a:cxn ang="0">
                  <a:pos x="62" y="72"/>
                </a:cxn>
                <a:cxn ang="0">
                  <a:pos x="63" y="72"/>
                </a:cxn>
                <a:cxn ang="0">
                  <a:pos x="62" y="91"/>
                </a:cxn>
                <a:cxn ang="0">
                  <a:pos x="56" y="104"/>
                </a:cxn>
                <a:cxn ang="0">
                  <a:pos x="49" y="111"/>
                </a:cxn>
                <a:cxn ang="0">
                  <a:pos x="39" y="113"/>
                </a:cxn>
                <a:cxn ang="0">
                  <a:pos x="32" y="108"/>
                </a:cxn>
                <a:cxn ang="0">
                  <a:pos x="27" y="100"/>
                </a:cxn>
                <a:cxn ang="0">
                  <a:pos x="27" y="87"/>
                </a:cxn>
                <a:cxn ang="0">
                  <a:pos x="32" y="69"/>
                </a:cxn>
                <a:cxn ang="0">
                  <a:pos x="26" y="71"/>
                </a:cxn>
                <a:cxn ang="0">
                  <a:pos x="14" y="72"/>
                </a:cxn>
                <a:cxn ang="0">
                  <a:pos x="6" y="69"/>
                </a:cxn>
                <a:cxn ang="0">
                  <a:pos x="1" y="63"/>
                </a:cxn>
                <a:cxn ang="0">
                  <a:pos x="0" y="55"/>
                </a:cxn>
                <a:cxn ang="0">
                  <a:pos x="4" y="48"/>
                </a:cxn>
                <a:cxn ang="0">
                  <a:pos x="11" y="42"/>
                </a:cxn>
                <a:cxn ang="0">
                  <a:pos x="22" y="37"/>
                </a:cxn>
              </a:cxnLst>
              <a:rect l="0" t="0" r="r" b="b"/>
              <a:pathLst>
                <a:path w="108" h="113">
                  <a:moveTo>
                    <a:pt x="25" y="31"/>
                  </a:moveTo>
                  <a:lnTo>
                    <a:pt x="25" y="31"/>
                  </a:lnTo>
                  <a:lnTo>
                    <a:pt x="21" y="25"/>
                  </a:lnTo>
                  <a:lnTo>
                    <a:pt x="20" y="19"/>
                  </a:lnTo>
                  <a:lnTo>
                    <a:pt x="20" y="15"/>
                  </a:lnTo>
                  <a:lnTo>
                    <a:pt x="21" y="11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8" y="15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7" y="15"/>
                  </a:lnTo>
                  <a:lnTo>
                    <a:pt x="73" y="11"/>
                  </a:lnTo>
                  <a:lnTo>
                    <a:pt x="80" y="10"/>
                  </a:lnTo>
                  <a:lnTo>
                    <a:pt x="86" y="9"/>
                  </a:lnTo>
                  <a:lnTo>
                    <a:pt x="91" y="10"/>
                  </a:lnTo>
                  <a:lnTo>
                    <a:pt x="97" y="12"/>
                  </a:lnTo>
                  <a:lnTo>
                    <a:pt x="101" y="15"/>
                  </a:lnTo>
                  <a:lnTo>
                    <a:pt x="104" y="18"/>
                  </a:lnTo>
                  <a:lnTo>
                    <a:pt x="106" y="22"/>
                  </a:lnTo>
                  <a:lnTo>
                    <a:pt x="107" y="28"/>
                  </a:lnTo>
                  <a:lnTo>
                    <a:pt x="107" y="32"/>
                  </a:lnTo>
                  <a:lnTo>
                    <a:pt x="106" y="36"/>
                  </a:lnTo>
                  <a:lnTo>
                    <a:pt x="103" y="41"/>
                  </a:lnTo>
                  <a:lnTo>
                    <a:pt x="99" y="44"/>
                  </a:lnTo>
                  <a:lnTo>
                    <a:pt x="92" y="47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92" y="50"/>
                  </a:lnTo>
                  <a:lnTo>
                    <a:pt x="98" y="52"/>
                  </a:lnTo>
                  <a:lnTo>
                    <a:pt x="103" y="56"/>
                  </a:lnTo>
                  <a:lnTo>
                    <a:pt x="106" y="61"/>
                  </a:lnTo>
                  <a:lnTo>
                    <a:pt x="108" y="66"/>
                  </a:lnTo>
                  <a:lnTo>
                    <a:pt x="108" y="71"/>
                  </a:lnTo>
                  <a:lnTo>
                    <a:pt x="108" y="77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1" y="89"/>
                  </a:lnTo>
                  <a:lnTo>
                    <a:pt x="97" y="91"/>
                  </a:lnTo>
                  <a:lnTo>
                    <a:pt x="91" y="91"/>
                  </a:lnTo>
                  <a:lnTo>
                    <a:pt x="85" y="90"/>
                  </a:lnTo>
                  <a:lnTo>
                    <a:pt x="78" y="87"/>
                  </a:lnTo>
                  <a:lnTo>
                    <a:pt x="70" y="82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2"/>
                  </a:lnTo>
                  <a:lnTo>
                    <a:pt x="63" y="72"/>
                  </a:lnTo>
                  <a:lnTo>
                    <a:pt x="63" y="72"/>
                  </a:lnTo>
                  <a:lnTo>
                    <a:pt x="63" y="83"/>
                  </a:lnTo>
                  <a:lnTo>
                    <a:pt x="62" y="91"/>
                  </a:lnTo>
                  <a:lnTo>
                    <a:pt x="60" y="99"/>
                  </a:lnTo>
                  <a:lnTo>
                    <a:pt x="56" y="104"/>
                  </a:lnTo>
                  <a:lnTo>
                    <a:pt x="53" y="108"/>
                  </a:lnTo>
                  <a:lnTo>
                    <a:pt x="49" y="111"/>
                  </a:lnTo>
                  <a:lnTo>
                    <a:pt x="45" y="113"/>
                  </a:lnTo>
                  <a:lnTo>
                    <a:pt x="39" y="113"/>
                  </a:lnTo>
                  <a:lnTo>
                    <a:pt x="35" y="111"/>
                  </a:lnTo>
                  <a:lnTo>
                    <a:pt x="32" y="108"/>
                  </a:lnTo>
                  <a:lnTo>
                    <a:pt x="29" y="105"/>
                  </a:lnTo>
                  <a:lnTo>
                    <a:pt x="27" y="100"/>
                  </a:lnTo>
                  <a:lnTo>
                    <a:pt x="26" y="93"/>
                  </a:lnTo>
                  <a:lnTo>
                    <a:pt x="27" y="87"/>
                  </a:lnTo>
                  <a:lnTo>
                    <a:pt x="29" y="79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26" y="71"/>
                  </a:lnTo>
                  <a:lnTo>
                    <a:pt x="19" y="72"/>
                  </a:lnTo>
                  <a:lnTo>
                    <a:pt x="14" y="72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3" y="66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1" y="52"/>
                  </a:lnTo>
                  <a:lnTo>
                    <a:pt x="4" y="48"/>
                  </a:lnTo>
                  <a:lnTo>
                    <a:pt x="8" y="45"/>
                  </a:lnTo>
                  <a:lnTo>
                    <a:pt x="11" y="42"/>
                  </a:lnTo>
                  <a:lnTo>
                    <a:pt x="16" y="39"/>
                  </a:lnTo>
                  <a:lnTo>
                    <a:pt x="22" y="37"/>
                  </a:lnTo>
                  <a:lnTo>
                    <a:pt x="31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30"/>
            <p:cNvSpPr>
              <a:spLocks/>
            </p:cNvSpPr>
            <p:nvPr/>
          </p:nvSpPr>
          <p:spPr bwMode="auto">
            <a:xfrm>
              <a:off x="5595938" y="4405313"/>
              <a:ext cx="20638" cy="1746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3" y="5"/>
                </a:cxn>
                <a:cxn ang="0">
                  <a:pos x="12" y="8"/>
                </a:cxn>
                <a:cxn ang="0">
                  <a:pos x="10" y="9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lnTo>
                    <a:pt x="13" y="5"/>
                  </a:lnTo>
                  <a:lnTo>
                    <a:pt x="12" y="8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31"/>
            <p:cNvSpPr>
              <a:spLocks/>
            </p:cNvSpPr>
            <p:nvPr/>
          </p:nvSpPr>
          <p:spPr bwMode="auto">
            <a:xfrm>
              <a:off x="5530850" y="4411663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7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7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7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32"/>
            <p:cNvSpPr>
              <a:spLocks/>
            </p:cNvSpPr>
            <p:nvPr/>
          </p:nvSpPr>
          <p:spPr bwMode="auto">
            <a:xfrm>
              <a:off x="5570538" y="4348163"/>
              <a:ext cx="20638" cy="17463"/>
            </a:xfrm>
            <a:custGeom>
              <a:avLst/>
              <a:gdLst/>
              <a:ahLst/>
              <a:cxnLst>
                <a:cxn ang="0">
                  <a:pos x="13" y="6"/>
                </a:cxn>
                <a:cxn ang="0">
                  <a:pos x="13" y="6"/>
                </a:cxn>
                <a:cxn ang="0">
                  <a:pos x="12" y="8"/>
                </a:cxn>
                <a:cxn ang="0">
                  <a:pos x="11" y="10"/>
                </a:cxn>
                <a:cxn ang="0">
                  <a:pos x="8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1" y="2"/>
                </a:cxn>
                <a:cxn ang="0">
                  <a:pos x="12" y="4"/>
                </a:cxn>
                <a:cxn ang="0">
                  <a:pos x="13" y="6"/>
                </a:cxn>
                <a:cxn ang="0">
                  <a:pos x="13" y="6"/>
                </a:cxn>
              </a:cxnLst>
              <a:rect l="0" t="0" r="r" b="b"/>
              <a:pathLst>
                <a:path w="13" h="11">
                  <a:moveTo>
                    <a:pt x="13" y="6"/>
                  </a:moveTo>
                  <a:lnTo>
                    <a:pt x="13" y="6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8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3" y="6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33"/>
            <p:cNvSpPr>
              <a:spLocks/>
            </p:cNvSpPr>
            <p:nvPr/>
          </p:nvSpPr>
          <p:spPr bwMode="auto">
            <a:xfrm>
              <a:off x="5649913" y="4360863"/>
              <a:ext cx="17463" cy="190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3" y="11"/>
                </a:cxn>
                <a:cxn ang="0">
                  <a:pos x="2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34"/>
            <p:cNvSpPr>
              <a:spLocks/>
            </p:cNvSpPr>
            <p:nvPr/>
          </p:nvSpPr>
          <p:spPr bwMode="auto">
            <a:xfrm>
              <a:off x="5662613" y="4435475"/>
              <a:ext cx="19050" cy="20638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3" y="12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4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4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35"/>
            <p:cNvSpPr>
              <a:spLocks/>
            </p:cNvSpPr>
            <p:nvPr/>
          </p:nvSpPr>
          <p:spPr bwMode="auto">
            <a:xfrm>
              <a:off x="5576888" y="4470400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2" y="9"/>
                </a:cxn>
                <a:cxn ang="0">
                  <a:pos x="11" y="11"/>
                </a:cxn>
                <a:cxn ang="0">
                  <a:pos x="9" y="12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1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1" y="2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2" y="9"/>
                  </a:lnTo>
                  <a:lnTo>
                    <a:pt x="11" y="11"/>
                  </a:lnTo>
                  <a:lnTo>
                    <a:pt x="9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36"/>
            <p:cNvSpPr>
              <a:spLocks/>
            </p:cNvSpPr>
            <p:nvPr/>
          </p:nvSpPr>
          <p:spPr bwMode="auto">
            <a:xfrm>
              <a:off x="5572125" y="4113213"/>
              <a:ext cx="100013" cy="120650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29" y="41"/>
                </a:cxn>
                <a:cxn ang="0">
                  <a:pos x="27" y="49"/>
                </a:cxn>
                <a:cxn ang="0">
                  <a:pos x="25" y="56"/>
                </a:cxn>
                <a:cxn ang="0">
                  <a:pos x="25" y="62"/>
                </a:cxn>
                <a:cxn ang="0">
                  <a:pos x="28" y="66"/>
                </a:cxn>
                <a:cxn ang="0">
                  <a:pos x="31" y="70"/>
                </a:cxn>
                <a:cxn ang="0">
                  <a:pos x="34" y="74"/>
                </a:cxn>
                <a:cxn ang="0">
                  <a:pos x="37" y="76"/>
                </a:cxn>
                <a:cxn ang="0">
                  <a:pos x="41" y="76"/>
                </a:cxn>
                <a:cxn ang="0">
                  <a:pos x="46" y="76"/>
                </a:cxn>
                <a:cxn ang="0">
                  <a:pos x="50" y="74"/>
                </a:cxn>
                <a:cxn ang="0">
                  <a:pos x="54" y="70"/>
                </a:cxn>
                <a:cxn ang="0">
                  <a:pos x="57" y="66"/>
                </a:cxn>
                <a:cxn ang="0">
                  <a:pos x="59" y="61"/>
                </a:cxn>
                <a:cxn ang="0">
                  <a:pos x="61" y="54"/>
                </a:cxn>
                <a:cxn ang="0">
                  <a:pos x="63" y="45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6" y="3"/>
                </a:cxn>
                <a:cxn ang="0">
                  <a:pos x="11" y="5"/>
                </a:cxn>
                <a:cxn ang="0">
                  <a:pos x="6" y="8"/>
                </a:cxn>
                <a:cxn ang="0">
                  <a:pos x="3" y="11"/>
                </a:cxn>
                <a:cxn ang="0">
                  <a:pos x="1" y="14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1" y="26"/>
                </a:cxn>
                <a:cxn ang="0">
                  <a:pos x="3" y="29"/>
                </a:cxn>
                <a:cxn ang="0">
                  <a:pos x="5" y="32"/>
                </a:cxn>
                <a:cxn ang="0">
                  <a:pos x="9" y="34"/>
                </a:cxn>
                <a:cxn ang="0">
                  <a:pos x="14" y="36"/>
                </a:cxn>
                <a:cxn ang="0">
                  <a:pos x="19" y="36"/>
                </a:cxn>
                <a:cxn ang="0">
                  <a:pos x="25" y="34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3" h="76">
                  <a:moveTo>
                    <a:pt x="32" y="32"/>
                  </a:moveTo>
                  <a:lnTo>
                    <a:pt x="32" y="32"/>
                  </a:lnTo>
                  <a:lnTo>
                    <a:pt x="29" y="41"/>
                  </a:lnTo>
                  <a:lnTo>
                    <a:pt x="27" y="49"/>
                  </a:lnTo>
                  <a:lnTo>
                    <a:pt x="25" y="56"/>
                  </a:lnTo>
                  <a:lnTo>
                    <a:pt x="25" y="62"/>
                  </a:lnTo>
                  <a:lnTo>
                    <a:pt x="28" y="66"/>
                  </a:lnTo>
                  <a:lnTo>
                    <a:pt x="31" y="70"/>
                  </a:lnTo>
                  <a:lnTo>
                    <a:pt x="34" y="74"/>
                  </a:lnTo>
                  <a:lnTo>
                    <a:pt x="37" y="76"/>
                  </a:lnTo>
                  <a:lnTo>
                    <a:pt x="41" y="76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4" y="70"/>
                  </a:lnTo>
                  <a:lnTo>
                    <a:pt x="57" y="66"/>
                  </a:lnTo>
                  <a:lnTo>
                    <a:pt x="59" y="61"/>
                  </a:lnTo>
                  <a:lnTo>
                    <a:pt x="61" y="54"/>
                  </a:lnTo>
                  <a:lnTo>
                    <a:pt x="63" y="45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6" y="3"/>
                  </a:lnTo>
                  <a:lnTo>
                    <a:pt x="11" y="5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" y="26"/>
                  </a:lnTo>
                  <a:lnTo>
                    <a:pt x="3" y="29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4" y="36"/>
                  </a:lnTo>
                  <a:lnTo>
                    <a:pt x="19" y="36"/>
                  </a:lnTo>
                  <a:lnTo>
                    <a:pt x="25" y="34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37"/>
            <p:cNvSpPr>
              <a:spLocks/>
            </p:cNvSpPr>
            <p:nvPr/>
          </p:nvSpPr>
          <p:spPr bwMode="auto">
            <a:xfrm>
              <a:off x="5605463" y="4094163"/>
              <a:ext cx="14288" cy="19050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9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6"/>
                </a:cxn>
                <a:cxn ang="0">
                  <a:pos x="3" y="6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lnTo>
                    <a:pt x="9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38"/>
            <p:cNvSpPr>
              <a:spLocks/>
            </p:cNvSpPr>
            <p:nvPr/>
          </p:nvSpPr>
          <p:spPr bwMode="auto">
            <a:xfrm>
              <a:off x="5667375" y="4167188"/>
              <a:ext cx="1588" cy="476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1" y="2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39"/>
            <p:cNvSpPr>
              <a:spLocks/>
            </p:cNvSpPr>
            <p:nvPr/>
          </p:nvSpPr>
          <p:spPr bwMode="auto">
            <a:xfrm>
              <a:off x="5588000" y="4148138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0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0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40"/>
            <p:cNvSpPr>
              <a:spLocks/>
            </p:cNvSpPr>
            <p:nvPr/>
          </p:nvSpPr>
          <p:spPr bwMode="auto">
            <a:xfrm>
              <a:off x="5634038" y="4206875"/>
              <a:ext cx="19050" cy="1746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41"/>
            <p:cNvSpPr>
              <a:spLocks/>
            </p:cNvSpPr>
            <p:nvPr/>
          </p:nvSpPr>
          <p:spPr bwMode="auto">
            <a:xfrm>
              <a:off x="5480050" y="3965575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42"/>
            <p:cNvSpPr>
              <a:spLocks/>
            </p:cNvSpPr>
            <p:nvPr/>
          </p:nvSpPr>
          <p:spPr bwMode="auto">
            <a:xfrm>
              <a:off x="5383213" y="3890963"/>
              <a:ext cx="138113" cy="141288"/>
            </a:xfrm>
            <a:custGeom>
              <a:avLst/>
              <a:gdLst/>
              <a:ahLst/>
              <a:cxnLst>
                <a:cxn ang="0">
                  <a:pos x="87" y="66"/>
                </a:cxn>
                <a:cxn ang="0">
                  <a:pos x="87" y="66"/>
                </a:cxn>
                <a:cxn ang="0">
                  <a:pos x="54" y="33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5" y="6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3" y="13"/>
                </a:cxn>
                <a:cxn ang="0">
                  <a:pos x="16" y="15"/>
                </a:cxn>
                <a:cxn ang="0">
                  <a:pos x="11" y="17"/>
                </a:cxn>
                <a:cxn ang="0">
                  <a:pos x="7" y="20"/>
                </a:cxn>
                <a:cxn ang="0">
                  <a:pos x="4" y="23"/>
                </a:cxn>
                <a:cxn ang="0">
                  <a:pos x="2" y="27"/>
                </a:cxn>
                <a:cxn ang="0">
                  <a:pos x="0" y="31"/>
                </a:cxn>
                <a:cxn ang="0">
                  <a:pos x="0" y="35"/>
                </a:cxn>
                <a:cxn ang="0">
                  <a:pos x="2" y="39"/>
                </a:cxn>
                <a:cxn ang="0">
                  <a:pos x="4" y="42"/>
                </a:cxn>
                <a:cxn ang="0">
                  <a:pos x="6" y="44"/>
                </a:cxn>
                <a:cxn ang="0">
                  <a:pos x="9" y="46"/>
                </a:cxn>
                <a:cxn ang="0">
                  <a:pos x="14" y="47"/>
                </a:cxn>
                <a:cxn ang="0">
                  <a:pos x="20" y="48"/>
                </a:cxn>
                <a:cxn ang="0">
                  <a:pos x="26" y="47"/>
                </a:cxn>
                <a:cxn ang="0">
                  <a:pos x="32" y="45"/>
                </a:cxn>
                <a:cxn ang="0">
                  <a:pos x="32" y="45"/>
                </a:cxn>
                <a:cxn ang="0">
                  <a:pos x="28" y="54"/>
                </a:cxn>
                <a:cxn ang="0">
                  <a:pos x="26" y="62"/>
                </a:cxn>
                <a:cxn ang="0">
                  <a:pos x="26" y="70"/>
                </a:cxn>
                <a:cxn ang="0">
                  <a:pos x="27" y="76"/>
                </a:cxn>
                <a:cxn ang="0">
                  <a:pos x="29" y="80"/>
                </a:cxn>
                <a:cxn ang="0">
                  <a:pos x="32" y="84"/>
                </a:cxn>
                <a:cxn ang="0">
                  <a:pos x="35" y="87"/>
                </a:cxn>
                <a:cxn ang="0">
                  <a:pos x="40" y="89"/>
                </a:cxn>
                <a:cxn ang="0">
                  <a:pos x="44" y="89"/>
                </a:cxn>
                <a:cxn ang="0">
                  <a:pos x="48" y="87"/>
                </a:cxn>
                <a:cxn ang="0">
                  <a:pos x="52" y="84"/>
                </a:cxn>
                <a:cxn ang="0">
                  <a:pos x="57" y="80"/>
                </a:cxn>
                <a:cxn ang="0">
                  <a:pos x="60" y="75"/>
                </a:cxn>
                <a:cxn ang="0">
                  <a:pos x="62" y="67"/>
                </a:cxn>
                <a:cxn ang="0">
                  <a:pos x="63" y="59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1" y="47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2" y="48"/>
                </a:cxn>
                <a:cxn ang="0">
                  <a:pos x="69" y="56"/>
                </a:cxn>
                <a:cxn ang="0">
                  <a:pos x="76" y="61"/>
                </a:cxn>
                <a:cxn ang="0">
                  <a:pos x="82" y="64"/>
                </a:cxn>
                <a:cxn ang="0">
                  <a:pos x="87" y="66"/>
                </a:cxn>
                <a:cxn ang="0">
                  <a:pos x="87" y="66"/>
                </a:cxn>
              </a:cxnLst>
              <a:rect l="0" t="0" r="r" b="b"/>
              <a:pathLst>
                <a:path w="87" h="89">
                  <a:moveTo>
                    <a:pt x="87" y="66"/>
                  </a:moveTo>
                  <a:lnTo>
                    <a:pt x="87" y="66"/>
                  </a:lnTo>
                  <a:lnTo>
                    <a:pt x="54" y="33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3" y="13"/>
                  </a:lnTo>
                  <a:lnTo>
                    <a:pt x="16" y="15"/>
                  </a:lnTo>
                  <a:lnTo>
                    <a:pt x="11" y="17"/>
                  </a:lnTo>
                  <a:lnTo>
                    <a:pt x="7" y="20"/>
                  </a:lnTo>
                  <a:lnTo>
                    <a:pt x="4" y="23"/>
                  </a:lnTo>
                  <a:lnTo>
                    <a:pt x="2" y="27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2" y="39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9" y="46"/>
                  </a:lnTo>
                  <a:lnTo>
                    <a:pt x="14" y="47"/>
                  </a:lnTo>
                  <a:lnTo>
                    <a:pt x="20" y="48"/>
                  </a:lnTo>
                  <a:lnTo>
                    <a:pt x="26" y="47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54"/>
                  </a:lnTo>
                  <a:lnTo>
                    <a:pt x="26" y="62"/>
                  </a:lnTo>
                  <a:lnTo>
                    <a:pt x="26" y="70"/>
                  </a:lnTo>
                  <a:lnTo>
                    <a:pt x="27" y="76"/>
                  </a:lnTo>
                  <a:lnTo>
                    <a:pt x="29" y="80"/>
                  </a:lnTo>
                  <a:lnTo>
                    <a:pt x="32" y="84"/>
                  </a:lnTo>
                  <a:lnTo>
                    <a:pt x="35" y="87"/>
                  </a:lnTo>
                  <a:lnTo>
                    <a:pt x="40" y="89"/>
                  </a:lnTo>
                  <a:lnTo>
                    <a:pt x="44" y="89"/>
                  </a:lnTo>
                  <a:lnTo>
                    <a:pt x="48" y="87"/>
                  </a:lnTo>
                  <a:lnTo>
                    <a:pt x="52" y="84"/>
                  </a:lnTo>
                  <a:lnTo>
                    <a:pt x="57" y="80"/>
                  </a:lnTo>
                  <a:lnTo>
                    <a:pt x="60" y="75"/>
                  </a:lnTo>
                  <a:lnTo>
                    <a:pt x="62" y="67"/>
                  </a:lnTo>
                  <a:lnTo>
                    <a:pt x="63" y="59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1" y="47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9" y="56"/>
                  </a:lnTo>
                  <a:lnTo>
                    <a:pt x="76" y="61"/>
                  </a:lnTo>
                  <a:lnTo>
                    <a:pt x="82" y="64"/>
                  </a:lnTo>
                  <a:lnTo>
                    <a:pt x="87" y="66"/>
                  </a:lnTo>
                  <a:lnTo>
                    <a:pt x="87" y="66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43"/>
            <p:cNvSpPr>
              <a:spLocks/>
            </p:cNvSpPr>
            <p:nvPr/>
          </p:nvSpPr>
          <p:spPr bwMode="auto">
            <a:xfrm>
              <a:off x="5464175" y="3940175"/>
              <a:ext cx="17463" cy="174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2" y="9"/>
                </a:cxn>
                <a:cxn ang="0">
                  <a:pos x="3" y="10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0"/>
                </a:cxn>
                <a:cxn ang="0">
                  <a:pos x="11" y="9"/>
                </a:cxn>
                <a:cxn ang="0">
                  <a:pos x="11" y="9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0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9"/>
                  </a:lnTo>
                  <a:lnTo>
                    <a:pt x="3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44"/>
            <p:cNvSpPr>
              <a:spLocks/>
            </p:cNvSpPr>
            <p:nvPr/>
          </p:nvSpPr>
          <p:spPr bwMode="auto">
            <a:xfrm>
              <a:off x="5399088" y="3944938"/>
              <a:ext cx="19050" cy="1905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3" y="11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7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5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7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45"/>
            <p:cNvSpPr>
              <a:spLocks/>
            </p:cNvSpPr>
            <p:nvPr/>
          </p:nvSpPr>
          <p:spPr bwMode="auto">
            <a:xfrm>
              <a:off x="5446713" y="4005263"/>
              <a:ext cx="17463" cy="1746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1" y="9"/>
                </a:cxn>
                <a:cxn ang="0">
                  <a:pos x="3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7" y="11"/>
                </a:cxn>
                <a:cxn ang="0">
                  <a:pos x="9" y="9"/>
                </a:cxn>
                <a:cxn ang="0">
                  <a:pos x="10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1" y="9"/>
                  </a:lnTo>
                  <a:lnTo>
                    <a:pt x="3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46"/>
            <p:cNvSpPr>
              <a:spLocks/>
            </p:cNvSpPr>
            <p:nvPr/>
          </p:nvSpPr>
          <p:spPr bwMode="auto">
            <a:xfrm>
              <a:off x="5218113" y="4003675"/>
              <a:ext cx="1588" cy="31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1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47"/>
            <p:cNvSpPr>
              <a:spLocks/>
            </p:cNvSpPr>
            <p:nvPr/>
          </p:nvSpPr>
          <p:spPr bwMode="auto">
            <a:xfrm>
              <a:off x="5165725" y="3905250"/>
              <a:ext cx="125413" cy="163513"/>
            </a:xfrm>
            <a:custGeom>
              <a:avLst/>
              <a:gdLst/>
              <a:ahLst/>
              <a:cxnLst>
                <a:cxn ang="0">
                  <a:pos x="56" y="38"/>
                </a:cxn>
                <a:cxn ang="0">
                  <a:pos x="56" y="38"/>
                </a:cxn>
                <a:cxn ang="0">
                  <a:pos x="61" y="37"/>
                </a:cxn>
                <a:cxn ang="0">
                  <a:pos x="67" y="36"/>
                </a:cxn>
                <a:cxn ang="0">
                  <a:pos x="71" y="34"/>
                </a:cxn>
                <a:cxn ang="0">
                  <a:pos x="74" y="32"/>
                </a:cxn>
                <a:cxn ang="0">
                  <a:pos x="76" y="29"/>
                </a:cxn>
                <a:cxn ang="0">
                  <a:pos x="77" y="26"/>
                </a:cxn>
                <a:cxn ang="0">
                  <a:pos x="78" y="24"/>
                </a:cxn>
                <a:cxn ang="0">
                  <a:pos x="79" y="20"/>
                </a:cxn>
                <a:cxn ang="0">
                  <a:pos x="77" y="14"/>
                </a:cxn>
                <a:cxn ang="0">
                  <a:pos x="74" y="8"/>
                </a:cxn>
                <a:cxn ang="0">
                  <a:pos x="69" y="3"/>
                </a:cxn>
                <a:cxn ang="0">
                  <a:pos x="62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99"/>
                </a:cxn>
                <a:cxn ang="0">
                  <a:pos x="4" y="101"/>
                </a:cxn>
                <a:cxn ang="0">
                  <a:pos x="10" y="103"/>
                </a:cxn>
                <a:cxn ang="0">
                  <a:pos x="16" y="103"/>
                </a:cxn>
                <a:cxn ang="0">
                  <a:pos x="19" y="102"/>
                </a:cxn>
                <a:cxn ang="0">
                  <a:pos x="22" y="101"/>
                </a:cxn>
                <a:cxn ang="0">
                  <a:pos x="25" y="98"/>
                </a:cxn>
                <a:cxn ang="0">
                  <a:pos x="27" y="96"/>
                </a:cxn>
                <a:cxn ang="0">
                  <a:pos x="29" y="91"/>
                </a:cxn>
                <a:cxn ang="0">
                  <a:pos x="32" y="87"/>
                </a:cxn>
                <a:cxn ang="0">
                  <a:pos x="33" y="83"/>
                </a:cxn>
                <a:cxn ang="0">
                  <a:pos x="34" y="77"/>
                </a:cxn>
                <a:cxn ang="0">
                  <a:pos x="34" y="70"/>
                </a:cxn>
                <a:cxn ang="0">
                  <a:pos x="34" y="64"/>
                </a:cxn>
                <a:cxn ang="0">
                  <a:pos x="33" y="63"/>
                </a:cxn>
                <a:cxn ang="0">
                  <a:pos x="33" y="63"/>
                </a:cxn>
                <a:cxn ang="0">
                  <a:pos x="33" y="62"/>
                </a:cxn>
                <a:cxn ang="0">
                  <a:pos x="34" y="63"/>
                </a:cxn>
                <a:cxn ang="0">
                  <a:pos x="34" y="64"/>
                </a:cxn>
                <a:cxn ang="0">
                  <a:pos x="34" y="64"/>
                </a:cxn>
                <a:cxn ang="0">
                  <a:pos x="41" y="71"/>
                </a:cxn>
                <a:cxn ang="0">
                  <a:pos x="50" y="78"/>
                </a:cxn>
                <a:cxn ang="0">
                  <a:pos x="56" y="81"/>
                </a:cxn>
                <a:cxn ang="0">
                  <a:pos x="62" y="82"/>
                </a:cxn>
                <a:cxn ang="0">
                  <a:pos x="68" y="82"/>
                </a:cxn>
                <a:cxn ang="0">
                  <a:pos x="72" y="80"/>
                </a:cxn>
                <a:cxn ang="0">
                  <a:pos x="75" y="77"/>
                </a:cxn>
                <a:cxn ang="0">
                  <a:pos x="78" y="72"/>
                </a:cxn>
                <a:cxn ang="0">
                  <a:pos x="79" y="67"/>
                </a:cxn>
                <a:cxn ang="0">
                  <a:pos x="79" y="62"/>
                </a:cxn>
                <a:cxn ang="0">
                  <a:pos x="79" y="56"/>
                </a:cxn>
                <a:cxn ang="0">
                  <a:pos x="77" y="51"/>
                </a:cxn>
                <a:cxn ang="0">
                  <a:pos x="74" y="47"/>
                </a:cxn>
                <a:cxn ang="0">
                  <a:pos x="69" y="43"/>
                </a:cxn>
                <a:cxn ang="0">
                  <a:pos x="63" y="40"/>
                </a:cxn>
                <a:cxn ang="0">
                  <a:pos x="56" y="38"/>
                </a:cxn>
                <a:cxn ang="0">
                  <a:pos x="56" y="38"/>
                </a:cxn>
              </a:cxnLst>
              <a:rect l="0" t="0" r="r" b="b"/>
              <a:pathLst>
                <a:path w="79" h="103">
                  <a:moveTo>
                    <a:pt x="56" y="38"/>
                  </a:moveTo>
                  <a:lnTo>
                    <a:pt x="56" y="38"/>
                  </a:lnTo>
                  <a:lnTo>
                    <a:pt x="61" y="37"/>
                  </a:lnTo>
                  <a:lnTo>
                    <a:pt x="67" y="36"/>
                  </a:lnTo>
                  <a:lnTo>
                    <a:pt x="71" y="34"/>
                  </a:lnTo>
                  <a:lnTo>
                    <a:pt x="74" y="32"/>
                  </a:lnTo>
                  <a:lnTo>
                    <a:pt x="76" y="29"/>
                  </a:lnTo>
                  <a:lnTo>
                    <a:pt x="77" y="26"/>
                  </a:lnTo>
                  <a:lnTo>
                    <a:pt x="78" y="24"/>
                  </a:lnTo>
                  <a:lnTo>
                    <a:pt x="79" y="20"/>
                  </a:lnTo>
                  <a:lnTo>
                    <a:pt x="77" y="14"/>
                  </a:lnTo>
                  <a:lnTo>
                    <a:pt x="74" y="8"/>
                  </a:lnTo>
                  <a:lnTo>
                    <a:pt x="69" y="3"/>
                  </a:lnTo>
                  <a:lnTo>
                    <a:pt x="62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99"/>
                  </a:lnTo>
                  <a:lnTo>
                    <a:pt x="4" y="101"/>
                  </a:lnTo>
                  <a:lnTo>
                    <a:pt x="10" y="103"/>
                  </a:lnTo>
                  <a:lnTo>
                    <a:pt x="16" y="103"/>
                  </a:lnTo>
                  <a:lnTo>
                    <a:pt x="19" y="102"/>
                  </a:lnTo>
                  <a:lnTo>
                    <a:pt x="22" y="101"/>
                  </a:lnTo>
                  <a:lnTo>
                    <a:pt x="25" y="98"/>
                  </a:lnTo>
                  <a:lnTo>
                    <a:pt x="27" y="96"/>
                  </a:lnTo>
                  <a:lnTo>
                    <a:pt x="29" y="91"/>
                  </a:lnTo>
                  <a:lnTo>
                    <a:pt x="32" y="87"/>
                  </a:lnTo>
                  <a:lnTo>
                    <a:pt x="33" y="83"/>
                  </a:lnTo>
                  <a:lnTo>
                    <a:pt x="34" y="77"/>
                  </a:lnTo>
                  <a:lnTo>
                    <a:pt x="34" y="70"/>
                  </a:lnTo>
                  <a:lnTo>
                    <a:pt x="34" y="64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2"/>
                  </a:lnTo>
                  <a:lnTo>
                    <a:pt x="34" y="63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41" y="71"/>
                  </a:lnTo>
                  <a:lnTo>
                    <a:pt x="50" y="78"/>
                  </a:lnTo>
                  <a:lnTo>
                    <a:pt x="56" y="81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2" y="80"/>
                  </a:lnTo>
                  <a:lnTo>
                    <a:pt x="75" y="77"/>
                  </a:lnTo>
                  <a:lnTo>
                    <a:pt x="78" y="72"/>
                  </a:lnTo>
                  <a:lnTo>
                    <a:pt x="79" y="67"/>
                  </a:lnTo>
                  <a:lnTo>
                    <a:pt x="79" y="62"/>
                  </a:lnTo>
                  <a:lnTo>
                    <a:pt x="79" y="56"/>
                  </a:lnTo>
                  <a:lnTo>
                    <a:pt x="77" y="51"/>
                  </a:lnTo>
                  <a:lnTo>
                    <a:pt x="74" y="47"/>
                  </a:lnTo>
                  <a:lnTo>
                    <a:pt x="69" y="43"/>
                  </a:lnTo>
                  <a:lnTo>
                    <a:pt x="63" y="40"/>
                  </a:lnTo>
                  <a:lnTo>
                    <a:pt x="56" y="38"/>
                  </a:lnTo>
                  <a:lnTo>
                    <a:pt x="56" y="38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48"/>
            <p:cNvSpPr>
              <a:spLocks/>
            </p:cNvSpPr>
            <p:nvPr/>
          </p:nvSpPr>
          <p:spPr bwMode="auto">
            <a:xfrm>
              <a:off x="5249863" y="3919538"/>
              <a:ext cx="6350" cy="79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49"/>
            <p:cNvSpPr>
              <a:spLocks/>
            </p:cNvSpPr>
            <p:nvPr/>
          </p:nvSpPr>
          <p:spPr bwMode="auto">
            <a:xfrm>
              <a:off x="5249863" y="3917950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50"/>
            <p:cNvSpPr>
              <a:spLocks/>
            </p:cNvSpPr>
            <p:nvPr/>
          </p:nvSpPr>
          <p:spPr bwMode="auto">
            <a:xfrm>
              <a:off x="5262563" y="3992563"/>
              <a:ext cx="19050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1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10" y="11"/>
                </a:cxn>
                <a:cxn ang="0">
                  <a:pos x="11" y="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5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6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51"/>
            <p:cNvSpPr>
              <a:spLocks/>
            </p:cNvSpPr>
            <p:nvPr/>
          </p:nvSpPr>
          <p:spPr bwMode="auto">
            <a:xfrm>
              <a:off x="5176838" y="4029075"/>
              <a:ext cx="6350" cy="111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0" y="5"/>
                  </a:lnTo>
                  <a:lnTo>
                    <a:pt x="0" y="7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52"/>
            <p:cNvSpPr>
              <a:spLocks/>
            </p:cNvSpPr>
            <p:nvPr/>
          </p:nvSpPr>
          <p:spPr bwMode="auto">
            <a:xfrm>
              <a:off x="5176838" y="4029075"/>
              <a:ext cx="19050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9" y="11"/>
                </a:cxn>
                <a:cxn ang="0">
                  <a:pos x="11" y="9"/>
                </a:cxn>
                <a:cxn ang="0">
                  <a:pos x="12" y="8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3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53"/>
            <p:cNvSpPr>
              <a:spLocks/>
            </p:cNvSpPr>
            <p:nvPr/>
          </p:nvSpPr>
          <p:spPr bwMode="auto">
            <a:xfrm>
              <a:off x="5335588" y="4818063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54"/>
            <p:cNvSpPr>
              <a:spLocks/>
            </p:cNvSpPr>
            <p:nvPr/>
          </p:nvSpPr>
          <p:spPr bwMode="auto">
            <a:xfrm>
              <a:off x="5237163" y="4703763"/>
              <a:ext cx="136525" cy="114300"/>
            </a:xfrm>
            <a:custGeom>
              <a:avLst/>
              <a:gdLst/>
              <a:ahLst/>
              <a:cxnLst>
                <a:cxn ang="0">
                  <a:pos x="86" y="9"/>
                </a:cxn>
                <a:cxn ang="0">
                  <a:pos x="86" y="9"/>
                </a:cxn>
                <a:cxn ang="0">
                  <a:pos x="80" y="10"/>
                </a:cxn>
                <a:cxn ang="0">
                  <a:pos x="73" y="12"/>
                </a:cxn>
                <a:cxn ang="0">
                  <a:pos x="67" y="15"/>
                </a:cxn>
                <a:cxn ang="0">
                  <a:pos x="60" y="21"/>
                </a:cxn>
                <a:cxn ang="0">
                  <a:pos x="60" y="21"/>
                </a:cxn>
                <a:cxn ang="0">
                  <a:pos x="59" y="15"/>
                </a:cxn>
                <a:cxn ang="0">
                  <a:pos x="55" y="11"/>
                </a:cxn>
                <a:cxn ang="0">
                  <a:pos x="52" y="7"/>
                </a:cxn>
                <a:cxn ang="0">
                  <a:pos x="49" y="5"/>
                </a:cxn>
                <a:cxn ang="0">
                  <a:pos x="45" y="2"/>
                </a:cxn>
                <a:cxn ang="0">
                  <a:pos x="41" y="1"/>
                </a:cxn>
                <a:cxn ang="0">
                  <a:pos x="37" y="0"/>
                </a:cxn>
                <a:cxn ang="0">
                  <a:pos x="33" y="1"/>
                </a:cxn>
                <a:cxn ang="0">
                  <a:pos x="29" y="2"/>
                </a:cxn>
                <a:cxn ang="0">
                  <a:pos x="26" y="5"/>
                </a:cxn>
                <a:cxn ang="0">
                  <a:pos x="24" y="8"/>
                </a:cxn>
                <a:cxn ang="0">
                  <a:pos x="22" y="11"/>
                </a:cxn>
                <a:cxn ang="0">
                  <a:pos x="20" y="15"/>
                </a:cxn>
                <a:cxn ang="0">
                  <a:pos x="20" y="20"/>
                </a:cxn>
                <a:cxn ang="0">
                  <a:pos x="22" y="26"/>
                </a:cxn>
                <a:cxn ang="0">
                  <a:pos x="25" y="31"/>
                </a:cxn>
                <a:cxn ang="0">
                  <a:pos x="31" y="37"/>
                </a:cxn>
                <a:cxn ang="0">
                  <a:pos x="31" y="37"/>
                </a:cxn>
                <a:cxn ang="0">
                  <a:pos x="24" y="37"/>
                </a:cxn>
                <a:cxn ang="0">
                  <a:pos x="17" y="40"/>
                </a:cxn>
                <a:cxn ang="0">
                  <a:pos x="13" y="42"/>
                </a:cxn>
                <a:cxn ang="0">
                  <a:pos x="9" y="44"/>
                </a:cxn>
                <a:cxn ang="0">
                  <a:pos x="6" y="47"/>
                </a:cxn>
                <a:cxn ang="0">
                  <a:pos x="2" y="50"/>
                </a:cxn>
                <a:cxn ang="0">
                  <a:pos x="1" y="53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1" y="64"/>
                </a:cxn>
                <a:cxn ang="0">
                  <a:pos x="4" y="67"/>
                </a:cxn>
                <a:cxn ang="0">
                  <a:pos x="7" y="69"/>
                </a:cxn>
                <a:cxn ang="0">
                  <a:pos x="10" y="71"/>
                </a:cxn>
                <a:cxn ang="0">
                  <a:pos x="14" y="72"/>
                </a:cxn>
                <a:cxn ang="0">
                  <a:pos x="18" y="72"/>
                </a:cxn>
                <a:cxn ang="0">
                  <a:pos x="24" y="72"/>
                </a:cxn>
                <a:cxn ang="0">
                  <a:pos x="24" y="72"/>
                </a:cxn>
                <a:cxn ang="0">
                  <a:pos x="34" y="66"/>
                </a:cxn>
                <a:cxn ang="0">
                  <a:pos x="44" y="60"/>
                </a:cxn>
                <a:cxn ang="0">
                  <a:pos x="52" y="52"/>
                </a:cxn>
                <a:cxn ang="0">
                  <a:pos x="61" y="45"/>
                </a:cxn>
                <a:cxn ang="0">
                  <a:pos x="68" y="36"/>
                </a:cxn>
                <a:cxn ang="0">
                  <a:pos x="74" y="28"/>
                </a:cxn>
                <a:cxn ang="0">
                  <a:pos x="81" y="19"/>
                </a:cxn>
                <a:cxn ang="0">
                  <a:pos x="86" y="9"/>
                </a:cxn>
                <a:cxn ang="0">
                  <a:pos x="86" y="9"/>
                </a:cxn>
              </a:cxnLst>
              <a:rect l="0" t="0" r="r" b="b"/>
              <a:pathLst>
                <a:path w="86" h="72">
                  <a:moveTo>
                    <a:pt x="86" y="9"/>
                  </a:moveTo>
                  <a:lnTo>
                    <a:pt x="86" y="9"/>
                  </a:lnTo>
                  <a:lnTo>
                    <a:pt x="80" y="10"/>
                  </a:lnTo>
                  <a:lnTo>
                    <a:pt x="73" y="12"/>
                  </a:lnTo>
                  <a:lnTo>
                    <a:pt x="67" y="15"/>
                  </a:lnTo>
                  <a:lnTo>
                    <a:pt x="60" y="21"/>
                  </a:lnTo>
                  <a:lnTo>
                    <a:pt x="60" y="21"/>
                  </a:lnTo>
                  <a:lnTo>
                    <a:pt x="59" y="15"/>
                  </a:lnTo>
                  <a:lnTo>
                    <a:pt x="55" y="11"/>
                  </a:lnTo>
                  <a:lnTo>
                    <a:pt x="52" y="7"/>
                  </a:lnTo>
                  <a:lnTo>
                    <a:pt x="49" y="5"/>
                  </a:lnTo>
                  <a:lnTo>
                    <a:pt x="45" y="2"/>
                  </a:lnTo>
                  <a:lnTo>
                    <a:pt x="41" y="1"/>
                  </a:lnTo>
                  <a:lnTo>
                    <a:pt x="37" y="0"/>
                  </a:lnTo>
                  <a:lnTo>
                    <a:pt x="33" y="1"/>
                  </a:lnTo>
                  <a:lnTo>
                    <a:pt x="29" y="2"/>
                  </a:lnTo>
                  <a:lnTo>
                    <a:pt x="26" y="5"/>
                  </a:lnTo>
                  <a:lnTo>
                    <a:pt x="24" y="8"/>
                  </a:lnTo>
                  <a:lnTo>
                    <a:pt x="22" y="11"/>
                  </a:lnTo>
                  <a:lnTo>
                    <a:pt x="20" y="15"/>
                  </a:lnTo>
                  <a:lnTo>
                    <a:pt x="20" y="20"/>
                  </a:lnTo>
                  <a:lnTo>
                    <a:pt x="22" y="26"/>
                  </a:lnTo>
                  <a:lnTo>
                    <a:pt x="25" y="31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24" y="37"/>
                  </a:lnTo>
                  <a:lnTo>
                    <a:pt x="17" y="40"/>
                  </a:lnTo>
                  <a:lnTo>
                    <a:pt x="13" y="42"/>
                  </a:lnTo>
                  <a:lnTo>
                    <a:pt x="9" y="44"/>
                  </a:lnTo>
                  <a:lnTo>
                    <a:pt x="6" y="47"/>
                  </a:lnTo>
                  <a:lnTo>
                    <a:pt x="2" y="50"/>
                  </a:lnTo>
                  <a:lnTo>
                    <a:pt x="1" y="53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1" y="64"/>
                  </a:lnTo>
                  <a:lnTo>
                    <a:pt x="4" y="67"/>
                  </a:lnTo>
                  <a:lnTo>
                    <a:pt x="7" y="69"/>
                  </a:lnTo>
                  <a:lnTo>
                    <a:pt x="10" y="71"/>
                  </a:lnTo>
                  <a:lnTo>
                    <a:pt x="14" y="72"/>
                  </a:lnTo>
                  <a:lnTo>
                    <a:pt x="18" y="72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34" y="66"/>
                  </a:lnTo>
                  <a:lnTo>
                    <a:pt x="44" y="60"/>
                  </a:lnTo>
                  <a:lnTo>
                    <a:pt x="52" y="52"/>
                  </a:lnTo>
                  <a:lnTo>
                    <a:pt x="61" y="45"/>
                  </a:lnTo>
                  <a:lnTo>
                    <a:pt x="68" y="36"/>
                  </a:lnTo>
                  <a:lnTo>
                    <a:pt x="74" y="28"/>
                  </a:lnTo>
                  <a:lnTo>
                    <a:pt x="81" y="19"/>
                  </a:lnTo>
                  <a:lnTo>
                    <a:pt x="86" y="9"/>
                  </a:lnTo>
                  <a:lnTo>
                    <a:pt x="86" y="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55"/>
            <p:cNvSpPr>
              <a:spLocks/>
            </p:cNvSpPr>
            <p:nvPr/>
          </p:nvSpPr>
          <p:spPr bwMode="auto">
            <a:xfrm>
              <a:off x="5313363" y="4776788"/>
              <a:ext cx="15875" cy="1428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9"/>
                  </a:lnTo>
                  <a:lnTo>
                    <a:pt x="1" y="9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56"/>
            <p:cNvSpPr>
              <a:spLocks/>
            </p:cNvSpPr>
            <p:nvPr/>
          </p:nvSpPr>
          <p:spPr bwMode="auto">
            <a:xfrm>
              <a:off x="5248275" y="4783138"/>
              <a:ext cx="17463" cy="1905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9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2">
                  <a:moveTo>
                    <a:pt x="11" y="5"/>
                  </a:move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9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57"/>
            <p:cNvSpPr>
              <a:spLocks/>
            </p:cNvSpPr>
            <p:nvPr/>
          </p:nvSpPr>
          <p:spPr bwMode="auto">
            <a:xfrm>
              <a:off x="5287963" y="4719638"/>
              <a:ext cx="20638" cy="20638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9" y="11"/>
                </a:cxn>
                <a:cxn ang="0">
                  <a:pos x="11" y="10"/>
                </a:cxn>
                <a:cxn ang="0">
                  <a:pos x="12" y="8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8"/>
                </a:cxn>
                <a:cxn ang="0">
                  <a:pos x="2" y="10"/>
                </a:cxn>
                <a:cxn ang="0">
                  <a:pos x="4" y="11"/>
                </a:cxn>
                <a:cxn ang="0">
                  <a:pos x="6" y="13"/>
                </a:cxn>
                <a:cxn ang="0">
                  <a:pos x="6" y="13"/>
                </a:cxn>
              </a:cxnLst>
              <a:rect l="0" t="0" r="r" b="b"/>
              <a:pathLst>
                <a:path w="13" h="13">
                  <a:moveTo>
                    <a:pt x="6" y="13"/>
                  </a:moveTo>
                  <a:lnTo>
                    <a:pt x="6" y="13"/>
                  </a:lnTo>
                  <a:lnTo>
                    <a:pt x="9" y="11"/>
                  </a:lnTo>
                  <a:lnTo>
                    <a:pt x="11" y="10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8"/>
                  </a:lnTo>
                  <a:lnTo>
                    <a:pt x="2" y="10"/>
                  </a:lnTo>
                  <a:lnTo>
                    <a:pt x="4" y="11"/>
                  </a:lnTo>
                  <a:lnTo>
                    <a:pt x="6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58"/>
            <p:cNvSpPr>
              <a:spLocks/>
            </p:cNvSpPr>
            <p:nvPr/>
          </p:nvSpPr>
          <p:spPr bwMode="auto">
            <a:xfrm>
              <a:off x="5011738" y="4262438"/>
              <a:ext cx="120650" cy="165100"/>
            </a:xfrm>
            <a:custGeom>
              <a:avLst/>
              <a:gdLst/>
              <a:ahLst/>
              <a:cxnLst>
                <a:cxn ang="0">
                  <a:pos x="52" y="39"/>
                </a:cxn>
                <a:cxn ang="0">
                  <a:pos x="52" y="39"/>
                </a:cxn>
                <a:cxn ang="0">
                  <a:pos x="60" y="38"/>
                </a:cxn>
                <a:cxn ang="0">
                  <a:pos x="66" y="35"/>
                </a:cxn>
                <a:cxn ang="0">
                  <a:pos x="70" y="32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75" y="20"/>
                </a:cxn>
                <a:cxn ang="0">
                  <a:pos x="73" y="15"/>
                </a:cxn>
                <a:cxn ang="0">
                  <a:pos x="72" y="11"/>
                </a:cxn>
                <a:cxn ang="0">
                  <a:pos x="69" y="7"/>
                </a:cxn>
                <a:cxn ang="0">
                  <a:pos x="65" y="4"/>
                </a:cxn>
                <a:cxn ang="0">
                  <a:pos x="61" y="2"/>
                </a:cxn>
                <a:cxn ang="0">
                  <a:pos x="57" y="0"/>
                </a:cxn>
                <a:cxn ang="0">
                  <a:pos x="50" y="0"/>
                </a:cxn>
                <a:cxn ang="0">
                  <a:pos x="45" y="1"/>
                </a:cxn>
                <a:cxn ang="0">
                  <a:pos x="39" y="3"/>
                </a:cxn>
                <a:cxn ang="0">
                  <a:pos x="32" y="7"/>
                </a:cxn>
                <a:cxn ang="0">
                  <a:pos x="32" y="7"/>
                </a:cxn>
                <a:cxn ang="0">
                  <a:pos x="14" y="53"/>
                </a:cxn>
                <a:cxn ang="0">
                  <a:pos x="7" y="76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5" y="103"/>
                </a:cxn>
                <a:cxn ang="0">
                  <a:pos x="10" y="104"/>
                </a:cxn>
                <a:cxn ang="0">
                  <a:pos x="15" y="103"/>
                </a:cxn>
                <a:cxn ang="0">
                  <a:pos x="21" y="99"/>
                </a:cxn>
                <a:cxn ang="0">
                  <a:pos x="25" y="93"/>
                </a:cxn>
                <a:cxn ang="0">
                  <a:pos x="28" y="86"/>
                </a:cxn>
                <a:cxn ang="0">
                  <a:pos x="30" y="76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8" y="62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29" y="63"/>
                </a:cxn>
                <a:cxn ang="0">
                  <a:pos x="37" y="72"/>
                </a:cxn>
                <a:cxn ang="0">
                  <a:pos x="45" y="78"/>
                </a:cxn>
                <a:cxn ang="0">
                  <a:pos x="52" y="81"/>
                </a:cxn>
                <a:cxn ang="0">
                  <a:pos x="59" y="82"/>
                </a:cxn>
                <a:cxn ang="0">
                  <a:pos x="64" y="81"/>
                </a:cxn>
                <a:cxn ang="0">
                  <a:pos x="68" y="79"/>
                </a:cxn>
                <a:cxn ang="0">
                  <a:pos x="71" y="76"/>
                </a:cxn>
                <a:cxn ang="0">
                  <a:pos x="73" y="72"/>
                </a:cxn>
                <a:cxn ang="0">
                  <a:pos x="76" y="68"/>
                </a:cxn>
                <a:cxn ang="0">
                  <a:pos x="76" y="62"/>
                </a:cxn>
                <a:cxn ang="0">
                  <a:pos x="75" y="57"/>
                </a:cxn>
                <a:cxn ang="0">
                  <a:pos x="73" y="52"/>
                </a:cxn>
                <a:cxn ang="0">
                  <a:pos x="69" y="47"/>
                </a:cxn>
                <a:cxn ang="0">
                  <a:pos x="65" y="43"/>
                </a:cxn>
                <a:cxn ang="0">
                  <a:pos x="59" y="41"/>
                </a:cxn>
                <a:cxn ang="0">
                  <a:pos x="52" y="39"/>
                </a:cxn>
                <a:cxn ang="0">
                  <a:pos x="52" y="39"/>
                </a:cxn>
              </a:cxnLst>
              <a:rect l="0" t="0" r="r" b="b"/>
              <a:pathLst>
                <a:path w="76" h="104">
                  <a:moveTo>
                    <a:pt x="52" y="39"/>
                  </a:moveTo>
                  <a:lnTo>
                    <a:pt x="52" y="39"/>
                  </a:lnTo>
                  <a:lnTo>
                    <a:pt x="60" y="38"/>
                  </a:lnTo>
                  <a:lnTo>
                    <a:pt x="66" y="35"/>
                  </a:lnTo>
                  <a:lnTo>
                    <a:pt x="70" y="32"/>
                  </a:lnTo>
                  <a:lnTo>
                    <a:pt x="73" y="28"/>
                  </a:lnTo>
                  <a:lnTo>
                    <a:pt x="75" y="24"/>
                  </a:lnTo>
                  <a:lnTo>
                    <a:pt x="75" y="20"/>
                  </a:lnTo>
                  <a:lnTo>
                    <a:pt x="73" y="15"/>
                  </a:lnTo>
                  <a:lnTo>
                    <a:pt x="72" y="11"/>
                  </a:lnTo>
                  <a:lnTo>
                    <a:pt x="69" y="7"/>
                  </a:lnTo>
                  <a:lnTo>
                    <a:pt x="65" y="4"/>
                  </a:lnTo>
                  <a:lnTo>
                    <a:pt x="61" y="2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5" y="1"/>
                  </a:lnTo>
                  <a:lnTo>
                    <a:pt x="39" y="3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14" y="53"/>
                  </a:lnTo>
                  <a:lnTo>
                    <a:pt x="7" y="76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5" y="103"/>
                  </a:lnTo>
                  <a:lnTo>
                    <a:pt x="10" y="104"/>
                  </a:lnTo>
                  <a:lnTo>
                    <a:pt x="15" y="103"/>
                  </a:lnTo>
                  <a:lnTo>
                    <a:pt x="21" y="99"/>
                  </a:lnTo>
                  <a:lnTo>
                    <a:pt x="25" y="93"/>
                  </a:lnTo>
                  <a:lnTo>
                    <a:pt x="28" y="86"/>
                  </a:lnTo>
                  <a:lnTo>
                    <a:pt x="30" y="76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8" y="62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7" y="72"/>
                  </a:lnTo>
                  <a:lnTo>
                    <a:pt x="45" y="78"/>
                  </a:lnTo>
                  <a:lnTo>
                    <a:pt x="52" y="81"/>
                  </a:lnTo>
                  <a:lnTo>
                    <a:pt x="59" y="82"/>
                  </a:lnTo>
                  <a:lnTo>
                    <a:pt x="64" y="81"/>
                  </a:lnTo>
                  <a:lnTo>
                    <a:pt x="68" y="79"/>
                  </a:lnTo>
                  <a:lnTo>
                    <a:pt x="71" y="76"/>
                  </a:lnTo>
                  <a:lnTo>
                    <a:pt x="73" y="72"/>
                  </a:lnTo>
                  <a:lnTo>
                    <a:pt x="76" y="68"/>
                  </a:lnTo>
                  <a:lnTo>
                    <a:pt x="76" y="62"/>
                  </a:lnTo>
                  <a:lnTo>
                    <a:pt x="75" y="57"/>
                  </a:lnTo>
                  <a:lnTo>
                    <a:pt x="73" y="52"/>
                  </a:lnTo>
                  <a:lnTo>
                    <a:pt x="69" y="47"/>
                  </a:lnTo>
                  <a:lnTo>
                    <a:pt x="65" y="43"/>
                  </a:lnTo>
                  <a:lnTo>
                    <a:pt x="59" y="41"/>
                  </a:lnTo>
                  <a:lnTo>
                    <a:pt x="52" y="39"/>
                  </a:lnTo>
                  <a:lnTo>
                    <a:pt x="52" y="39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59"/>
            <p:cNvSpPr>
              <a:spLocks/>
            </p:cNvSpPr>
            <p:nvPr/>
          </p:nvSpPr>
          <p:spPr bwMode="auto">
            <a:xfrm>
              <a:off x="5056188" y="4360863"/>
              <a:ext cx="1588" cy="158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7D37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60"/>
            <p:cNvSpPr>
              <a:spLocks/>
            </p:cNvSpPr>
            <p:nvPr/>
          </p:nvSpPr>
          <p:spPr bwMode="auto">
            <a:xfrm>
              <a:off x="5035550" y="4319588"/>
              <a:ext cx="9525" cy="158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61"/>
            <p:cNvSpPr>
              <a:spLocks/>
            </p:cNvSpPr>
            <p:nvPr/>
          </p:nvSpPr>
          <p:spPr bwMode="auto">
            <a:xfrm>
              <a:off x="5037138" y="4319588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4"/>
                  </a:lnTo>
                  <a:lnTo>
                    <a:pt x="10" y="2"/>
                  </a:lnTo>
                  <a:lnTo>
                    <a:pt x="8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C9A0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62"/>
            <p:cNvSpPr>
              <a:spLocks/>
            </p:cNvSpPr>
            <p:nvPr/>
          </p:nvSpPr>
          <p:spPr bwMode="auto">
            <a:xfrm>
              <a:off x="5089525" y="4275138"/>
              <a:ext cx="19050" cy="19050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9" y="12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1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0" y="2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2">
                  <a:moveTo>
                    <a:pt x="12" y="7"/>
                  </a:moveTo>
                  <a:lnTo>
                    <a:pt x="12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63"/>
            <p:cNvSpPr>
              <a:spLocks/>
            </p:cNvSpPr>
            <p:nvPr/>
          </p:nvSpPr>
          <p:spPr bwMode="auto">
            <a:xfrm>
              <a:off x="5102225" y="4351338"/>
              <a:ext cx="19050" cy="1905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10" y="10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2" y="10"/>
                </a:cxn>
                <a:cxn ang="0">
                  <a:pos x="1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10" y="2"/>
                </a:cxn>
                <a:cxn ang="0">
                  <a:pos x="11" y="3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lnTo>
                    <a:pt x="12" y="6"/>
                  </a:lnTo>
                  <a:lnTo>
                    <a:pt x="11" y="8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1" y="3"/>
                  </a:lnTo>
                  <a:lnTo>
                    <a:pt x="12" y="6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64"/>
            <p:cNvSpPr>
              <a:spLocks/>
            </p:cNvSpPr>
            <p:nvPr/>
          </p:nvSpPr>
          <p:spPr bwMode="auto">
            <a:xfrm>
              <a:off x="5018088" y="4387850"/>
              <a:ext cx="3175" cy="11113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" h="7">
                  <a:moveTo>
                    <a:pt x="0" y="4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65"/>
            <p:cNvSpPr>
              <a:spLocks/>
            </p:cNvSpPr>
            <p:nvPr/>
          </p:nvSpPr>
          <p:spPr bwMode="auto">
            <a:xfrm>
              <a:off x="5018088" y="4386263"/>
              <a:ext cx="17463" cy="190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1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1"/>
                </a:cxn>
                <a:cxn ang="0">
                  <a:pos x="9" y="10"/>
                </a:cxn>
                <a:cxn ang="0">
                  <a:pos x="11" y="8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1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6AC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标题 662"/>
          <p:cNvSpPr txBox="1">
            <a:spLocks/>
          </p:cNvSpPr>
          <p:nvPr/>
        </p:nvSpPr>
        <p:spPr>
          <a:xfrm>
            <a:off x="2143108" y="2428350"/>
            <a:ext cx="6929486" cy="10001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E305C"/>
                </a:solidFill>
                <a:effectLst/>
                <a:uLnTx/>
                <a:uFillTx/>
                <a:latin typeface="Vladimir Script" pitchFamily="66" charset="0"/>
                <a:ea typeface="+mj-ea"/>
                <a:cs typeface="Arial" pitchFamily="34" charset="0"/>
              </a:rPr>
              <a:t>Happy Mother’s Day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BE305C"/>
              </a:solidFill>
              <a:effectLst/>
              <a:uLnTx/>
              <a:uFillTx/>
              <a:latin typeface="Vladimir Script" pitchFamily="66" charset="0"/>
              <a:ea typeface="+mj-ea"/>
              <a:cs typeface="Arial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 rot="2433562">
            <a:off x="1354754" y="2340128"/>
            <a:ext cx="1428935" cy="1414181"/>
            <a:chOff x="3049588" y="3665538"/>
            <a:chExt cx="1076325" cy="1065213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049588" y="3665538"/>
              <a:ext cx="1076325" cy="1065213"/>
            </a:xfrm>
            <a:custGeom>
              <a:avLst/>
              <a:gdLst/>
              <a:ahLst/>
              <a:cxnLst>
                <a:cxn ang="0">
                  <a:pos x="512" y="671"/>
                </a:cxn>
                <a:cxn ang="0">
                  <a:pos x="462" y="660"/>
                </a:cxn>
                <a:cxn ang="0">
                  <a:pos x="388" y="637"/>
                </a:cxn>
                <a:cxn ang="0">
                  <a:pos x="295" y="605"/>
                </a:cxn>
                <a:cxn ang="0">
                  <a:pos x="246" y="583"/>
                </a:cxn>
                <a:cxn ang="0">
                  <a:pos x="198" y="559"/>
                </a:cxn>
                <a:cxn ang="0">
                  <a:pos x="151" y="531"/>
                </a:cxn>
                <a:cxn ang="0">
                  <a:pos x="108" y="501"/>
                </a:cxn>
                <a:cxn ang="0">
                  <a:pos x="70" y="467"/>
                </a:cxn>
                <a:cxn ang="0">
                  <a:pos x="38" y="430"/>
                </a:cxn>
                <a:cxn ang="0">
                  <a:pos x="20" y="400"/>
                </a:cxn>
                <a:cxn ang="0">
                  <a:pos x="11" y="379"/>
                </a:cxn>
                <a:cxn ang="0">
                  <a:pos x="4" y="357"/>
                </a:cxn>
                <a:cxn ang="0">
                  <a:pos x="1" y="333"/>
                </a:cxn>
                <a:cxn ang="0">
                  <a:pos x="0" y="310"/>
                </a:cxn>
                <a:cxn ang="0">
                  <a:pos x="1" y="297"/>
                </a:cxn>
                <a:cxn ang="0">
                  <a:pos x="8" y="253"/>
                </a:cxn>
                <a:cxn ang="0">
                  <a:pos x="21" y="215"/>
                </a:cxn>
                <a:cxn ang="0">
                  <a:pos x="37" y="184"/>
                </a:cxn>
                <a:cxn ang="0">
                  <a:pos x="57" y="160"/>
                </a:cxn>
                <a:cxn ang="0">
                  <a:pos x="79" y="142"/>
                </a:cxn>
                <a:cxn ang="0">
                  <a:pos x="104" y="130"/>
                </a:cxn>
                <a:cxn ang="0">
                  <a:pos x="131" y="124"/>
                </a:cxn>
                <a:cxn ang="0">
                  <a:pos x="160" y="123"/>
                </a:cxn>
                <a:cxn ang="0">
                  <a:pos x="188" y="126"/>
                </a:cxn>
                <a:cxn ang="0">
                  <a:pos x="217" y="133"/>
                </a:cxn>
                <a:cxn ang="0">
                  <a:pos x="245" y="145"/>
                </a:cxn>
                <a:cxn ang="0">
                  <a:pos x="273" y="160"/>
                </a:cxn>
                <a:cxn ang="0">
                  <a:pos x="298" y="178"/>
                </a:cxn>
                <a:cxn ang="0">
                  <a:pos x="323" y="198"/>
                </a:cxn>
                <a:cxn ang="0">
                  <a:pos x="344" y="220"/>
                </a:cxn>
                <a:cxn ang="0">
                  <a:pos x="361" y="244"/>
                </a:cxn>
                <a:cxn ang="0">
                  <a:pos x="360" y="234"/>
                </a:cxn>
                <a:cxn ang="0">
                  <a:pos x="356" y="187"/>
                </a:cxn>
                <a:cxn ang="0">
                  <a:pos x="359" y="144"/>
                </a:cxn>
                <a:cxn ang="0">
                  <a:pos x="367" y="97"/>
                </a:cxn>
                <a:cxn ang="0">
                  <a:pos x="376" y="75"/>
                </a:cxn>
                <a:cxn ang="0">
                  <a:pos x="386" y="55"/>
                </a:cxn>
                <a:cxn ang="0">
                  <a:pos x="400" y="36"/>
                </a:cxn>
                <a:cxn ang="0">
                  <a:pos x="418" y="21"/>
                </a:cxn>
                <a:cxn ang="0">
                  <a:pos x="440" y="9"/>
                </a:cxn>
                <a:cxn ang="0">
                  <a:pos x="468" y="2"/>
                </a:cxn>
                <a:cxn ang="0">
                  <a:pos x="498" y="0"/>
                </a:cxn>
                <a:cxn ang="0">
                  <a:pos x="515" y="1"/>
                </a:cxn>
                <a:cxn ang="0">
                  <a:pos x="548" y="6"/>
                </a:cxn>
                <a:cxn ang="0">
                  <a:pos x="578" y="16"/>
                </a:cxn>
                <a:cxn ang="0">
                  <a:pos x="604" y="31"/>
                </a:cxn>
                <a:cxn ang="0">
                  <a:pos x="628" y="50"/>
                </a:cxn>
                <a:cxn ang="0">
                  <a:pos x="647" y="74"/>
                </a:cxn>
                <a:cxn ang="0">
                  <a:pos x="661" y="103"/>
                </a:cxn>
                <a:cxn ang="0">
                  <a:pos x="672" y="137"/>
                </a:cxn>
                <a:cxn ang="0">
                  <a:pos x="677" y="178"/>
                </a:cxn>
                <a:cxn ang="0">
                  <a:pos x="677" y="224"/>
                </a:cxn>
                <a:cxn ang="0">
                  <a:pos x="671" y="275"/>
                </a:cxn>
                <a:cxn ang="0">
                  <a:pos x="659" y="333"/>
                </a:cxn>
                <a:cxn ang="0">
                  <a:pos x="639" y="397"/>
                </a:cxn>
                <a:cxn ang="0">
                  <a:pos x="613" y="467"/>
                </a:cxn>
                <a:cxn ang="0">
                  <a:pos x="579" y="544"/>
                </a:cxn>
                <a:cxn ang="0">
                  <a:pos x="536" y="627"/>
                </a:cxn>
                <a:cxn ang="0">
                  <a:pos x="512" y="671"/>
                </a:cxn>
              </a:cxnLst>
              <a:rect l="0" t="0" r="r" b="b"/>
              <a:pathLst>
                <a:path w="678" h="671">
                  <a:moveTo>
                    <a:pt x="512" y="671"/>
                  </a:moveTo>
                  <a:lnTo>
                    <a:pt x="512" y="671"/>
                  </a:lnTo>
                  <a:lnTo>
                    <a:pt x="489" y="666"/>
                  </a:lnTo>
                  <a:lnTo>
                    <a:pt x="462" y="660"/>
                  </a:lnTo>
                  <a:lnTo>
                    <a:pt x="428" y="650"/>
                  </a:lnTo>
                  <a:lnTo>
                    <a:pt x="388" y="637"/>
                  </a:lnTo>
                  <a:lnTo>
                    <a:pt x="344" y="623"/>
                  </a:lnTo>
                  <a:lnTo>
                    <a:pt x="295" y="605"/>
                  </a:lnTo>
                  <a:lnTo>
                    <a:pt x="271" y="594"/>
                  </a:lnTo>
                  <a:lnTo>
                    <a:pt x="246" y="583"/>
                  </a:lnTo>
                  <a:lnTo>
                    <a:pt x="222" y="572"/>
                  </a:lnTo>
                  <a:lnTo>
                    <a:pt x="198" y="559"/>
                  </a:lnTo>
                  <a:lnTo>
                    <a:pt x="174" y="545"/>
                  </a:lnTo>
                  <a:lnTo>
                    <a:pt x="151" y="531"/>
                  </a:lnTo>
                  <a:lnTo>
                    <a:pt x="129" y="517"/>
                  </a:lnTo>
                  <a:lnTo>
                    <a:pt x="108" y="501"/>
                  </a:lnTo>
                  <a:lnTo>
                    <a:pt x="88" y="484"/>
                  </a:lnTo>
                  <a:lnTo>
                    <a:pt x="70" y="467"/>
                  </a:lnTo>
                  <a:lnTo>
                    <a:pt x="53" y="449"/>
                  </a:lnTo>
                  <a:lnTo>
                    <a:pt x="38" y="430"/>
                  </a:lnTo>
                  <a:lnTo>
                    <a:pt x="25" y="410"/>
                  </a:lnTo>
                  <a:lnTo>
                    <a:pt x="20" y="400"/>
                  </a:lnTo>
                  <a:lnTo>
                    <a:pt x="16" y="390"/>
                  </a:lnTo>
                  <a:lnTo>
                    <a:pt x="11" y="379"/>
                  </a:lnTo>
                  <a:lnTo>
                    <a:pt x="7" y="367"/>
                  </a:lnTo>
                  <a:lnTo>
                    <a:pt x="4" y="357"/>
                  </a:lnTo>
                  <a:lnTo>
                    <a:pt x="2" y="345"/>
                  </a:lnTo>
                  <a:lnTo>
                    <a:pt x="1" y="333"/>
                  </a:lnTo>
                  <a:lnTo>
                    <a:pt x="0" y="322"/>
                  </a:lnTo>
                  <a:lnTo>
                    <a:pt x="0" y="310"/>
                  </a:lnTo>
                  <a:lnTo>
                    <a:pt x="1" y="297"/>
                  </a:lnTo>
                  <a:lnTo>
                    <a:pt x="1" y="297"/>
                  </a:lnTo>
                  <a:lnTo>
                    <a:pt x="4" y="274"/>
                  </a:lnTo>
                  <a:lnTo>
                    <a:pt x="8" y="253"/>
                  </a:lnTo>
                  <a:lnTo>
                    <a:pt x="13" y="233"/>
                  </a:lnTo>
                  <a:lnTo>
                    <a:pt x="21" y="215"/>
                  </a:lnTo>
                  <a:lnTo>
                    <a:pt x="28" y="199"/>
                  </a:lnTo>
                  <a:lnTo>
                    <a:pt x="37" y="184"/>
                  </a:lnTo>
                  <a:lnTo>
                    <a:pt x="46" y="171"/>
                  </a:lnTo>
                  <a:lnTo>
                    <a:pt x="57" y="160"/>
                  </a:lnTo>
                  <a:lnTo>
                    <a:pt x="67" y="150"/>
                  </a:lnTo>
                  <a:lnTo>
                    <a:pt x="79" y="142"/>
                  </a:lnTo>
                  <a:lnTo>
                    <a:pt x="92" y="135"/>
                  </a:lnTo>
                  <a:lnTo>
                    <a:pt x="104" y="130"/>
                  </a:lnTo>
                  <a:lnTo>
                    <a:pt x="117" y="127"/>
                  </a:lnTo>
                  <a:lnTo>
                    <a:pt x="131" y="124"/>
                  </a:lnTo>
                  <a:lnTo>
                    <a:pt x="145" y="123"/>
                  </a:lnTo>
                  <a:lnTo>
                    <a:pt x="160" y="123"/>
                  </a:lnTo>
                  <a:lnTo>
                    <a:pt x="173" y="124"/>
                  </a:lnTo>
                  <a:lnTo>
                    <a:pt x="188" y="126"/>
                  </a:lnTo>
                  <a:lnTo>
                    <a:pt x="203" y="129"/>
                  </a:lnTo>
                  <a:lnTo>
                    <a:pt x="217" y="133"/>
                  </a:lnTo>
                  <a:lnTo>
                    <a:pt x="232" y="139"/>
                  </a:lnTo>
                  <a:lnTo>
                    <a:pt x="245" y="145"/>
                  </a:lnTo>
                  <a:lnTo>
                    <a:pt x="259" y="151"/>
                  </a:lnTo>
                  <a:lnTo>
                    <a:pt x="273" y="160"/>
                  </a:lnTo>
                  <a:lnTo>
                    <a:pt x="286" y="168"/>
                  </a:lnTo>
                  <a:lnTo>
                    <a:pt x="298" y="178"/>
                  </a:lnTo>
                  <a:lnTo>
                    <a:pt x="311" y="187"/>
                  </a:lnTo>
                  <a:lnTo>
                    <a:pt x="323" y="198"/>
                  </a:lnTo>
                  <a:lnTo>
                    <a:pt x="333" y="208"/>
                  </a:lnTo>
                  <a:lnTo>
                    <a:pt x="344" y="220"/>
                  </a:lnTo>
                  <a:lnTo>
                    <a:pt x="352" y="232"/>
                  </a:lnTo>
                  <a:lnTo>
                    <a:pt x="361" y="244"/>
                  </a:lnTo>
                  <a:lnTo>
                    <a:pt x="361" y="244"/>
                  </a:lnTo>
                  <a:lnTo>
                    <a:pt x="360" y="234"/>
                  </a:lnTo>
                  <a:lnTo>
                    <a:pt x="356" y="205"/>
                  </a:lnTo>
                  <a:lnTo>
                    <a:pt x="356" y="187"/>
                  </a:lnTo>
                  <a:lnTo>
                    <a:pt x="356" y="166"/>
                  </a:lnTo>
                  <a:lnTo>
                    <a:pt x="359" y="144"/>
                  </a:lnTo>
                  <a:lnTo>
                    <a:pt x="362" y="121"/>
                  </a:lnTo>
                  <a:lnTo>
                    <a:pt x="367" y="97"/>
                  </a:lnTo>
                  <a:lnTo>
                    <a:pt x="370" y="87"/>
                  </a:lnTo>
                  <a:lnTo>
                    <a:pt x="376" y="75"/>
                  </a:lnTo>
                  <a:lnTo>
                    <a:pt x="380" y="64"/>
                  </a:lnTo>
                  <a:lnTo>
                    <a:pt x="386" y="55"/>
                  </a:lnTo>
                  <a:lnTo>
                    <a:pt x="392" y="45"/>
                  </a:lnTo>
                  <a:lnTo>
                    <a:pt x="400" y="36"/>
                  </a:lnTo>
                  <a:lnTo>
                    <a:pt x="409" y="28"/>
                  </a:lnTo>
                  <a:lnTo>
                    <a:pt x="418" y="21"/>
                  </a:lnTo>
                  <a:lnTo>
                    <a:pt x="428" y="15"/>
                  </a:lnTo>
                  <a:lnTo>
                    <a:pt x="440" y="9"/>
                  </a:lnTo>
                  <a:lnTo>
                    <a:pt x="453" y="5"/>
                  </a:lnTo>
                  <a:lnTo>
                    <a:pt x="468" y="2"/>
                  </a:lnTo>
                  <a:lnTo>
                    <a:pt x="482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15" y="1"/>
                  </a:lnTo>
                  <a:lnTo>
                    <a:pt x="532" y="3"/>
                  </a:lnTo>
                  <a:lnTo>
                    <a:pt x="548" y="6"/>
                  </a:lnTo>
                  <a:lnTo>
                    <a:pt x="563" y="10"/>
                  </a:lnTo>
                  <a:lnTo>
                    <a:pt x="578" y="16"/>
                  </a:lnTo>
                  <a:lnTo>
                    <a:pt x="590" y="22"/>
                  </a:lnTo>
                  <a:lnTo>
                    <a:pt x="604" y="31"/>
                  </a:lnTo>
                  <a:lnTo>
                    <a:pt x="616" y="39"/>
                  </a:lnTo>
                  <a:lnTo>
                    <a:pt x="628" y="50"/>
                  </a:lnTo>
                  <a:lnTo>
                    <a:pt x="637" y="61"/>
                  </a:lnTo>
                  <a:lnTo>
                    <a:pt x="647" y="74"/>
                  </a:lnTo>
                  <a:lnTo>
                    <a:pt x="655" y="88"/>
                  </a:lnTo>
                  <a:lnTo>
                    <a:pt x="661" y="103"/>
                  </a:lnTo>
                  <a:lnTo>
                    <a:pt x="668" y="119"/>
                  </a:lnTo>
                  <a:lnTo>
                    <a:pt x="672" y="137"/>
                  </a:lnTo>
                  <a:lnTo>
                    <a:pt x="675" y="158"/>
                  </a:lnTo>
                  <a:lnTo>
                    <a:pt x="677" y="178"/>
                  </a:lnTo>
                  <a:lnTo>
                    <a:pt x="678" y="200"/>
                  </a:lnTo>
                  <a:lnTo>
                    <a:pt x="677" y="224"/>
                  </a:lnTo>
                  <a:lnTo>
                    <a:pt x="675" y="249"/>
                  </a:lnTo>
                  <a:lnTo>
                    <a:pt x="671" y="275"/>
                  </a:lnTo>
                  <a:lnTo>
                    <a:pt x="666" y="304"/>
                  </a:lnTo>
                  <a:lnTo>
                    <a:pt x="659" y="333"/>
                  </a:lnTo>
                  <a:lnTo>
                    <a:pt x="650" y="364"/>
                  </a:lnTo>
                  <a:lnTo>
                    <a:pt x="639" y="397"/>
                  </a:lnTo>
                  <a:lnTo>
                    <a:pt x="628" y="432"/>
                  </a:lnTo>
                  <a:lnTo>
                    <a:pt x="613" y="467"/>
                  </a:lnTo>
                  <a:lnTo>
                    <a:pt x="597" y="505"/>
                  </a:lnTo>
                  <a:lnTo>
                    <a:pt x="579" y="544"/>
                  </a:lnTo>
                  <a:lnTo>
                    <a:pt x="559" y="584"/>
                  </a:lnTo>
                  <a:lnTo>
                    <a:pt x="536" y="627"/>
                  </a:lnTo>
                  <a:lnTo>
                    <a:pt x="512" y="671"/>
                  </a:lnTo>
                  <a:lnTo>
                    <a:pt x="512" y="671"/>
                  </a:lnTo>
                  <a:close/>
                </a:path>
              </a:pathLst>
            </a:custGeom>
            <a:solidFill>
              <a:srgbClr val="FF667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3092450" y="3705225"/>
              <a:ext cx="974725" cy="977900"/>
            </a:xfrm>
            <a:custGeom>
              <a:avLst/>
              <a:gdLst/>
              <a:ahLst/>
              <a:cxnLst>
                <a:cxn ang="0">
                  <a:pos x="394" y="22"/>
                </a:cxn>
                <a:cxn ang="0">
                  <a:pos x="367" y="57"/>
                </a:cxn>
                <a:cxn ang="0">
                  <a:pos x="352" y="102"/>
                </a:cxn>
                <a:cxn ang="0">
                  <a:pos x="344" y="176"/>
                </a:cxn>
                <a:cxn ang="0">
                  <a:pos x="352" y="263"/>
                </a:cxn>
                <a:cxn ang="0">
                  <a:pos x="303" y="215"/>
                </a:cxn>
                <a:cxn ang="0">
                  <a:pos x="228" y="160"/>
                </a:cxn>
                <a:cxn ang="0">
                  <a:pos x="181" y="137"/>
                </a:cxn>
                <a:cxn ang="0">
                  <a:pos x="124" y="133"/>
                </a:cxn>
                <a:cxn ang="0">
                  <a:pos x="81" y="147"/>
                </a:cxn>
                <a:cxn ang="0">
                  <a:pos x="32" y="187"/>
                </a:cxn>
                <a:cxn ang="0">
                  <a:pos x="10" y="227"/>
                </a:cxn>
                <a:cxn ang="0">
                  <a:pos x="1" y="295"/>
                </a:cxn>
                <a:cxn ang="0">
                  <a:pos x="22" y="361"/>
                </a:cxn>
                <a:cxn ang="0">
                  <a:pos x="53" y="406"/>
                </a:cxn>
                <a:cxn ang="0">
                  <a:pos x="110" y="458"/>
                </a:cxn>
                <a:cxn ang="0">
                  <a:pos x="197" y="513"/>
                </a:cxn>
                <a:cxn ang="0">
                  <a:pos x="340" y="576"/>
                </a:cxn>
                <a:cxn ang="0">
                  <a:pos x="462" y="614"/>
                </a:cxn>
                <a:cxn ang="0">
                  <a:pos x="485" y="578"/>
                </a:cxn>
                <a:cxn ang="0">
                  <a:pos x="544" y="455"/>
                </a:cxn>
                <a:cxn ang="0">
                  <a:pos x="585" y="351"/>
                </a:cxn>
                <a:cxn ang="0">
                  <a:pos x="606" y="264"/>
                </a:cxn>
                <a:cxn ang="0">
                  <a:pos x="614" y="193"/>
                </a:cxn>
                <a:cxn ang="0">
                  <a:pos x="611" y="137"/>
                </a:cxn>
                <a:cxn ang="0">
                  <a:pos x="588" y="68"/>
                </a:cxn>
                <a:cxn ang="0">
                  <a:pos x="561" y="35"/>
                </a:cxn>
                <a:cxn ang="0">
                  <a:pos x="522" y="11"/>
                </a:cxn>
                <a:cxn ang="0">
                  <a:pos x="480" y="0"/>
                </a:cxn>
                <a:cxn ang="0">
                  <a:pos x="440" y="2"/>
                </a:cxn>
                <a:cxn ang="0">
                  <a:pos x="412" y="11"/>
                </a:cxn>
                <a:cxn ang="0">
                  <a:pos x="357" y="240"/>
                </a:cxn>
                <a:cxn ang="0">
                  <a:pos x="355" y="140"/>
                </a:cxn>
                <a:cxn ang="0">
                  <a:pos x="372" y="67"/>
                </a:cxn>
                <a:cxn ang="0">
                  <a:pos x="393" y="35"/>
                </a:cxn>
                <a:cxn ang="0">
                  <a:pos x="415" y="18"/>
                </a:cxn>
                <a:cxn ang="0">
                  <a:pos x="450" y="10"/>
                </a:cxn>
                <a:cxn ang="0">
                  <a:pos x="489" y="11"/>
                </a:cxn>
                <a:cxn ang="0">
                  <a:pos x="529" y="24"/>
                </a:cxn>
                <a:cxn ang="0">
                  <a:pos x="563" y="50"/>
                </a:cxn>
                <a:cxn ang="0">
                  <a:pos x="587" y="83"/>
                </a:cxn>
                <a:cxn ang="0">
                  <a:pos x="606" y="157"/>
                </a:cxn>
                <a:cxn ang="0">
                  <a:pos x="605" y="217"/>
                </a:cxn>
                <a:cxn ang="0">
                  <a:pos x="590" y="301"/>
                </a:cxn>
                <a:cxn ang="0">
                  <a:pos x="556" y="406"/>
                </a:cxn>
                <a:cxn ang="0">
                  <a:pos x="499" y="533"/>
                </a:cxn>
                <a:cxn ang="0">
                  <a:pos x="436" y="599"/>
                </a:cxn>
                <a:cxn ang="0">
                  <a:pos x="298" y="551"/>
                </a:cxn>
                <a:cxn ang="0">
                  <a:pos x="160" y="481"/>
                </a:cxn>
                <a:cxn ang="0">
                  <a:pos x="98" y="437"/>
                </a:cxn>
                <a:cxn ang="0">
                  <a:pos x="48" y="386"/>
                </a:cxn>
                <a:cxn ang="0">
                  <a:pos x="20" y="339"/>
                </a:cxn>
                <a:cxn ang="0">
                  <a:pos x="9" y="281"/>
                </a:cxn>
                <a:cxn ang="0">
                  <a:pos x="14" y="243"/>
                </a:cxn>
                <a:cxn ang="0">
                  <a:pos x="30" y="204"/>
                </a:cxn>
                <a:cxn ang="0">
                  <a:pos x="71" y="162"/>
                </a:cxn>
                <a:cxn ang="0">
                  <a:pos x="111" y="144"/>
                </a:cxn>
                <a:cxn ang="0">
                  <a:pos x="165" y="142"/>
                </a:cxn>
                <a:cxn ang="0">
                  <a:pos x="202" y="155"/>
                </a:cxn>
                <a:cxn ang="0">
                  <a:pos x="286" y="212"/>
                </a:cxn>
                <a:cxn ang="0">
                  <a:pos x="355" y="279"/>
                </a:cxn>
              </a:cxnLst>
              <a:rect l="0" t="0" r="r" b="b"/>
              <a:pathLst>
                <a:path w="614" h="616">
                  <a:moveTo>
                    <a:pt x="412" y="11"/>
                  </a:moveTo>
                  <a:lnTo>
                    <a:pt x="412" y="11"/>
                  </a:lnTo>
                  <a:lnTo>
                    <a:pt x="403" y="16"/>
                  </a:lnTo>
                  <a:lnTo>
                    <a:pt x="394" y="22"/>
                  </a:lnTo>
                  <a:lnTo>
                    <a:pt x="386" y="30"/>
                  </a:lnTo>
                  <a:lnTo>
                    <a:pt x="378" y="38"/>
                  </a:lnTo>
                  <a:lnTo>
                    <a:pt x="372" y="47"/>
                  </a:lnTo>
                  <a:lnTo>
                    <a:pt x="367" y="57"/>
                  </a:lnTo>
                  <a:lnTo>
                    <a:pt x="362" y="68"/>
                  </a:lnTo>
                  <a:lnTo>
                    <a:pt x="358" y="79"/>
                  </a:lnTo>
                  <a:lnTo>
                    <a:pt x="354" y="90"/>
                  </a:lnTo>
                  <a:lnTo>
                    <a:pt x="352" y="102"/>
                  </a:lnTo>
                  <a:lnTo>
                    <a:pt x="347" y="126"/>
                  </a:lnTo>
                  <a:lnTo>
                    <a:pt x="345" y="152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5" y="203"/>
                  </a:lnTo>
                  <a:lnTo>
                    <a:pt x="346" y="226"/>
                  </a:lnTo>
                  <a:lnTo>
                    <a:pt x="350" y="247"/>
                  </a:lnTo>
                  <a:lnTo>
                    <a:pt x="352" y="263"/>
                  </a:lnTo>
                  <a:lnTo>
                    <a:pt x="352" y="263"/>
                  </a:lnTo>
                  <a:lnTo>
                    <a:pt x="336" y="246"/>
                  </a:lnTo>
                  <a:lnTo>
                    <a:pt x="320" y="231"/>
                  </a:lnTo>
                  <a:lnTo>
                    <a:pt x="303" y="215"/>
                  </a:lnTo>
                  <a:lnTo>
                    <a:pt x="285" y="201"/>
                  </a:lnTo>
                  <a:lnTo>
                    <a:pt x="267" y="187"/>
                  </a:lnTo>
                  <a:lnTo>
                    <a:pt x="247" y="174"/>
                  </a:lnTo>
                  <a:lnTo>
                    <a:pt x="228" y="160"/>
                  </a:lnTo>
                  <a:lnTo>
                    <a:pt x="207" y="148"/>
                  </a:lnTo>
                  <a:lnTo>
                    <a:pt x="207" y="148"/>
                  </a:lnTo>
                  <a:lnTo>
                    <a:pt x="194" y="142"/>
                  </a:lnTo>
                  <a:lnTo>
                    <a:pt x="181" y="137"/>
                  </a:lnTo>
                  <a:lnTo>
                    <a:pt x="167" y="134"/>
                  </a:lnTo>
                  <a:lnTo>
                    <a:pt x="153" y="132"/>
                  </a:lnTo>
                  <a:lnTo>
                    <a:pt x="139" y="132"/>
                  </a:lnTo>
                  <a:lnTo>
                    <a:pt x="124" y="133"/>
                  </a:lnTo>
                  <a:lnTo>
                    <a:pt x="109" y="136"/>
                  </a:lnTo>
                  <a:lnTo>
                    <a:pt x="95" y="141"/>
                  </a:lnTo>
                  <a:lnTo>
                    <a:pt x="95" y="141"/>
                  </a:lnTo>
                  <a:lnTo>
                    <a:pt x="81" y="147"/>
                  </a:lnTo>
                  <a:lnTo>
                    <a:pt x="67" y="155"/>
                  </a:lnTo>
                  <a:lnTo>
                    <a:pt x="54" y="164"/>
                  </a:lnTo>
                  <a:lnTo>
                    <a:pt x="43" y="175"/>
                  </a:lnTo>
                  <a:lnTo>
                    <a:pt x="32" y="187"/>
                  </a:lnTo>
                  <a:lnTo>
                    <a:pt x="23" y="199"/>
                  </a:lnTo>
                  <a:lnTo>
                    <a:pt x="16" y="213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4" y="244"/>
                  </a:lnTo>
                  <a:lnTo>
                    <a:pt x="2" y="261"/>
                  </a:lnTo>
                  <a:lnTo>
                    <a:pt x="0" y="278"/>
                  </a:lnTo>
                  <a:lnTo>
                    <a:pt x="1" y="295"/>
                  </a:lnTo>
                  <a:lnTo>
                    <a:pt x="3" y="312"/>
                  </a:lnTo>
                  <a:lnTo>
                    <a:pt x="8" y="329"/>
                  </a:lnTo>
                  <a:lnTo>
                    <a:pt x="14" y="345"/>
                  </a:lnTo>
                  <a:lnTo>
                    <a:pt x="22" y="361"/>
                  </a:lnTo>
                  <a:lnTo>
                    <a:pt x="22" y="361"/>
                  </a:lnTo>
                  <a:lnTo>
                    <a:pt x="31" y="376"/>
                  </a:lnTo>
                  <a:lnTo>
                    <a:pt x="41" y="391"/>
                  </a:lnTo>
                  <a:lnTo>
                    <a:pt x="53" y="406"/>
                  </a:lnTo>
                  <a:lnTo>
                    <a:pt x="66" y="420"/>
                  </a:lnTo>
                  <a:lnTo>
                    <a:pt x="80" y="432"/>
                  </a:lnTo>
                  <a:lnTo>
                    <a:pt x="94" y="445"/>
                  </a:lnTo>
                  <a:lnTo>
                    <a:pt x="110" y="458"/>
                  </a:lnTo>
                  <a:lnTo>
                    <a:pt x="126" y="469"/>
                  </a:lnTo>
                  <a:lnTo>
                    <a:pt x="143" y="481"/>
                  </a:lnTo>
                  <a:lnTo>
                    <a:pt x="161" y="493"/>
                  </a:lnTo>
                  <a:lnTo>
                    <a:pt x="197" y="513"/>
                  </a:lnTo>
                  <a:lnTo>
                    <a:pt x="233" y="532"/>
                  </a:lnTo>
                  <a:lnTo>
                    <a:pt x="270" y="549"/>
                  </a:lnTo>
                  <a:lnTo>
                    <a:pt x="306" y="564"/>
                  </a:lnTo>
                  <a:lnTo>
                    <a:pt x="340" y="576"/>
                  </a:lnTo>
                  <a:lnTo>
                    <a:pt x="372" y="588"/>
                  </a:lnTo>
                  <a:lnTo>
                    <a:pt x="399" y="596"/>
                  </a:lnTo>
                  <a:lnTo>
                    <a:pt x="443" y="610"/>
                  </a:lnTo>
                  <a:lnTo>
                    <a:pt x="462" y="614"/>
                  </a:lnTo>
                  <a:lnTo>
                    <a:pt x="465" y="616"/>
                  </a:lnTo>
                  <a:lnTo>
                    <a:pt x="467" y="612"/>
                  </a:lnTo>
                  <a:lnTo>
                    <a:pt x="467" y="612"/>
                  </a:lnTo>
                  <a:lnTo>
                    <a:pt x="485" y="578"/>
                  </a:lnTo>
                  <a:lnTo>
                    <a:pt x="502" y="546"/>
                  </a:lnTo>
                  <a:lnTo>
                    <a:pt x="518" y="514"/>
                  </a:lnTo>
                  <a:lnTo>
                    <a:pt x="532" y="484"/>
                  </a:lnTo>
                  <a:lnTo>
                    <a:pt x="544" y="455"/>
                  </a:lnTo>
                  <a:lnTo>
                    <a:pt x="556" y="427"/>
                  </a:lnTo>
                  <a:lnTo>
                    <a:pt x="567" y="401"/>
                  </a:lnTo>
                  <a:lnTo>
                    <a:pt x="576" y="375"/>
                  </a:lnTo>
                  <a:lnTo>
                    <a:pt x="585" y="351"/>
                  </a:lnTo>
                  <a:lnTo>
                    <a:pt x="591" y="327"/>
                  </a:lnTo>
                  <a:lnTo>
                    <a:pt x="597" y="305"/>
                  </a:lnTo>
                  <a:lnTo>
                    <a:pt x="603" y="284"/>
                  </a:lnTo>
                  <a:lnTo>
                    <a:pt x="606" y="264"/>
                  </a:lnTo>
                  <a:lnTo>
                    <a:pt x="610" y="245"/>
                  </a:lnTo>
                  <a:lnTo>
                    <a:pt x="612" y="226"/>
                  </a:lnTo>
                  <a:lnTo>
                    <a:pt x="613" y="209"/>
                  </a:lnTo>
                  <a:lnTo>
                    <a:pt x="614" y="193"/>
                  </a:lnTo>
                  <a:lnTo>
                    <a:pt x="614" y="177"/>
                  </a:lnTo>
                  <a:lnTo>
                    <a:pt x="614" y="163"/>
                  </a:lnTo>
                  <a:lnTo>
                    <a:pt x="613" y="150"/>
                  </a:lnTo>
                  <a:lnTo>
                    <a:pt x="611" y="137"/>
                  </a:lnTo>
                  <a:lnTo>
                    <a:pt x="609" y="124"/>
                  </a:lnTo>
                  <a:lnTo>
                    <a:pt x="604" y="103"/>
                  </a:lnTo>
                  <a:lnTo>
                    <a:pt x="596" y="84"/>
                  </a:lnTo>
                  <a:lnTo>
                    <a:pt x="588" y="68"/>
                  </a:lnTo>
                  <a:lnTo>
                    <a:pt x="579" y="55"/>
                  </a:lnTo>
                  <a:lnTo>
                    <a:pt x="570" y="44"/>
                  </a:lnTo>
                  <a:lnTo>
                    <a:pt x="570" y="44"/>
                  </a:lnTo>
                  <a:lnTo>
                    <a:pt x="561" y="35"/>
                  </a:lnTo>
                  <a:lnTo>
                    <a:pt x="553" y="28"/>
                  </a:lnTo>
                  <a:lnTo>
                    <a:pt x="542" y="21"/>
                  </a:lnTo>
                  <a:lnTo>
                    <a:pt x="533" y="16"/>
                  </a:lnTo>
                  <a:lnTo>
                    <a:pt x="522" y="11"/>
                  </a:lnTo>
                  <a:lnTo>
                    <a:pt x="513" y="8"/>
                  </a:lnTo>
                  <a:lnTo>
                    <a:pt x="502" y="4"/>
                  </a:lnTo>
                  <a:lnTo>
                    <a:pt x="490" y="2"/>
                  </a:lnTo>
                  <a:lnTo>
                    <a:pt x="480" y="0"/>
                  </a:lnTo>
                  <a:lnTo>
                    <a:pt x="469" y="0"/>
                  </a:lnTo>
                  <a:lnTo>
                    <a:pt x="460" y="0"/>
                  </a:lnTo>
                  <a:lnTo>
                    <a:pt x="449" y="1"/>
                  </a:lnTo>
                  <a:lnTo>
                    <a:pt x="440" y="2"/>
                  </a:lnTo>
                  <a:lnTo>
                    <a:pt x="430" y="4"/>
                  </a:lnTo>
                  <a:lnTo>
                    <a:pt x="421" y="8"/>
                  </a:lnTo>
                  <a:lnTo>
                    <a:pt x="412" y="11"/>
                  </a:lnTo>
                  <a:lnTo>
                    <a:pt x="412" y="11"/>
                  </a:lnTo>
                  <a:close/>
                  <a:moveTo>
                    <a:pt x="362" y="275"/>
                  </a:moveTo>
                  <a:lnTo>
                    <a:pt x="362" y="275"/>
                  </a:lnTo>
                  <a:lnTo>
                    <a:pt x="360" y="265"/>
                  </a:lnTo>
                  <a:lnTo>
                    <a:pt x="357" y="240"/>
                  </a:lnTo>
                  <a:lnTo>
                    <a:pt x="354" y="205"/>
                  </a:lnTo>
                  <a:lnTo>
                    <a:pt x="354" y="183"/>
                  </a:lnTo>
                  <a:lnTo>
                    <a:pt x="354" y="162"/>
                  </a:lnTo>
                  <a:lnTo>
                    <a:pt x="355" y="140"/>
                  </a:lnTo>
                  <a:lnTo>
                    <a:pt x="357" y="118"/>
                  </a:lnTo>
                  <a:lnTo>
                    <a:pt x="361" y="97"/>
                  </a:lnTo>
                  <a:lnTo>
                    <a:pt x="368" y="76"/>
                  </a:lnTo>
                  <a:lnTo>
                    <a:pt x="372" y="67"/>
                  </a:lnTo>
                  <a:lnTo>
                    <a:pt x="376" y="57"/>
                  </a:lnTo>
                  <a:lnTo>
                    <a:pt x="381" y="50"/>
                  </a:lnTo>
                  <a:lnTo>
                    <a:pt x="387" y="42"/>
                  </a:lnTo>
                  <a:lnTo>
                    <a:pt x="393" y="35"/>
                  </a:lnTo>
                  <a:lnTo>
                    <a:pt x="399" y="29"/>
                  </a:lnTo>
                  <a:lnTo>
                    <a:pt x="408" y="24"/>
                  </a:lnTo>
                  <a:lnTo>
                    <a:pt x="415" y="18"/>
                  </a:lnTo>
                  <a:lnTo>
                    <a:pt x="415" y="18"/>
                  </a:lnTo>
                  <a:lnTo>
                    <a:pt x="424" y="15"/>
                  </a:lnTo>
                  <a:lnTo>
                    <a:pt x="432" y="13"/>
                  </a:lnTo>
                  <a:lnTo>
                    <a:pt x="441" y="11"/>
                  </a:lnTo>
                  <a:lnTo>
                    <a:pt x="450" y="10"/>
                  </a:lnTo>
                  <a:lnTo>
                    <a:pt x="460" y="9"/>
                  </a:lnTo>
                  <a:lnTo>
                    <a:pt x="469" y="9"/>
                  </a:lnTo>
                  <a:lnTo>
                    <a:pt x="480" y="9"/>
                  </a:lnTo>
                  <a:lnTo>
                    <a:pt x="489" y="11"/>
                  </a:lnTo>
                  <a:lnTo>
                    <a:pt x="500" y="12"/>
                  </a:lnTo>
                  <a:lnTo>
                    <a:pt x="509" y="15"/>
                  </a:lnTo>
                  <a:lnTo>
                    <a:pt x="519" y="18"/>
                  </a:lnTo>
                  <a:lnTo>
                    <a:pt x="529" y="24"/>
                  </a:lnTo>
                  <a:lnTo>
                    <a:pt x="538" y="29"/>
                  </a:lnTo>
                  <a:lnTo>
                    <a:pt x="548" y="34"/>
                  </a:lnTo>
                  <a:lnTo>
                    <a:pt x="556" y="42"/>
                  </a:lnTo>
                  <a:lnTo>
                    <a:pt x="563" y="50"/>
                  </a:lnTo>
                  <a:lnTo>
                    <a:pt x="563" y="50"/>
                  </a:lnTo>
                  <a:lnTo>
                    <a:pt x="572" y="58"/>
                  </a:lnTo>
                  <a:lnTo>
                    <a:pt x="579" y="70"/>
                  </a:lnTo>
                  <a:lnTo>
                    <a:pt x="587" y="83"/>
                  </a:lnTo>
                  <a:lnTo>
                    <a:pt x="593" y="98"/>
                  </a:lnTo>
                  <a:lnTo>
                    <a:pt x="598" y="116"/>
                  </a:lnTo>
                  <a:lnTo>
                    <a:pt x="603" y="135"/>
                  </a:lnTo>
                  <a:lnTo>
                    <a:pt x="606" y="157"/>
                  </a:lnTo>
                  <a:lnTo>
                    <a:pt x="606" y="181"/>
                  </a:lnTo>
                  <a:lnTo>
                    <a:pt x="606" y="181"/>
                  </a:lnTo>
                  <a:lnTo>
                    <a:pt x="606" y="198"/>
                  </a:lnTo>
                  <a:lnTo>
                    <a:pt x="605" y="217"/>
                  </a:lnTo>
                  <a:lnTo>
                    <a:pt x="603" y="236"/>
                  </a:lnTo>
                  <a:lnTo>
                    <a:pt x="600" y="257"/>
                  </a:lnTo>
                  <a:lnTo>
                    <a:pt x="595" y="278"/>
                  </a:lnTo>
                  <a:lnTo>
                    <a:pt x="590" y="301"/>
                  </a:lnTo>
                  <a:lnTo>
                    <a:pt x="584" y="325"/>
                  </a:lnTo>
                  <a:lnTo>
                    <a:pt x="575" y="351"/>
                  </a:lnTo>
                  <a:lnTo>
                    <a:pt x="567" y="377"/>
                  </a:lnTo>
                  <a:lnTo>
                    <a:pt x="556" y="406"/>
                  </a:lnTo>
                  <a:lnTo>
                    <a:pt x="544" y="436"/>
                  </a:lnTo>
                  <a:lnTo>
                    <a:pt x="531" y="466"/>
                  </a:lnTo>
                  <a:lnTo>
                    <a:pt x="516" y="499"/>
                  </a:lnTo>
                  <a:lnTo>
                    <a:pt x="499" y="533"/>
                  </a:lnTo>
                  <a:lnTo>
                    <a:pt x="481" y="569"/>
                  </a:lnTo>
                  <a:lnTo>
                    <a:pt x="461" y="606"/>
                  </a:lnTo>
                  <a:lnTo>
                    <a:pt x="461" y="606"/>
                  </a:lnTo>
                  <a:lnTo>
                    <a:pt x="436" y="599"/>
                  </a:lnTo>
                  <a:lnTo>
                    <a:pt x="391" y="585"/>
                  </a:lnTo>
                  <a:lnTo>
                    <a:pt x="362" y="575"/>
                  </a:lnTo>
                  <a:lnTo>
                    <a:pt x="332" y="564"/>
                  </a:lnTo>
                  <a:lnTo>
                    <a:pt x="298" y="551"/>
                  </a:lnTo>
                  <a:lnTo>
                    <a:pt x="264" y="536"/>
                  </a:lnTo>
                  <a:lnTo>
                    <a:pt x="229" y="519"/>
                  </a:lnTo>
                  <a:lnTo>
                    <a:pt x="194" y="501"/>
                  </a:lnTo>
                  <a:lnTo>
                    <a:pt x="160" y="481"/>
                  </a:lnTo>
                  <a:lnTo>
                    <a:pt x="143" y="470"/>
                  </a:lnTo>
                  <a:lnTo>
                    <a:pt x="127" y="460"/>
                  </a:lnTo>
                  <a:lnTo>
                    <a:pt x="111" y="448"/>
                  </a:lnTo>
                  <a:lnTo>
                    <a:pt x="98" y="437"/>
                  </a:lnTo>
                  <a:lnTo>
                    <a:pt x="84" y="424"/>
                  </a:lnTo>
                  <a:lnTo>
                    <a:pt x="70" y="411"/>
                  </a:lnTo>
                  <a:lnTo>
                    <a:pt x="58" y="398"/>
                  </a:lnTo>
                  <a:lnTo>
                    <a:pt x="48" y="386"/>
                  </a:lnTo>
                  <a:lnTo>
                    <a:pt x="38" y="372"/>
                  </a:lnTo>
                  <a:lnTo>
                    <a:pt x="30" y="357"/>
                  </a:lnTo>
                  <a:lnTo>
                    <a:pt x="30" y="357"/>
                  </a:lnTo>
                  <a:lnTo>
                    <a:pt x="20" y="339"/>
                  </a:lnTo>
                  <a:lnTo>
                    <a:pt x="14" y="320"/>
                  </a:lnTo>
                  <a:lnTo>
                    <a:pt x="11" y="300"/>
                  </a:lnTo>
                  <a:lnTo>
                    <a:pt x="10" y="290"/>
                  </a:lnTo>
                  <a:lnTo>
                    <a:pt x="9" y="281"/>
                  </a:lnTo>
                  <a:lnTo>
                    <a:pt x="9" y="281"/>
                  </a:lnTo>
                  <a:lnTo>
                    <a:pt x="10" y="268"/>
                  </a:lnTo>
                  <a:lnTo>
                    <a:pt x="11" y="255"/>
                  </a:lnTo>
                  <a:lnTo>
                    <a:pt x="14" y="243"/>
                  </a:lnTo>
                  <a:lnTo>
                    <a:pt x="18" y="230"/>
                  </a:lnTo>
                  <a:lnTo>
                    <a:pt x="18" y="230"/>
                  </a:lnTo>
                  <a:lnTo>
                    <a:pt x="23" y="216"/>
                  </a:lnTo>
                  <a:lnTo>
                    <a:pt x="30" y="204"/>
                  </a:lnTo>
                  <a:lnTo>
                    <a:pt x="38" y="192"/>
                  </a:lnTo>
                  <a:lnTo>
                    <a:pt x="49" y="180"/>
                  </a:lnTo>
                  <a:lnTo>
                    <a:pt x="59" y="171"/>
                  </a:lnTo>
                  <a:lnTo>
                    <a:pt x="71" y="162"/>
                  </a:lnTo>
                  <a:lnTo>
                    <a:pt x="84" y="155"/>
                  </a:lnTo>
                  <a:lnTo>
                    <a:pt x="98" y="148"/>
                  </a:lnTo>
                  <a:lnTo>
                    <a:pt x="98" y="148"/>
                  </a:lnTo>
                  <a:lnTo>
                    <a:pt x="111" y="144"/>
                  </a:lnTo>
                  <a:lnTo>
                    <a:pt x="125" y="141"/>
                  </a:lnTo>
                  <a:lnTo>
                    <a:pt x="139" y="140"/>
                  </a:lnTo>
                  <a:lnTo>
                    <a:pt x="153" y="140"/>
                  </a:lnTo>
                  <a:lnTo>
                    <a:pt x="165" y="142"/>
                  </a:lnTo>
                  <a:lnTo>
                    <a:pt x="178" y="145"/>
                  </a:lnTo>
                  <a:lnTo>
                    <a:pt x="191" y="150"/>
                  </a:lnTo>
                  <a:lnTo>
                    <a:pt x="202" y="155"/>
                  </a:lnTo>
                  <a:lnTo>
                    <a:pt x="202" y="155"/>
                  </a:lnTo>
                  <a:lnTo>
                    <a:pt x="225" y="169"/>
                  </a:lnTo>
                  <a:lnTo>
                    <a:pt x="246" y="182"/>
                  </a:lnTo>
                  <a:lnTo>
                    <a:pt x="266" y="197"/>
                  </a:lnTo>
                  <a:lnTo>
                    <a:pt x="286" y="212"/>
                  </a:lnTo>
                  <a:lnTo>
                    <a:pt x="304" y="228"/>
                  </a:lnTo>
                  <a:lnTo>
                    <a:pt x="322" y="245"/>
                  </a:lnTo>
                  <a:lnTo>
                    <a:pt x="339" y="261"/>
                  </a:lnTo>
                  <a:lnTo>
                    <a:pt x="355" y="279"/>
                  </a:lnTo>
                  <a:lnTo>
                    <a:pt x="364" y="290"/>
                  </a:lnTo>
                  <a:lnTo>
                    <a:pt x="362" y="275"/>
                  </a:lnTo>
                  <a:close/>
                </a:path>
              </a:pathLst>
            </a:custGeom>
            <a:solidFill>
              <a:srgbClr val="AE3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3135313" y="3743325"/>
              <a:ext cx="881063" cy="912813"/>
            </a:xfrm>
            <a:custGeom>
              <a:avLst/>
              <a:gdLst/>
              <a:ahLst/>
              <a:cxnLst>
                <a:cxn ang="0">
                  <a:pos x="382" y="13"/>
                </a:cxn>
                <a:cxn ang="0">
                  <a:pos x="359" y="51"/>
                </a:cxn>
                <a:cxn ang="0">
                  <a:pos x="346" y="108"/>
                </a:cxn>
                <a:cxn ang="0">
                  <a:pos x="340" y="204"/>
                </a:cxn>
                <a:cxn ang="0">
                  <a:pos x="344" y="293"/>
                </a:cxn>
                <a:cxn ang="0">
                  <a:pos x="263" y="219"/>
                </a:cxn>
                <a:cxn ang="0">
                  <a:pos x="188" y="170"/>
                </a:cxn>
                <a:cxn ang="0">
                  <a:pos x="119" y="149"/>
                </a:cxn>
                <a:cxn ang="0">
                  <a:pos x="60" y="157"/>
                </a:cxn>
                <a:cxn ang="0">
                  <a:pos x="38" y="171"/>
                </a:cxn>
                <a:cxn ang="0">
                  <a:pos x="16" y="198"/>
                </a:cxn>
                <a:cxn ang="0">
                  <a:pos x="3" y="233"/>
                </a:cxn>
                <a:cxn ang="0">
                  <a:pos x="1" y="288"/>
                </a:cxn>
                <a:cxn ang="0">
                  <a:pos x="14" y="331"/>
                </a:cxn>
                <a:cxn ang="0">
                  <a:pos x="57" y="385"/>
                </a:cxn>
                <a:cxn ang="0">
                  <a:pos x="119" y="435"/>
                </a:cxn>
                <a:cxn ang="0">
                  <a:pos x="252" y="506"/>
                </a:cxn>
                <a:cxn ang="0">
                  <a:pos x="405" y="566"/>
                </a:cxn>
                <a:cxn ang="0">
                  <a:pos x="433" y="570"/>
                </a:cxn>
                <a:cxn ang="0">
                  <a:pos x="518" y="351"/>
                </a:cxn>
                <a:cxn ang="0">
                  <a:pos x="552" y="197"/>
                </a:cxn>
                <a:cxn ang="0">
                  <a:pos x="548" y="96"/>
                </a:cxn>
                <a:cxn ang="0">
                  <a:pos x="521" y="38"/>
                </a:cxn>
                <a:cxn ang="0">
                  <a:pos x="500" y="19"/>
                </a:cxn>
                <a:cxn ang="0">
                  <a:pos x="460" y="3"/>
                </a:cxn>
                <a:cxn ang="0">
                  <a:pos x="398" y="5"/>
                </a:cxn>
                <a:cxn ang="0">
                  <a:pos x="350" y="271"/>
                </a:cxn>
                <a:cxn ang="0">
                  <a:pos x="351" y="136"/>
                </a:cxn>
                <a:cxn ang="0">
                  <a:pos x="366" y="55"/>
                </a:cxn>
                <a:cxn ang="0">
                  <a:pos x="385" y="22"/>
                </a:cxn>
                <a:cxn ang="0">
                  <a:pos x="400" y="12"/>
                </a:cxn>
                <a:cxn ang="0">
                  <a:pos x="446" y="9"/>
                </a:cxn>
                <a:cxn ang="0">
                  <a:pos x="481" y="18"/>
                </a:cxn>
                <a:cxn ang="0">
                  <a:pos x="514" y="43"/>
                </a:cxn>
                <a:cxn ang="0">
                  <a:pos x="532" y="74"/>
                </a:cxn>
                <a:cxn ang="0">
                  <a:pos x="546" y="136"/>
                </a:cxn>
                <a:cxn ang="0">
                  <a:pos x="545" y="189"/>
                </a:cxn>
                <a:cxn ang="0">
                  <a:pos x="532" y="269"/>
                </a:cxn>
                <a:cxn ang="0">
                  <a:pos x="504" y="369"/>
                </a:cxn>
                <a:cxn ang="0">
                  <a:pos x="426" y="564"/>
                </a:cxn>
                <a:cxn ang="0">
                  <a:pos x="315" y="524"/>
                </a:cxn>
                <a:cxn ang="0">
                  <a:pos x="172" y="456"/>
                </a:cxn>
                <a:cxn ang="0">
                  <a:pos x="89" y="402"/>
                </a:cxn>
                <a:cxn ang="0">
                  <a:pos x="39" y="353"/>
                </a:cxn>
                <a:cxn ang="0">
                  <a:pos x="11" y="300"/>
                </a:cxn>
                <a:cxn ang="0">
                  <a:pos x="8" y="267"/>
                </a:cxn>
                <a:cxn ang="0">
                  <a:pos x="22" y="203"/>
                </a:cxn>
                <a:cxn ang="0">
                  <a:pos x="63" y="165"/>
                </a:cxn>
                <a:cxn ang="0">
                  <a:pos x="98" y="157"/>
                </a:cxn>
                <a:cxn ang="0">
                  <a:pos x="160" y="168"/>
                </a:cxn>
                <a:cxn ang="0">
                  <a:pos x="235" y="207"/>
                </a:cxn>
                <a:cxn ang="0">
                  <a:pos x="322" y="282"/>
                </a:cxn>
              </a:cxnLst>
              <a:rect l="0" t="0" r="r" b="b"/>
              <a:pathLst>
                <a:path w="555" h="575">
                  <a:moveTo>
                    <a:pt x="398" y="5"/>
                  </a:moveTo>
                  <a:lnTo>
                    <a:pt x="398" y="5"/>
                  </a:lnTo>
                  <a:lnTo>
                    <a:pt x="389" y="8"/>
                  </a:lnTo>
                  <a:lnTo>
                    <a:pt x="382" y="13"/>
                  </a:lnTo>
                  <a:lnTo>
                    <a:pt x="374" y="21"/>
                  </a:lnTo>
                  <a:lnTo>
                    <a:pt x="368" y="29"/>
                  </a:lnTo>
                  <a:lnTo>
                    <a:pt x="363" y="40"/>
                  </a:lnTo>
                  <a:lnTo>
                    <a:pt x="359" y="51"/>
                  </a:lnTo>
                  <a:lnTo>
                    <a:pt x="354" y="64"/>
                  </a:lnTo>
                  <a:lnTo>
                    <a:pt x="351" y="78"/>
                  </a:lnTo>
                  <a:lnTo>
                    <a:pt x="348" y="93"/>
                  </a:lnTo>
                  <a:lnTo>
                    <a:pt x="346" y="108"/>
                  </a:lnTo>
                  <a:lnTo>
                    <a:pt x="342" y="139"/>
                  </a:lnTo>
                  <a:lnTo>
                    <a:pt x="341" y="172"/>
                  </a:lnTo>
                  <a:lnTo>
                    <a:pt x="340" y="204"/>
                  </a:lnTo>
                  <a:lnTo>
                    <a:pt x="340" y="204"/>
                  </a:lnTo>
                  <a:lnTo>
                    <a:pt x="341" y="231"/>
                  </a:lnTo>
                  <a:lnTo>
                    <a:pt x="341" y="256"/>
                  </a:lnTo>
                  <a:lnTo>
                    <a:pt x="344" y="293"/>
                  </a:lnTo>
                  <a:lnTo>
                    <a:pt x="344" y="293"/>
                  </a:lnTo>
                  <a:lnTo>
                    <a:pt x="324" y="272"/>
                  </a:lnTo>
                  <a:lnTo>
                    <a:pt x="304" y="253"/>
                  </a:lnTo>
                  <a:lnTo>
                    <a:pt x="283" y="235"/>
                  </a:lnTo>
                  <a:lnTo>
                    <a:pt x="263" y="219"/>
                  </a:lnTo>
                  <a:lnTo>
                    <a:pt x="244" y="204"/>
                  </a:lnTo>
                  <a:lnTo>
                    <a:pt x="225" y="191"/>
                  </a:lnTo>
                  <a:lnTo>
                    <a:pt x="206" y="180"/>
                  </a:lnTo>
                  <a:lnTo>
                    <a:pt x="188" y="170"/>
                  </a:lnTo>
                  <a:lnTo>
                    <a:pt x="170" y="162"/>
                  </a:lnTo>
                  <a:lnTo>
                    <a:pt x="152" y="155"/>
                  </a:lnTo>
                  <a:lnTo>
                    <a:pt x="135" y="151"/>
                  </a:lnTo>
                  <a:lnTo>
                    <a:pt x="119" y="149"/>
                  </a:lnTo>
                  <a:lnTo>
                    <a:pt x="103" y="148"/>
                  </a:lnTo>
                  <a:lnTo>
                    <a:pt x="88" y="149"/>
                  </a:lnTo>
                  <a:lnTo>
                    <a:pt x="74" y="152"/>
                  </a:lnTo>
                  <a:lnTo>
                    <a:pt x="60" y="157"/>
                  </a:lnTo>
                  <a:lnTo>
                    <a:pt x="60" y="157"/>
                  </a:lnTo>
                  <a:lnTo>
                    <a:pt x="52" y="160"/>
                  </a:lnTo>
                  <a:lnTo>
                    <a:pt x="44" y="166"/>
                  </a:lnTo>
                  <a:lnTo>
                    <a:pt x="38" y="171"/>
                  </a:lnTo>
                  <a:lnTo>
                    <a:pt x="31" y="176"/>
                  </a:lnTo>
                  <a:lnTo>
                    <a:pt x="25" y="183"/>
                  </a:lnTo>
                  <a:lnTo>
                    <a:pt x="20" y="190"/>
                  </a:lnTo>
                  <a:lnTo>
                    <a:pt x="16" y="198"/>
                  </a:lnTo>
                  <a:lnTo>
                    <a:pt x="11" y="205"/>
                  </a:lnTo>
                  <a:lnTo>
                    <a:pt x="8" y="215"/>
                  </a:lnTo>
                  <a:lnTo>
                    <a:pt x="5" y="223"/>
                  </a:lnTo>
                  <a:lnTo>
                    <a:pt x="3" y="233"/>
                  </a:lnTo>
                  <a:lnTo>
                    <a:pt x="1" y="243"/>
                  </a:lnTo>
                  <a:lnTo>
                    <a:pt x="0" y="254"/>
                  </a:lnTo>
                  <a:lnTo>
                    <a:pt x="0" y="264"/>
                  </a:lnTo>
                  <a:lnTo>
                    <a:pt x="1" y="288"/>
                  </a:lnTo>
                  <a:lnTo>
                    <a:pt x="1" y="288"/>
                  </a:lnTo>
                  <a:lnTo>
                    <a:pt x="3" y="302"/>
                  </a:lnTo>
                  <a:lnTo>
                    <a:pt x="7" y="317"/>
                  </a:lnTo>
                  <a:lnTo>
                    <a:pt x="14" y="331"/>
                  </a:lnTo>
                  <a:lnTo>
                    <a:pt x="22" y="345"/>
                  </a:lnTo>
                  <a:lnTo>
                    <a:pt x="32" y="359"/>
                  </a:lnTo>
                  <a:lnTo>
                    <a:pt x="44" y="372"/>
                  </a:lnTo>
                  <a:lnTo>
                    <a:pt x="57" y="385"/>
                  </a:lnTo>
                  <a:lnTo>
                    <a:pt x="71" y="399"/>
                  </a:lnTo>
                  <a:lnTo>
                    <a:pt x="86" y="410"/>
                  </a:lnTo>
                  <a:lnTo>
                    <a:pt x="102" y="423"/>
                  </a:lnTo>
                  <a:lnTo>
                    <a:pt x="119" y="435"/>
                  </a:lnTo>
                  <a:lnTo>
                    <a:pt x="137" y="446"/>
                  </a:lnTo>
                  <a:lnTo>
                    <a:pt x="174" y="468"/>
                  </a:lnTo>
                  <a:lnTo>
                    <a:pt x="214" y="488"/>
                  </a:lnTo>
                  <a:lnTo>
                    <a:pt x="252" y="506"/>
                  </a:lnTo>
                  <a:lnTo>
                    <a:pt x="289" y="523"/>
                  </a:lnTo>
                  <a:lnTo>
                    <a:pt x="324" y="536"/>
                  </a:lnTo>
                  <a:lnTo>
                    <a:pt x="355" y="548"/>
                  </a:lnTo>
                  <a:lnTo>
                    <a:pt x="405" y="566"/>
                  </a:lnTo>
                  <a:lnTo>
                    <a:pt x="427" y="574"/>
                  </a:lnTo>
                  <a:lnTo>
                    <a:pt x="431" y="575"/>
                  </a:lnTo>
                  <a:lnTo>
                    <a:pt x="433" y="570"/>
                  </a:lnTo>
                  <a:lnTo>
                    <a:pt x="433" y="570"/>
                  </a:lnTo>
                  <a:lnTo>
                    <a:pt x="460" y="509"/>
                  </a:lnTo>
                  <a:lnTo>
                    <a:pt x="484" y="452"/>
                  </a:lnTo>
                  <a:lnTo>
                    <a:pt x="503" y="399"/>
                  </a:lnTo>
                  <a:lnTo>
                    <a:pt x="518" y="351"/>
                  </a:lnTo>
                  <a:lnTo>
                    <a:pt x="531" y="307"/>
                  </a:lnTo>
                  <a:lnTo>
                    <a:pt x="541" y="266"/>
                  </a:lnTo>
                  <a:lnTo>
                    <a:pt x="548" y="229"/>
                  </a:lnTo>
                  <a:lnTo>
                    <a:pt x="552" y="197"/>
                  </a:lnTo>
                  <a:lnTo>
                    <a:pt x="555" y="167"/>
                  </a:lnTo>
                  <a:lnTo>
                    <a:pt x="555" y="140"/>
                  </a:lnTo>
                  <a:lnTo>
                    <a:pt x="552" y="117"/>
                  </a:lnTo>
                  <a:lnTo>
                    <a:pt x="548" y="96"/>
                  </a:lnTo>
                  <a:lnTo>
                    <a:pt x="543" y="78"/>
                  </a:lnTo>
                  <a:lnTo>
                    <a:pt x="536" y="62"/>
                  </a:lnTo>
                  <a:lnTo>
                    <a:pt x="529" y="49"/>
                  </a:lnTo>
                  <a:lnTo>
                    <a:pt x="521" y="38"/>
                  </a:lnTo>
                  <a:lnTo>
                    <a:pt x="521" y="38"/>
                  </a:lnTo>
                  <a:lnTo>
                    <a:pt x="514" y="30"/>
                  </a:lnTo>
                  <a:lnTo>
                    <a:pt x="507" y="25"/>
                  </a:lnTo>
                  <a:lnTo>
                    <a:pt x="500" y="19"/>
                  </a:lnTo>
                  <a:lnTo>
                    <a:pt x="492" y="14"/>
                  </a:lnTo>
                  <a:lnTo>
                    <a:pt x="485" y="10"/>
                  </a:lnTo>
                  <a:lnTo>
                    <a:pt x="477" y="7"/>
                  </a:lnTo>
                  <a:lnTo>
                    <a:pt x="460" y="3"/>
                  </a:lnTo>
                  <a:lnTo>
                    <a:pt x="444" y="1"/>
                  </a:lnTo>
                  <a:lnTo>
                    <a:pt x="428" y="0"/>
                  </a:lnTo>
                  <a:lnTo>
                    <a:pt x="413" y="2"/>
                  </a:lnTo>
                  <a:lnTo>
                    <a:pt x="398" y="5"/>
                  </a:lnTo>
                  <a:lnTo>
                    <a:pt x="398" y="5"/>
                  </a:lnTo>
                  <a:close/>
                  <a:moveTo>
                    <a:pt x="353" y="305"/>
                  </a:moveTo>
                  <a:lnTo>
                    <a:pt x="353" y="305"/>
                  </a:lnTo>
                  <a:lnTo>
                    <a:pt x="350" y="271"/>
                  </a:lnTo>
                  <a:lnTo>
                    <a:pt x="349" y="229"/>
                  </a:lnTo>
                  <a:lnTo>
                    <a:pt x="349" y="184"/>
                  </a:lnTo>
                  <a:lnTo>
                    <a:pt x="349" y="159"/>
                  </a:lnTo>
                  <a:lnTo>
                    <a:pt x="351" y="136"/>
                  </a:lnTo>
                  <a:lnTo>
                    <a:pt x="353" y="114"/>
                  </a:lnTo>
                  <a:lnTo>
                    <a:pt x="356" y="93"/>
                  </a:lnTo>
                  <a:lnTo>
                    <a:pt x="361" y="73"/>
                  </a:lnTo>
                  <a:lnTo>
                    <a:pt x="366" y="55"/>
                  </a:lnTo>
                  <a:lnTo>
                    <a:pt x="372" y="39"/>
                  </a:lnTo>
                  <a:lnTo>
                    <a:pt x="377" y="32"/>
                  </a:lnTo>
                  <a:lnTo>
                    <a:pt x="381" y="27"/>
                  </a:lnTo>
                  <a:lnTo>
                    <a:pt x="385" y="22"/>
                  </a:lnTo>
                  <a:lnTo>
                    <a:pt x="389" y="18"/>
                  </a:lnTo>
                  <a:lnTo>
                    <a:pt x="395" y="14"/>
                  </a:lnTo>
                  <a:lnTo>
                    <a:pt x="400" y="12"/>
                  </a:lnTo>
                  <a:lnTo>
                    <a:pt x="400" y="12"/>
                  </a:lnTo>
                  <a:lnTo>
                    <a:pt x="407" y="11"/>
                  </a:lnTo>
                  <a:lnTo>
                    <a:pt x="417" y="9"/>
                  </a:lnTo>
                  <a:lnTo>
                    <a:pt x="431" y="8"/>
                  </a:lnTo>
                  <a:lnTo>
                    <a:pt x="446" y="9"/>
                  </a:lnTo>
                  <a:lnTo>
                    <a:pt x="455" y="10"/>
                  </a:lnTo>
                  <a:lnTo>
                    <a:pt x="463" y="12"/>
                  </a:lnTo>
                  <a:lnTo>
                    <a:pt x="472" y="14"/>
                  </a:lnTo>
                  <a:lnTo>
                    <a:pt x="481" y="18"/>
                  </a:lnTo>
                  <a:lnTo>
                    <a:pt x="490" y="23"/>
                  </a:lnTo>
                  <a:lnTo>
                    <a:pt x="498" y="28"/>
                  </a:lnTo>
                  <a:lnTo>
                    <a:pt x="507" y="36"/>
                  </a:lnTo>
                  <a:lnTo>
                    <a:pt x="514" y="43"/>
                  </a:lnTo>
                  <a:lnTo>
                    <a:pt x="514" y="43"/>
                  </a:lnTo>
                  <a:lnTo>
                    <a:pt x="521" y="51"/>
                  </a:lnTo>
                  <a:lnTo>
                    <a:pt x="527" y="62"/>
                  </a:lnTo>
                  <a:lnTo>
                    <a:pt x="532" y="74"/>
                  </a:lnTo>
                  <a:lnTo>
                    <a:pt x="538" y="86"/>
                  </a:lnTo>
                  <a:lnTo>
                    <a:pt x="541" y="101"/>
                  </a:lnTo>
                  <a:lnTo>
                    <a:pt x="544" y="117"/>
                  </a:lnTo>
                  <a:lnTo>
                    <a:pt x="546" y="136"/>
                  </a:lnTo>
                  <a:lnTo>
                    <a:pt x="546" y="156"/>
                  </a:lnTo>
                  <a:lnTo>
                    <a:pt x="546" y="156"/>
                  </a:lnTo>
                  <a:lnTo>
                    <a:pt x="546" y="172"/>
                  </a:lnTo>
                  <a:lnTo>
                    <a:pt x="545" y="189"/>
                  </a:lnTo>
                  <a:lnTo>
                    <a:pt x="543" y="207"/>
                  </a:lnTo>
                  <a:lnTo>
                    <a:pt x="541" y="226"/>
                  </a:lnTo>
                  <a:lnTo>
                    <a:pt x="536" y="247"/>
                  </a:lnTo>
                  <a:lnTo>
                    <a:pt x="532" y="269"/>
                  </a:lnTo>
                  <a:lnTo>
                    <a:pt x="527" y="292"/>
                  </a:lnTo>
                  <a:lnTo>
                    <a:pt x="521" y="316"/>
                  </a:lnTo>
                  <a:lnTo>
                    <a:pt x="513" y="342"/>
                  </a:lnTo>
                  <a:lnTo>
                    <a:pt x="504" y="369"/>
                  </a:lnTo>
                  <a:lnTo>
                    <a:pt x="494" y="398"/>
                  </a:lnTo>
                  <a:lnTo>
                    <a:pt x="484" y="428"/>
                  </a:lnTo>
                  <a:lnTo>
                    <a:pt x="457" y="493"/>
                  </a:lnTo>
                  <a:lnTo>
                    <a:pt x="426" y="564"/>
                  </a:lnTo>
                  <a:lnTo>
                    <a:pt x="426" y="564"/>
                  </a:lnTo>
                  <a:lnTo>
                    <a:pt x="398" y="554"/>
                  </a:lnTo>
                  <a:lnTo>
                    <a:pt x="347" y="535"/>
                  </a:lnTo>
                  <a:lnTo>
                    <a:pt x="315" y="524"/>
                  </a:lnTo>
                  <a:lnTo>
                    <a:pt x="281" y="509"/>
                  </a:lnTo>
                  <a:lnTo>
                    <a:pt x="245" y="493"/>
                  </a:lnTo>
                  <a:lnTo>
                    <a:pt x="208" y="475"/>
                  </a:lnTo>
                  <a:lnTo>
                    <a:pt x="172" y="456"/>
                  </a:lnTo>
                  <a:lnTo>
                    <a:pt x="136" y="435"/>
                  </a:lnTo>
                  <a:lnTo>
                    <a:pt x="120" y="424"/>
                  </a:lnTo>
                  <a:lnTo>
                    <a:pt x="104" y="413"/>
                  </a:lnTo>
                  <a:lnTo>
                    <a:pt x="89" y="402"/>
                  </a:lnTo>
                  <a:lnTo>
                    <a:pt x="75" y="389"/>
                  </a:lnTo>
                  <a:lnTo>
                    <a:pt x="61" y="378"/>
                  </a:lnTo>
                  <a:lnTo>
                    <a:pt x="49" y="365"/>
                  </a:lnTo>
                  <a:lnTo>
                    <a:pt x="39" y="353"/>
                  </a:lnTo>
                  <a:lnTo>
                    <a:pt x="29" y="341"/>
                  </a:lnTo>
                  <a:lnTo>
                    <a:pt x="22" y="327"/>
                  </a:lnTo>
                  <a:lnTo>
                    <a:pt x="16" y="314"/>
                  </a:lnTo>
                  <a:lnTo>
                    <a:pt x="11" y="300"/>
                  </a:lnTo>
                  <a:lnTo>
                    <a:pt x="9" y="287"/>
                  </a:lnTo>
                  <a:lnTo>
                    <a:pt x="9" y="287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9" y="249"/>
                  </a:lnTo>
                  <a:lnTo>
                    <a:pt x="11" y="233"/>
                  </a:lnTo>
                  <a:lnTo>
                    <a:pt x="16" y="217"/>
                  </a:lnTo>
                  <a:lnTo>
                    <a:pt x="22" y="203"/>
                  </a:lnTo>
                  <a:lnTo>
                    <a:pt x="30" y="191"/>
                  </a:lnTo>
                  <a:lnTo>
                    <a:pt x="40" y="181"/>
                  </a:lnTo>
                  <a:lnTo>
                    <a:pt x="50" y="171"/>
                  </a:lnTo>
                  <a:lnTo>
                    <a:pt x="63" y="165"/>
                  </a:lnTo>
                  <a:lnTo>
                    <a:pt x="63" y="165"/>
                  </a:lnTo>
                  <a:lnTo>
                    <a:pt x="74" y="160"/>
                  </a:lnTo>
                  <a:lnTo>
                    <a:pt x="85" y="158"/>
                  </a:lnTo>
                  <a:lnTo>
                    <a:pt x="98" y="157"/>
                  </a:lnTo>
                  <a:lnTo>
                    <a:pt x="112" y="157"/>
                  </a:lnTo>
                  <a:lnTo>
                    <a:pt x="127" y="159"/>
                  </a:lnTo>
                  <a:lnTo>
                    <a:pt x="143" y="163"/>
                  </a:lnTo>
                  <a:lnTo>
                    <a:pt x="160" y="168"/>
                  </a:lnTo>
                  <a:lnTo>
                    <a:pt x="176" y="174"/>
                  </a:lnTo>
                  <a:lnTo>
                    <a:pt x="196" y="184"/>
                  </a:lnTo>
                  <a:lnTo>
                    <a:pt x="215" y="194"/>
                  </a:lnTo>
                  <a:lnTo>
                    <a:pt x="235" y="207"/>
                  </a:lnTo>
                  <a:lnTo>
                    <a:pt x="256" y="223"/>
                  </a:lnTo>
                  <a:lnTo>
                    <a:pt x="277" y="240"/>
                  </a:lnTo>
                  <a:lnTo>
                    <a:pt x="299" y="260"/>
                  </a:lnTo>
                  <a:lnTo>
                    <a:pt x="322" y="282"/>
                  </a:lnTo>
                  <a:lnTo>
                    <a:pt x="346" y="308"/>
                  </a:lnTo>
                  <a:lnTo>
                    <a:pt x="354" y="317"/>
                  </a:lnTo>
                  <a:lnTo>
                    <a:pt x="353" y="305"/>
                  </a:lnTo>
                  <a:close/>
                </a:path>
              </a:pathLst>
            </a:custGeom>
            <a:solidFill>
              <a:srgbClr val="FFD29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3197225" y="3786188"/>
              <a:ext cx="765175" cy="835025"/>
            </a:xfrm>
            <a:custGeom>
              <a:avLst/>
              <a:gdLst/>
              <a:ahLst/>
              <a:cxnLst>
                <a:cxn ang="0">
                  <a:pos x="362" y="10"/>
                </a:cxn>
                <a:cxn ang="0">
                  <a:pos x="335" y="48"/>
                </a:cxn>
                <a:cxn ang="0">
                  <a:pos x="321" y="107"/>
                </a:cxn>
                <a:cxn ang="0">
                  <a:pos x="314" y="208"/>
                </a:cxn>
                <a:cxn ang="0">
                  <a:pos x="320" y="315"/>
                </a:cxn>
                <a:cxn ang="0">
                  <a:pos x="221" y="231"/>
                </a:cxn>
                <a:cxn ang="0">
                  <a:pos x="147" y="186"/>
                </a:cxn>
                <a:cxn ang="0">
                  <a:pos x="92" y="171"/>
                </a:cxn>
                <a:cxn ang="0">
                  <a:pos x="54" y="176"/>
                </a:cxn>
                <a:cxn ang="0">
                  <a:pos x="23" y="199"/>
                </a:cxn>
                <a:cxn ang="0">
                  <a:pos x="2" y="256"/>
                </a:cxn>
                <a:cxn ang="0">
                  <a:pos x="3" y="297"/>
                </a:cxn>
                <a:cxn ang="0">
                  <a:pos x="32" y="341"/>
                </a:cxn>
                <a:cxn ang="0">
                  <a:pos x="82" y="385"/>
                </a:cxn>
                <a:cxn ang="0">
                  <a:pos x="218" y="460"/>
                </a:cxn>
                <a:cxn ang="0">
                  <a:pos x="361" y="518"/>
                </a:cxn>
                <a:cxn ang="0">
                  <a:pos x="387" y="523"/>
                </a:cxn>
                <a:cxn ang="0">
                  <a:pos x="460" y="303"/>
                </a:cxn>
                <a:cxn ang="0">
                  <a:pos x="482" y="157"/>
                </a:cxn>
                <a:cxn ang="0">
                  <a:pos x="472" y="69"/>
                </a:cxn>
                <a:cxn ang="0">
                  <a:pos x="450" y="27"/>
                </a:cxn>
                <a:cxn ang="0">
                  <a:pos x="428" y="7"/>
                </a:cxn>
                <a:cxn ang="0">
                  <a:pos x="391" y="0"/>
                </a:cxn>
                <a:cxn ang="0">
                  <a:pos x="329" y="325"/>
                </a:cxn>
                <a:cxn ang="0">
                  <a:pos x="323" y="201"/>
                </a:cxn>
                <a:cxn ang="0">
                  <a:pos x="332" y="90"/>
                </a:cxn>
                <a:cxn ang="0">
                  <a:pos x="350" y="36"/>
                </a:cxn>
                <a:cxn ang="0">
                  <a:pos x="374" y="12"/>
                </a:cxn>
                <a:cxn ang="0">
                  <a:pos x="399" y="9"/>
                </a:cxn>
                <a:cxn ang="0">
                  <a:pos x="431" y="19"/>
                </a:cxn>
                <a:cxn ang="0">
                  <a:pos x="449" y="39"/>
                </a:cxn>
                <a:cxn ang="0">
                  <a:pos x="468" y="87"/>
                </a:cxn>
                <a:cxn ang="0">
                  <a:pos x="473" y="146"/>
                </a:cxn>
                <a:cxn ang="0">
                  <a:pos x="468" y="221"/>
                </a:cxn>
                <a:cxn ang="0">
                  <a:pos x="431" y="378"/>
                </a:cxn>
                <a:cxn ang="0">
                  <a:pos x="381" y="516"/>
                </a:cxn>
                <a:cxn ang="0">
                  <a:pos x="247" y="462"/>
                </a:cxn>
                <a:cxn ang="0">
                  <a:pos x="116" y="396"/>
                </a:cxn>
                <a:cxn ang="0">
                  <a:pos x="50" y="347"/>
                </a:cxn>
                <a:cxn ang="0">
                  <a:pos x="17" y="307"/>
                </a:cxn>
                <a:cxn ang="0">
                  <a:pos x="8" y="278"/>
                </a:cxn>
                <a:cxn ang="0">
                  <a:pos x="13" y="243"/>
                </a:cxn>
                <a:cxn ang="0">
                  <a:pos x="38" y="196"/>
                </a:cxn>
                <a:cxn ang="0">
                  <a:pos x="68" y="180"/>
                </a:cxn>
                <a:cxn ang="0">
                  <a:pos x="119" y="184"/>
                </a:cxn>
                <a:cxn ang="0">
                  <a:pos x="183" y="215"/>
                </a:cxn>
                <a:cxn ang="0">
                  <a:pos x="258" y="271"/>
                </a:cxn>
                <a:cxn ang="0">
                  <a:pos x="330" y="337"/>
                </a:cxn>
              </a:cxnLst>
              <a:rect l="0" t="0" r="r" b="b"/>
              <a:pathLst>
                <a:path w="482" h="526">
                  <a:moveTo>
                    <a:pt x="380" y="1"/>
                  </a:moveTo>
                  <a:lnTo>
                    <a:pt x="380" y="1"/>
                  </a:lnTo>
                  <a:lnTo>
                    <a:pt x="370" y="4"/>
                  </a:lnTo>
                  <a:lnTo>
                    <a:pt x="362" y="10"/>
                  </a:lnTo>
                  <a:lnTo>
                    <a:pt x="353" y="17"/>
                  </a:lnTo>
                  <a:lnTo>
                    <a:pt x="347" y="25"/>
                  </a:lnTo>
                  <a:lnTo>
                    <a:pt x="341" y="36"/>
                  </a:lnTo>
                  <a:lnTo>
                    <a:pt x="335" y="48"/>
                  </a:lnTo>
                  <a:lnTo>
                    <a:pt x="330" y="61"/>
                  </a:lnTo>
                  <a:lnTo>
                    <a:pt x="327" y="75"/>
                  </a:lnTo>
                  <a:lnTo>
                    <a:pt x="324" y="91"/>
                  </a:lnTo>
                  <a:lnTo>
                    <a:pt x="321" y="107"/>
                  </a:lnTo>
                  <a:lnTo>
                    <a:pt x="316" y="140"/>
                  </a:lnTo>
                  <a:lnTo>
                    <a:pt x="314" y="174"/>
                  </a:lnTo>
                  <a:lnTo>
                    <a:pt x="314" y="208"/>
                  </a:lnTo>
                  <a:lnTo>
                    <a:pt x="314" y="208"/>
                  </a:lnTo>
                  <a:lnTo>
                    <a:pt x="314" y="242"/>
                  </a:lnTo>
                  <a:lnTo>
                    <a:pt x="316" y="271"/>
                  </a:lnTo>
                  <a:lnTo>
                    <a:pt x="320" y="315"/>
                  </a:lnTo>
                  <a:lnTo>
                    <a:pt x="320" y="315"/>
                  </a:lnTo>
                  <a:lnTo>
                    <a:pt x="292" y="289"/>
                  </a:lnTo>
                  <a:lnTo>
                    <a:pt x="268" y="267"/>
                  </a:lnTo>
                  <a:lnTo>
                    <a:pt x="243" y="248"/>
                  </a:lnTo>
                  <a:lnTo>
                    <a:pt x="221" y="231"/>
                  </a:lnTo>
                  <a:lnTo>
                    <a:pt x="201" y="216"/>
                  </a:lnTo>
                  <a:lnTo>
                    <a:pt x="181" y="204"/>
                  </a:lnTo>
                  <a:lnTo>
                    <a:pt x="163" y="194"/>
                  </a:lnTo>
                  <a:lnTo>
                    <a:pt x="147" y="186"/>
                  </a:lnTo>
                  <a:lnTo>
                    <a:pt x="131" y="180"/>
                  </a:lnTo>
                  <a:lnTo>
                    <a:pt x="117" y="176"/>
                  </a:lnTo>
                  <a:lnTo>
                    <a:pt x="104" y="173"/>
                  </a:lnTo>
                  <a:lnTo>
                    <a:pt x="92" y="171"/>
                  </a:lnTo>
                  <a:lnTo>
                    <a:pt x="81" y="171"/>
                  </a:lnTo>
                  <a:lnTo>
                    <a:pt x="71" y="172"/>
                  </a:lnTo>
                  <a:lnTo>
                    <a:pt x="62" y="173"/>
                  </a:lnTo>
                  <a:lnTo>
                    <a:pt x="54" y="176"/>
                  </a:lnTo>
                  <a:lnTo>
                    <a:pt x="54" y="176"/>
                  </a:lnTo>
                  <a:lnTo>
                    <a:pt x="42" y="181"/>
                  </a:lnTo>
                  <a:lnTo>
                    <a:pt x="33" y="190"/>
                  </a:lnTo>
                  <a:lnTo>
                    <a:pt x="23" y="199"/>
                  </a:lnTo>
                  <a:lnTo>
                    <a:pt x="16" y="211"/>
                  </a:lnTo>
                  <a:lnTo>
                    <a:pt x="9" y="225"/>
                  </a:lnTo>
                  <a:lnTo>
                    <a:pt x="5" y="239"/>
                  </a:lnTo>
                  <a:lnTo>
                    <a:pt x="2" y="256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1" y="286"/>
                  </a:lnTo>
                  <a:lnTo>
                    <a:pt x="3" y="297"/>
                  </a:lnTo>
                  <a:lnTo>
                    <a:pt x="7" y="308"/>
                  </a:lnTo>
                  <a:lnTo>
                    <a:pt x="14" y="319"/>
                  </a:lnTo>
                  <a:lnTo>
                    <a:pt x="22" y="330"/>
                  </a:lnTo>
                  <a:lnTo>
                    <a:pt x="32" y="341"/>
                  </a:lnTo>
                  <a:lnTo>
                    <a:pt x="42" y="352"/>
                  </a:lnTo>
                  <a:lnTo>
                    <a:pt x="55" y="363"/>
                  </a:lnTo>
                  <a:lnTo>
                    <a:pt x="69" y="374"/>
                  </a:lnTo>
                  <a:lnTo>
                    <a:pt x="82" y="385"/>
                  </a:lnTo>
                  <a:lnTo>
                    <a:pt x="114" y="405"/>
                  </a:lnTo>
                  <a:lnTo>
                    <a:pt x="148" y="424"/>
                  </a:lnTo>
                  <a:lnTo>
                    <a:pt x="183" y="442"/>
                  </a:lnTo>
                  <a:lnTo>
                    <a:pt x="218" y="460"/>
                  </a:lnTo>
                  <a:lnTo>
                    <a:pt x="253" y="475"/>
                  </a:lnTo>
                  <a:lnTo>
                    <a:pt x="286" y="488"/>
                  </a:lnTo>
                  <a:lnTo>
                    <a:pt x="315" y="501"/>
                  </a:lnTo>
                  <a:lnTo>
                    <a:pt x="361" y="518"/>
                  </a:lnTo>
                  <a:lnTo>
                    <a:pt x="382" y="525"/>
                  </a:lnTo>
                  <a:lnTo>
                    <a:pt x="386" y="526"/>
                  </a:lnTo>
                  <a:lnTo>
                    <a:pt x="387" y="523"/>
                  </a:lnTo>
                  <a:lnTo>
                    <a:pt x="387" y="523"/>
                  </a:lnTo>
                  <a:lnTo>
                    <a:pt x="412" y="461"/>
                  </a:lnTo>
                  <a:lnTo>
                    <a:pt x="432" y="404"/>
                  </a:lnTo>
                  <a:lnTo>
                    <a:pt x="448" y="351"/>
                  </a:lnTo>
                  <a:lnTo>
                    <a:pt x="460" y="303"/>
                  </a:lnTo>
                  <a:lnTo>
                    <a:pt x="470" y="261"/>
                  </a:lnTo>
                  <a:lnTo>
                    <a:pt x="476" y="221"/>
                  </a:lnTo>
                  <a:lnTo>
                    <a:pt x="481" y="188"/>
                  </a:lnTo>
                  <a:lnTo>
                    <a:pt x="482" y="157"/>
                  </a:lnTo>
                  <a:lnTo>
                    <a:pt x="482" y="130"/>
                  </a:lnTo>
                  <a:lnTo>
                    <a:pt x="479" y="106"/>
                  </a:lnTo>
                  <a:lnTo>
                    <a:pt x="476" y="86"/>
                  </a:lnTo>
                  <a:lnTo>
                    <a:pt x="472" y="69"/>
                  </a:lnTo>
                  <a:lnTo>
                    <a:pt x="467" y="55"/>
                  </a:lnTo>
                  <a:lnTo>
                    <a:pt x="461" y="42"/>
                  </a:lnTo>
                  <a:lnTo>
                    <a:pt x="456" y="33"/>
                  </a:lnTo>
                  <a:lnTo>
                    <a:pt x="450" y="27"/>
                  </a:lnTo>
                  <a:lnTo>
                    <a:pt x="450" y="27"/>
                  </a:lnTo>
                  <a:lnTo>
                    <a:pt x="443" y="19"/>
                  </a:lnTo>
                  <a:lnTo>
                    <a:pt x="436" y="13"/>
                  </a:lnTo>
                  <a:lnTo>
                    <a:pt x="428" y="7"/>
                  </a:lnTo>
                  <a:lnTo>
                    <a:pt x="419" y="3"/>
                  </a:lnTo>
                  <a:lnTo>
                    <a:pt x="410" y="1"/>
                  </a:lnTo>
                  <a:lnTo>
                    <a:pt x="400" y="0"/>
                  </a:lnTo>
                  <a:lnTo>
                    <a:pt x="391" y="0"/>
                  </a:lnTo>
                  <a:lnTo>
                    <a:pt x="380" y="1"/>
                  </a:lnTo>
                  <a:lnTo>
                    <a:pt x="380" y="1"/>
                  </a:lnTo>
                  <a:close/>
                  <a:moveTo>
                    <a:pt x="329" y="325"/>
                  </a:moveTo>
                  <a:lnTo>
                    <a:pt x="329" y="325"/>
                  </a:lnTo>
                  <a:lnTo>
                    <a:pt x="327" y="311"/>
                  </a:lnTo>
                  <a:lnTo>
                    <a:pt x="325" y="276"/>
                  </a:lnTo>
                  <a:lnTo>
                    <a:pt x="323" y="229"/>
                  </a:lnTo>
                  <a:lnTo>
                    <a:pt x="323" y="201"/>
                  </a:lnTo>
                  <a:lnTo>
                    <a:pt x="324" y="173"/>
                  </a:lnTo>
                  <a:lnTo>
                    <a:pt x="325" y="144"/>
                  </a:lnTo>
                  <a:lnTo>
                    <a:pt x="328" y="115"/>
                  </a:lnTo>
                  <a:lnTo>
                    <a:pt x="332" y="90"/>
                  </a:lnTo>
                  <a:lnTo>
                    <a:pt x="338" y="66"/>
                  </a:lnTo>
                  <a:lnTo>
                    <a:pt x="342" y="55"/>
                  </a:lnTo>
                  <a:lnTo>
                    <a:pt x="345" y="45"/>
                  </a:lnTo>
                  <a:lnTo>
                    <a:pt x="350" y="36"/>
                  </a:lnTo>
                  <a:lnTo>
                    <a:pt x="356" y="28"/>
                  </a:lnTo>
                  <a:lnTo>
                    <a:pt x="361" y="21"/>
                  </a:lnTo>
                  <a:lnTo>
                    <a:pt x="367" y="16"/>
                  </a:lnTo>
                  <a:lnTo>
                    <a:pt x="374" y="12"/>
                  </a:lnTo>
                  <a:lnTo>
                    <a:pt x="382" y="10"/>
                  </a:lnTo>
                  <a:lnTo>
                    <a:pt x="382" y="10"/>
                  </a:lnTo>
                  <a:lnTo>
                    <a:pt x="391" y="9"/>
                  </a:lnTo>
                  <a:lnTo>
                    <a:pt x="399" y="9"/>
                  </a:lnTo>
                  <a:lnTo>
                    <a:pt x="407" y="10"/>
                  </a:lnTo>
                  <a:lnTo>
                    <a:pt x="416" y="12"/>
                  </a:lnTo>
                  <a:lnTo>
                    <a:pt x="423" y="15"/>
                  </a:lnTo>
                  <a:lnTo>
                    <a:pt x="431" y="19"/>
                  </a:lnTo>
                  <a:lnTo>
                    <a:pt x="437" y="24"/>
                  </a:lnTo>
                  <a:lnTo>
                    <a:pt x="443" y="32"/>
                  </a:lnTo>
                  <a:lnTo>
                    <a:pt x="443" y="32"/>
                  </a:lnTo>
                  <a:lnTo>
                    <a:pt x="449" y="39"/>
                  </a:lnTo>
                  <a:lnTo>
                    <a:pt x="454" y="48"/>
                  </a:lnTo>
                  <a:lnTo>
                    <a:pt x="459" y="58"/>
                  </a:lnTo>
                  <a:lnTo>
                    <a:pt x="464" y="71"/>
                  </a:lnTo>
                  <a:lnTo>
                    <a:pt x="468" y="87"/>
                  </a:lnTo>
                  <a:lnTo>
                    <a:pt x="471" y="104"/>
                  </a:lnTo>
                  <a:lnTo>
                    <a:pt x="473" y="124"/>
                  </a:lnTo>
                  <a:lnTo>
                    <a:pt x="473" y="146"/>
                  </a:lnTo>
                  <a:lnTo>
                    <a:pt x="473" y="146"/>
                  </a:lnTo>
                  <a:lnTo>
                    <a:pt x="473" y="166"/>
                  </a:lnTo>
                  <a:lnTo>
                    <a:pt x="472" y="188"/>
                  </a:lnTo>
                  <a:lnTo>
                    <a:pt x="472" y="188"/>
                  </a:lnTo>
                  <a:lnTo>
                    <a:pt x="468" y="221"/>
                  </a:lnTo>
                  <a:lnTo>
                    <a:pt x="461" y="257"/>
                  </a:lnTo>
                  <a:lnTo>
                    <a:pt x="453" y="296"/>
                  </a:lnTo>
                  <a:lnTo>
                    <a:pt x="443" y="336"/>
                  </a:lnTo>
                  <a:lnTo>
                    <a:pt x="431" y="378"/>
                  </a:lnTo>
                  <a:lnTo>
                    <a:pt x="416" y="423"/>
                  </a:lnTo>
                  <a:lnTo>
                    <a:pt x="400" y="468"/>
                  </a:lnTo>
                  <a:lnTo>
                    <a:pt x="381" y="516"/>
                  </a:lnTo>
                  <a:lnTo>
                    <a:pt x="381" y="516"/>
                  </a:lnTo>
                  <a:lnTo>
                    <a:pt x="355" y="506"/>
                  </a:lnTo>
                  <a:lnTo>
                    <a:pt x="307" y="488"/>
                  </a:lnTo>
                  <a:lnTo>
                    <a:pt x="277" y="476"/>
                  </a:lnTo>
                  <a:lnTo>
                    <a:pt x="247" y="462"/>
                  </a:lnTo>
                  <a:lnTo>
                    <a:pt x="214" y="447"/>
                  </a:lnTo>
                  <a:lnTo>
                    <a:pt x="180" y="431"/>
                  </a:lnTo>
                  <a:lnTo>
                    <a:pt x="147" y="414"/>
                  </a:lnTo>
                  <a:lnTo>
                    <a:pt x="116" y="396"/>
                  </a:lnTo>
                  <a:lnTo>
                    <a:pt x="87" y="377"/>
                  </a:lnTo>
                  <a:lnTo>
                    <a:pt x="74" y="368"/>
                  </a:lnTo>
                  <a:lnTo>
                    <a:pt x="61" y="357"/>
                  </a:lnTo>
                  <a:lnTo>
                    <a:pt x="50" y="347"/>
                  </a:lnTo>
                  <a:lnTo>
                    <a:pt x="39" y="338"/>
                  </a:lnTo>
                  <a:lnTo>
                    <a:pt x="31" y="327"/>
                  </a:lnTo>
                  <a:lnTo>
                    <a:pt x="23" y="318"/>
                  </a:lnTo>
                  <a:lnTo>
                    <a:pt x="17" y="307"/>
                  </a:lnTo>
                  <a:lnTo>
                    <a:pt x="13" y="298"/>
                  </a:lnTo>
                  <a:lnTo>
                    <a:pt x="9" y="288"/>
                  </a:lnTo>
                  <a:lnTo>
                    <a:pt x="8" y="278"/>
                  </a:lnTo>
                  <a:lnTo>
                    <a:pt x="8" y="278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10" y="258"/>
                  </a:lnTo>
                  <a:lnTo>
                    <a:pt x="13" y="243"/>
                  </a:lnTo>
                  <a:lnTo>
                    <a:pt x="18" y="228"/>
                  </a:lnTo>
                  <a:lnTo>
                    <a:pt x="23" y="216"/>
                  </a:lnTo>
                  <a:lnTo>
                    <a:pt x="29" y="204"/>
                  </a:lnTo>
                  <a:lnTo>
                    <a:pt x="38" y="196"/>
                  </a:lnTo>
                  <a:lnTo>
                    <a:pt x="46" y="189"/>
                  </a:lnTo>
                  <a:lnTo>
                    <a:pt x="57" y="183"/>
                  </a:lnTo>
                  <a:lnTo>
                    <a:pt x="57" y="183"/>
                  </a:lnTo>
                  <a:lnTo>
                    <a:pt x="68" y="180"/>
                  </a:lnTo>
                  <a:lnTo>
                    <a:pt x="79" y="179"/>
                  </a:lnTo>
                  <a:lnTo>
                    <a:pt x="92" y="179"/>
                  </a:lnTo>
                  <a:lnTo>
                    <a:pt x="105" y="181"/>
                  </a:lnTo>
                  <a:lnTo>
                    <a:pt x="119" y="184"/>
                  </a:lnTo>
                  <a:lnTo>
                    <a:pt x="134" y="190"/>
                  </a:lnTo>
                  <a:lnTo>
                    <a:pt x="150" y="197"/>
                  </a:lnTo>
                  <a:lnTo>
                    <a:pt x="166" y="206"/>
                  </a:lnTo>
                  <a:lnTo>
                    <a:pt x="183" y="215"/>
                  </a:lnTo>
                  <a:lnTo>
                    <a:pt x="201" y="227"/>
                  </a:lnTo>
                  <a:lnTo>
                    <a:pt x="220" y="240"/>
                  </a:lnTo>
                  <a:lnTo>
                    <a:pt x="239" y="254"/>
                  </a:lnTo>
                  <a:lnTo>
                    <a:pt x="258" y="271"/>
                  </a:lnTo>
                  <a:lnTo>
                    <a:pt x="279" y="288"/>
                  </a:lnTo>
                  <a:lnTo>
                    <a:pt x="299" y="308"/>
                  </a:lnTo>
                  <a:lnTo>
                    <a:pt x="322" y="328"/>
                  </a:lnTo>
                  <a:lnTo>
                    <a:pt x="330" y="337"/>
                  </a:lnTo>
                  <a:lnTo>
                    <a:pt x="329" y="325"/>
                  </a:lnTo>
                  <a:close/>
                </a:path>
              </a:pathLst>
            </a:custGeom>
            <a:solidFill>
              <a:srgbClr val="B6EBF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37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61</Words>
  <Application>Microsoft Office PowerPoint</Application>
  <PresentationFormat>全屏显示(4:3)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Vladimir Script</vt:lpstr>
      <vt:lpstr>宋体</vt:lpstr>
      <vt:lpstr>Arial</vt:lpstr>
      <vt:lpstr>Calibri</vt:lpstr>
      <vt:lpstr>Times New Roman</vt:lpstr>
      <vt:lpstr>Verdana</vt:lpstr>
      <vt:lpstr>Office 主题</vt:lpstr>
      <vt:lpstr>Happy Mother’s Day</vt:lpstr>
      <vt:lpstr>To the world's number one mom! 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阳光 男孩</cp:lastModifiedBy>
  <cp:revision>67</cp:revision>
  <dcterms:created xsi:type="dcterms:W3CDTF">2009-02-10T06:09:28Z</dcterms:created>
  <dcterms:modified xsi:type="dcterms:W3CDTF">2019-04-17T14:07:56Z</dcterms:modified>
</cp:coreProperties>
</file>