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sldIdLst>
    <p:sldId id="257" r:id="rId2"/>
    <p:sldId id="256" r:id="rId3"/>
    <p:sldId id="258" r:id="rId4"/>
    <p:sldId id="259" r:id="rId5"/>
    <p:sldId id="260" r:id="rId6"/>
    <p:sldId id="261" r:id="rId7"/>
    <p:sldId id="262" r:id="rId8"/>
    <p:sldId id="264" r:id="rId9"/>
    <p:sldId id="263" r:id="rId10"/>
    <p:sldId id="265" r:id="rId11"/>
    <p:sldId id="266" r:id="rId12"/>
    <p:sldId id="267" r:id="rId13"/>
    <p:sldId id="268" r:id="rId14"/>
    <p:sldId id="269" r:id="rId15"/>
    <p:sldId id="270" r:id="rId16"/>
  </p:sldIdLst>
  <p:sldSz cx="12192000" cy="6858000"/>
  <p:notesSz cx="6858000" cy="9144000"/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默认节" id="{9A3F8330-BA39-425A-B1FC-15CDD51C4934}">
          <p14:sldIdLst>
            <p14:sldId id="257"/>
            <p14:sldId id="256"/>
            <p14:sldId id="258"/>
            <p14:sldId id="259"/>
            <p14:sldId id="260"/>
            <p14:sldId id="261"/>
            <p14:sldId id="262"/>
            <p14:sldId id="264"/>
            <p14:sldId id="263"/>
            <p14:sldId id="265"/>
          </p14:sldIdLst>
        </p14:section>
        <p14:section name="设计规范" id="{2EF87580-E430-4014-8224-78DC73C1F043}">
          <p14:sldIdLst>
            <p14:sldId id="266"/>
            <p14:sldId id="267"/>
            <p14:sldId id="268"/>
            <p14:sldId id="269"/>
            <p14:sldId id="270"/>
          </p14:sldIdLst>
        </p14:section>
      </p14:sectionLst>
    </p:ext>
    <p:ext uri="{EFAFB233-063F-42B5-8137-9DF3F51BA10A}">
      <p15:sldGuideLst xmlns:p15="http://schemas.microsoft.com/office/powerpoint/2012/main">
        <p15:guide id="1" orient="horz" pos="2160" userDrawn="1">
          <p15:clr>
            <a:srgbClr val="A4A3A4"/>
          </p15:clr>
        </p15:guide>
        <p15:guide id="2" pos="3840" userDrawn="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DBDAE2"/>
    <a:srgbClr val="F7F8FC"/>
    <a:srgbClr val="FDD12E"/>
    <a:srgbClr val="FBE02B"/>
    <a:srgbClr val="DCDCE4"/>
    <a:srgbClr val="DEDDE5"/>
    <a:srgbClr val="D8D8E0"/>
    <a:srgbClr val="DFDEE4"/>
    <a:srgbClr val="DBD9E4"/>
    <a:srgbClr val="F6F7FB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295" autoAdjust="0"/>
    <p:restoredTop sz="94660"/>
  </p:normalViewPr>
  <p:slideViewPr>
    <p:cSldViewPr snapToGrid="0">
      <p:cViewPr varScale="1">
        <p:scale>
          <a:sx n="78" d="100"/>
          <a:sy n="78" d="100"/>
        </p:scale>
        <p:origin x="101" y="197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38141771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theme" Target="../theme/theme1.xml"/><Relationship Id="rId1" Type="http://schemas.openxmlformats.org/officeDocument/2006/relationships/slideLayout" Target="../slideLayouts/slideLayout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" name="组合 6">
            <a:extLst>
              <a:ext uri="{FF2B5EF4-FFF2-40B4-BE49-F238E27FC236}">
                <a16:creationId xmlns:a16="http://schemas.microsoft.com/office/drawing/2014/main" xmlns="" id="{239826BB-D704-4429-8523-2229EBB9A62B}"/>
              </a:ext>
            </a:extLst>
          </p:cNvPr>
          <p:cNvGrpSpPr/>
          <p:nvPr userDrawn="1"/>
        </p:nvGrpSpPr>
        <p:grpSpPr>
          <a:xfrm>
            <a:off x="0" y="1660525"/>
            <a:ext cx="12192000" cy="3536950"/>
            <a:chOff x="0" y="1660525"/>
            <a:chExt cx="12192000" cy="3536950"/>
          </a:xfrm>
        </p:grpSpPr>
        <p:pic>
          <p:nvPicPr>
            <p:cNvPr id="8" name="图片 7">
              <a:extLst>
                <a:ext uri="{FF2B5EF4-FFF2-40B4-BE49-F238E27FC236}">
                  <a16:creationId xmlns:a16="http://schemas.microsoft.com/office/drawing/2014/main" xmlns="" id="{E62104A2-65A2-412C-9B9D-8BD998FE34F7}"/>
                </a:ext>
              </a:extLst>
            </p:cNvPr>
            <p:cNvPicPr>
              <a:picLocks noChangeAspect="1"/>
            </p:cNvPicPr>
            <p:nvPr userDrawn="1"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0" y="1660525"/>
              <a:ext cx="12192000" cy="3536950"/>
            </a:xfrm>
            <a:prstGeom prst="rect">
              <a:avLst/>
            </a:prstGeom>
          </p:spPr>
        </p:pic>
        <p:sp>
          <p:nvSpPr>
            <p:cNvPr id="9" name="文本框 8">
              <a:extLst>
                <a:ext uri="{FF2B5EF4-FFF2-40B4-BE49-F238E27FC236}">
                  <a16:creationId xmlns:a16="http://schemas.microsoft.com/office/drawing/2014/main" xmlns="" id="{875F6429-3F56-4627-BA19-83C2E740080D}"/>
                </a:ext>
              </a:extLst>
            </p:cNvPr>
            <p:cNvSpPr txBox="1"/>
            <p:nvPr userDrawn="1"/>
          </p:nvSpPr>
          <p:spPr>
            <a:xfrm>
              <a:off x="901700" y="1660525"/>
              <a:ext cx="1752600" cy="46384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5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1800" b="0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+mn-ea"/>
                  <a:ea typeface="+mn-ea"/>
                  <a:cs typeface="+mn-cs"/>
                </a:rPr>
                <a:t>作者信息：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9709037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hyperlink" Target="http://www.51pptmoban.com/" TargetMode="Externa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组合 144">
            <a:extLst>
              <a:ext uri="{FF2B5EF4-FFF2-40B4-BE49-F238E27FC236}">
                <a16:creationId xmlns:a16="http://schemas.microsoft.com/office/drawing/2014/main" xmlns="" id="{C16E4503-4614-426F-9503-D918600F6B3E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146" name="矩形 145">
              <a:extLst>
                <a:ext uri="{FF2B5EF4-FFF2-40B4-BE49-F238E27FC236}">
                  <a16:creationId xmlns:a16="http://schemas.microsoft.com/office/drawing/2014/main" xmlns="" id="{68376098-927E-4A4A-B7CF-C21B3D7D2D31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" name="组合 146">
              <a:extLst>
                <a:ext uri="{FF2B5EF4-FFF2-40B4-BE49-F238E27FC236}">
                  <a16:creationId xmlns:a16="http://schemas.microsoft.com/office/drawing/2014/main" xmlns="" id="{481ABFFE-3436-4CAB-9577-33275D0E30FA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148" name="组合 147">
                <a:extLst>
                  <a:ext uri="{FF2B5EF4-FFF2-40B4-BE49-F238E27FC236}">
                    <a16:creationId xmlns:a16="http://schemas.microsoft.com/office/drawing/2014/main" xmlns="" id="{E23FCAE2-95CF-4AF7-9605-C951566D02CD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61" name="Group 4">
                  <a:extLst>
                    <a:ext uri="{FF2B5EF4-FFF2-40B4-BE49-F238E27FC236}">
                      <a16:creationId xmlns:a16="http://schemas.microsoft.com/office/drawing/2014/main" xmlns="" id="{6567A9DD-0DFC-4EB7-AA4A-AF7E73CF59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6" name="Freeform 5">
                    <a:extLst>
                      <a:ext uri="{FF2B5EF4-FFF2-40B4-BE49-F238E27FC236}">
                        <a16:creationId xmlns:a16="http://schemas.microsoft.com/office/drawing/2014/main" xmlns="" id="{D7F7C0FE-616F-442B-A6FC-8544A64460D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7">
                    <a:extLst>
                      <a:ext uri="{FF2B5EF4-FFF2-40B4-BE49-F238E27FC236}">
                        <a16:creationId xmlns:a16="http://schemas.microsoft.com/office/drawing/2014/main" xmlns="" id="{8C4FED78-1C2C-4FC2-9756-B68EA8CCD1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2" name="Group 4">
                  <a:extLst>
                    <a:ext uri="{FF2B5EF4-FFF2-40B4-BE49-F238E27FC236}">
                      <a16:creationId xmlns:a16="http://schemas.microsoft.com/office/drawing/2014/main" xmlns="" id="{39C19CD2-F85F-4058-8793-5B9458C805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4" name="Freeform 5">
                    <a:extLst>
                      <a:ext uri="{FF2B5EF4-FFF2-40B4-BE49-F238E27FC236}">
                        <a16:creationId xmlns:a16="http://schemas.microsoft.com/office/drawing/2014/main" xmlns="" id="{54203CCF-1AC4-4FF7-9729-B7DE37E6706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7">
                    <a:extLst>
                      <a:ext uri="{FF2B5EF4-FFF2-40B4-BE49-F238E27FC236}">
                        <a16:creationId xmlns:a16="http://schemas.microsoft.com/office/drawing/2014/main" xmlns="" id="{E72C2010-12B9-44D1-BEC1-47E574A9E8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3" name="Group 4">
                  <a:extLst>
                    <a:ext uri="{FF2B5EF4-FFF2-40B4-BE49-F238E27FC236}">
                      <a16:creationId xmlns:a16="http://schemas.microsoft.com/office/drawing/2014/main" xmlns="" id="{6E41A019-EAB4-4A75-BC07-319B22B22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2" name="Freeform 5">
                    <a:extLst>
                      <a:ext uri="{FF2B5EF4-FFF2-40B4-BE49-F238E27FC236}">
                        <a16:creationId xmlns:a16="http://schemas.microsoft.com/office/drawing/2014/main" xmlns="" id="{0FE173AF-94A5-44A1-918A-E0F213030B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7">
                    <a:extLst>
                      <a:ext uri="{FF2B5EF4-FFF2-40B4-BE49-F238E27FC236}">
                        <a16:creationId xmlns:a16="http://schemas.microsoft.com/office/drawing/2014/main" xmlns="" id="{4B54ABBB-2D11-400F-8A84-9B35E61D1B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4" name="Group 4">
                  <a:extLst>
                    <a:ext uri="{FF2B5EF4-FFF2-40B4-BE49-F238E27FC236}">
                      <a16:creationId xmlns:a16="http://schemas.microsoft.com/office/drawing/2014/main" xmlns="" id="{904F7E5A-66CC-4AAE-8FF0-5A7C22DB1E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0" name="Freeform 5">
                    <a:extLst>
                      <a:ext uri="{FF2B5EF4-FFF2-40B4-BE49-F238E27FC236}">
                        <a16:creationId xmlns:a16="http://schemas.microsoft.com/office/drawing/2014/main" xmlns="" id="{3C16FB4C-650E-41A3-9054-B696F27BCED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7">
                    <a:extLst>
                      <a:ext uri="{FF2B5EF4-FFF2-40B4-BE49-F238E27FC236}">
                        <a16:creationId xmlns:a16="http://schemas.microsoft.com/office/drawing/2014/main" xmlns="" id="{F06CFD69-7077-4A64-A43E-BFF6B8470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5" name="Group 4">
                  <a:extLst>
                    <a:ext uri="{FF2B5EF4-FFF2-40B4-BE49-F238E27FC236}">
                      <a16:creationId xmlns:a16="http://schemas.microsoft.com/office/drawing/2014/main" xmlns="" id="{60554210-7F2E-4596-949E-7576B74F0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8" name="Freeform 5">
                    <a:extLst>
                      <a:ext uri="{FF2B5EF4-FFF2-40B4-BE49-F238E27FC236}">
                        <a16:creationId xmlns:a16="http://schemas.microsoft.com/office/drawing/2014/main" xmlns="" id="{DA240495-128D-4FEE-B255-0AA10B8BD2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7">
                    <a:extLst>
                      <a:ext uri="{FF2B5EF4-FFF2-40B4-BE49-F238E27FC236}">
                        <a16:creationId xmlns:a16="http://schemas.microsoft.com/office/drawing/2014/main" xmlns="" id="{4C87BE94-264E-45FC-A0B0-029113861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6" name="Group 4">
                  <a:extLst>
                    <a:ext uri="{FF2B5EF4-FFF2-40B4-BE49-F238E27FC236}">
                      <a16:creationId xmlns:a16="http://schemas.microsoft.com/office/drawing/2014/main" xmlns="" id="{30AAEEEB-90DB-41DE-BD4F-065033E9D7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6" name="Freeform 5">
                    <a:extLst>
                      <a:ext uri="{FF2B5EF4-FFF2-40B4-BE49-F238E27FC236}">
                        <a16:creationId xmlns:a16="http://schemas.microsoft.com/office/drawing/2014/main" xmlns="" id="{FE460897-7749-4A96-9657-B65666FC728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7">
                    <a:extLst>
                      <a:ext uri="{FF2B5EF4-FFF2-40B4-BE49-F238E27FC236}">
                        <a16:creationId xmlns:a16="http://schemas.microsoft.com/office/drawing/2014/main" xmlns="" id="{79B931AD-68FB-4491-9775-D4ABC055A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7" name="Group 4">
                  <a:extLst>
                    <a:ext uri="{FF2B5EF4-FFF2-40B4-BE49-F238E27FC236}">
                      <a16:creationId xmlns:a16="http://schemas.microsoft.com/office/drawing/2014/main" xmlns="" id="{57B85B9B-DB2A-4F25-B8C2-DC07E47B33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4" name="Freeform 5">
                    <a:extLst>
                      <a:ext uri="{FF2B5EF4-FFF2-40B4-BE49-F238E27FC236}">
                        <a16:creationId xmlns:a16="http://schemas.microsoft.com/office/drawing/2014/main" xmlns="" id="{4546C3F6-CFEE-4BFE-8018-2960C6E3911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7">
                    <a:extLst>
                      <a:ext uri="{FF2B5EF4-FFF2-40B4-BE49-F238E27FC236}">
                        <a16:creationId xmlns:a16="http://schemas.microsoft.com/office/drawing/2014/main" xmlns="" id="{27DB5B76-D1B2-4FBB-825A-F3DCC97300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8" name="Group 4">
                  <a:extLst>
                    <a:ext uri="{FF2B5EF4-FFF2-40B4-BE49-F238E27FC236}">
                      <a16:creationId xmlns:a16="http://schemas.microsoft.com/office/drawing/2014/main" xmlns="" id="{CD8CC5E3-7BCE-4E0A-BCEF-64C6C9BFB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2" name="Freeform 5">
                    <a:extLst>
                      <a:ext uri="{FF2B5EF4-FFF2-40B4-BE49-F238E27FC236}">
                        <a16:creationId xmlns:a16="http://schemas.microsoft.com/office/drawing/2014/main" xmlns="" id="{91BAA99B-8746-40DB-88D8-D4A5CF61F2B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7">
                    <a:extLst>
                      <a:ext uri="{FF2B5EF4-FFF2-40B4-BE49-F238E27FC236}">
                        <a16:creationId xmlns:a16="http://schemas.microsoft.com/office/drawing/2014/main" xmlns="" id="{80446D09-B2AD-4B19-B613-C4C336BB3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9" name="Group 4">
                  <a:extLst>
                    <a:ext uri="{FF2B5EF4-FFF2-40B4-BE49-F238E27FC236}">
                      <a16:creationId xmlns:a16="http://schemas.microsoft.com/office/drawing/2014/main" xmlns="" id="{4528387D-1C72-484D-B36A-DA3091D275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0" name="Freeform 5">
                    <a:extLst>
                      <a:ext uri="{FF2B5EF4-FFF2-40B4-BE49-F238E27FC236}">
                        <a16:creationId xmlns:a16="http://schemas.microsoft.com/office/drawing/2014/main" xmlns="" id="{C1869AD2-1A5E-409A-A224-AC3D787F9D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7">
                    <a:extLst>
                      <a:ext uri="{FF2B5EF4-FFF2-40B4-BE49-F238E27FC236}">
                        <a16:creationId xmlns:a16="http://schemas.microsoft.com/office/drawing/2014/main" xmlns="" id="{2BF7C822-C2CF-442B-A000-348941201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>
                <a:extLst>
                  <a:ext uri="{FF2B5EF4-FFF2-40B4-BE49-F238E27FC236}">
                    <a16:creationId xmlns:a16="http://schemas.microsoft.com/office/drawing/2014/main" xmlns="" id="{5822BA9F-D713-4E17-9305-E6E1475F46D9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34" name="Group 4">
                  <a:extLst>
                    <a:ext uri="{FF2B5EF4-FFF2-40B4-BE49-F238E27FC236}">
                      <a16:creationId xmlns:a16="http://schemas.microsoft.com/office/drawing/2014/main" xmlns="" id="{69A08133-CE5F-428A-AE7F-8BB054ACF2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9" name="Freeform 5">
                    <a:extLst>
                      <a:ext uri="{FF2B5EF4-FFF2-40B4-BE49-F238E27FC236}">
                        <a16:creationId xmlns:a16="http://schemas.microsoft.com/office/drawing/2014/main" xmlns="" id="{32FCAE93-FA89-4292-9DD8-FA8DE062D5F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7">
                    <a:extLst>
                      <a:ext uri="{FF2B5EF4-FFF2-40B4-BE49-F238E27FC236}">
                        <a16:creationId xmlns:a16="http://schemas.microsoft.com/office/drawing/2014/main" xmlns="" id="{5A13F444-82A9-4BE0-9824-7743F919C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5" name="Group 4">
                  <a:extLst>
                    <a:ext uri="{FF2B5EF4-FFF2-40B4-BE49-F238E27FC236}">
                      <a16:creationId xmlns:a16="http://schemas.microsoft.com/office/drawing/2014/main" xmlns="" id="{339493B5-1BA5-430F-B6CE-4CE353D325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7" name="Freeform 5">
                    <a:extLst>
                      <a:ext uri="{FF2B5EF4-FFF2-40B4-BE49-F238E27FC236}">
                        <a16:creationId xmlns:a16="http://schemas.microsoft.com/office/drawing/2014/main" xmlns="" id="{8CC5032A-F9E1-44B9-B5D0-DBCB4E58F6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7">
                    <a:extLst>
                      <a:ext uri="{FF2B5EF4-FFF2-40B4-BE49-F238E27FC236}">
                        <a16:creationId xmlns:a16="http://schemas.microsoft.com/office/drawing/2014/main" xmlns="" id="{7C8946B5-8239-4E50-AC63-A9961A8C00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6" name="Group 4">
                  <a:extLst>
                    <a:ext uri="{FF2B5EF4-FFF2-40B4-BE49-F238E27FC236}">
                      <a16:creationId xmlns:a16="http://schemas.microsoft.com/office/drawing/2014/main" xmlns="" id="{A6A510FF-EED2-475B-B243-BCC5ADC3A7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5" name="Freeform 5">
                    <a:extLst>
                      <a:ext uri="{FF2B5EF4-FFF2-40B4-BE49-F238E27FC236}">
                        <a16:creationId xmlns:a16="http://schemas.microsoft.com/office/drawing/2014/main" xmlns="" id="{B421895A-BC0F-4E05-B34B-F3F03D7B18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7">
                    <a:extLst>
                      <a:ext uri="{FF2B5EF4-FFF2-40B4-BE49-F238E27FC236}">
                        <a16:creationId xmlns:a16="http://schemas.microsoft.com/office/drawing/2014/main" xmlns="" id="{62FDACDC-2552-432D-A08B-C7D44698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7" name="Group 4">
                  <a:extLst>
                    <a:ext uri="{FF2B5EF4-FFF2-40B4-BE49-F238E27FC236}">
                      <a16:creationId xmlns:a16="http://schemas.microsoft.com/office/drawing/2014/main" xmlns="" id="{B23696CD-4E37-4464-B4C2-BEC72D3A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3" name="Freeform 5">
                    <a:extLst>
                      <a:ext uri="{FF2B5EF4-FFF2-40B4-BE49-F238E27FC236}">
                        <a16:creationId xmlns:a16="http://schemas.microsoft.com/office/drawing/2014/main" xmlns="" id="{69CD9A76-5565-4D70-9646-A190103DC1F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7">
                    <a:extLst>
                      <a:ext uri="{FF2B5EF4-FFF2-40B4-BE49-F238E27FC236}">
                        <a16:creationId xmlns:a16="http://schemas.microsoft.com/office/drawing/2014/main" xmlns="" id="{DA51E1A4-AF6A-4293-84E8-D9633A52AB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8" name="Group 4">
                  <a:extLst>
                    <a:ext uri="{FF2B5EF4-FFF2-40B4-BE49-F238E27FC236}">
                      <a16:creationId xmlns:a16="http://schemas.microsoft.com/office/drawing/2014/main" xmlns="" id="{9B15E6B7-6D74-404D-8A4C-754FE667E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1" name="Freeform 5">
                    <a:extLst>
                      <a:ext uri="{FF2B5EF4-FFF2-40B4-BE49-F238E27FC236}">
                        <a16:creationId xmlns:a16="http://schemas.microsoft.com/office/drawing/2014/main" xmlns="" id="{E7586538-E610-4114-943F-A422A94305D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7">
                    <a:extLst>
                      <a:ext uri="{FF2B5EF4-FFF2-40B4-BE49-F238E27FC236}">
                        <a16:creationId xmlns:a16="http://schemas.microsoft.com/office/drawing/2014/main" xmlns="" id="{1828A30D-E75A-4A2E-9179-0E7DFBB50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9" name="Group 4">
                  <a:extLst>
                    <a:ext uri="{FF2B5EF4-FFF2-40B4-BE49-F238E27FC236}">
                      <a16:creationId xmlns:a16="http://schemas.microsoft.com/office/drawing/2014/main" xmlns="" id="{70138DBA-F5D4-4AEC-9A2F-7634D19D84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9" name="Freeform 5">
                    <a:extLst>
                      <a:ext uri="{FF2B5EF4-FFF2-40B4-BE49-F238E27FC236}">
                        <a16:creationId xmlns:a16="http://schemas.microsoft.com/office/drawing/2014/main" xmlns="" id="{E6CCF33E-231D-4E1F-9F35-100571F73E6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7">
                    <a:extLst>
                      <a:ext uri="{FF2B5EF4-FFF2-40B4-BE49-F238E27FC236}">
                        <a16:creationId xmlns:a16="http://schemas.microsoft.com/office/drawing/2014/main" xmlns="" id="{2FD45DA5-A172-48B6-8336-B20D5F9D29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0" name="Group 4">
                  <a:extLst>
                    <a:ext uri="{FF2B5EF4-FFF2-40B4-BE49-F238E27FC236}">
                      <a16:creationId xmlns:a16="http://schemas.microsoft.com/office/drawing/2014/main" xmlns="" id="{D916AEB5-ACA0-4BE9-86F9-F874E55205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7" name="Freeform 5">
                    <a:extLst>
                      <a:ext uri="{FF2B5EF4-FFF2-40B4-BE49-F238E27FC236}">
                        <a16:creationId xmlns:a16="http://schemas.microsoft.com/office/drawing/2014/main" xmlns="" id="{1BDD2FAE-2314-460E-8954-2A815827BD8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7">
                    <a:extLst>
                      <a:ext uri="{FF2B5EF4-FFF2-40B4-BE49-F238E27FC236}">
                        <a16:creationId xmlns:a16="http://schemas.microsoft.com/office/drawing/2014/main" xmlns="" id="{943C389B-7941-4B4E-A788-5401FAA6E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1" name="Group 4">
                  <a:extLst>
                    <a:ext uri="{FF2B5EF4-FFF2-40B4-BE49-F238E27FC236}">
                      <a16:creationId xmlns:a16="http://schemas.microsoft.com/office/drawing/2014/main" xmlns="" id="{842B25C2-E772-4EB8-9A2F-EC4FB0D5A6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5" name="Freeform 5">
                    <a:extLst>
                      <a:ext uri="{FF2B5EF4-FFF2-40B4-BE49-F238E27FC236}">
                        <a16:creationId xmlns:a16="http://schemas.microsoft.com/office/drawing/2014/main" xmlns="" id="{8DE94857-EB50-48C0-879D-35716397C2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7">
                    <a:extLst>
                      <a:ext uri="{FF2B5EF4-FFF2-40B4-BE49-F238E27FC236}">
                        <a16:creationId xmlns:a16="http://schemas.microsoft.com/office/drawing/2014/main" xmlns="" id="{74D1DC00-4A5E-4C5F-B3D9-F7EEDD350C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2" name="Group 4">
                  <a:extLst>
                    <a:ext uri="{FF2B5EF4-FFF2-40B4-BE49-F238E27FC236}">
                      <a16:creationId xmlns:a16="http://schemas.microsoft.com/office/drawing/2014/main" xmlns="" id="{995E92B6-F0B3-4A02-AB59-7E09C04123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3" name="Freeform 5">
                    <a:extLst>
                      <a:ext uri="{FF2B5EF4-FFF2-40B4-BE49-F238E27FC236}">
                        <a16:creationId xmlns:a16="http://schemas.microsoft.com/office/drawing/2014/main" xmlns="" id="{0B078256-8F15-4FDD-BD9D-3FB286EFA8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7">
                    <a:extLst>
                      <a:ext uri="{FF2B5EF4-FFF2-40B4-BE49-F238E27FC236}">
                        <a16:creationId xmlns:a16="http://schemas.microsoft.com/office/drawing/2014/main" xmlns="" id="{8C022318-5B50-4690-887D-55E15B3E37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0" name="组合 149">
                <a:extLst>
                  <a:ext uri="{FF2B5EF4-FFF2-40B4-BE49-F238E27FC236}">
                    <a16:creationId xmlns:a16="http://schemas.microsoft.com/office/drawing/2014/main" xmlns="" id="{399A31A8-7FA2-4789-872D-11E8EDEA73E2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07" name="Group 4">
                  <a:extLst>
                    <a:ext uri="{FF2B5EF4-FFF2-40B4-BE49-F238E27FC236}">
                      <a16:creationId xmlns:a16="http://schemas.microsoft.com/office/drawing/2014/main" xmlns="" id="{249CC3A8-AA91-4FC5-A1E4-C927512BD6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2" name="Freeform 5">
                    <a:extLst>
                      <a:ext uri="{FF2B5EF4-FFF2-40B4-BE49-F238E27FC236}">
                        <a16:creationId xmlns:a16="http://schemas.microsoft.com/office/drawing/2014/main" xmlns="" id="{81FE4BF9-6B66-42F9-BAB4-438F6979C01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7">
                    <a:extLst>
                      <a:ext uri="{FF2B5EF4-FFF2-40B4-BE49-F238E27FC236}">
                        <a16:creationId xmlns:a16="http://schemas.microsoft.com/office/drawing/2014/main" xmlns="" id="{B3913197-D19F-4A84-8968-16E5CFB73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8" name="Group 4">
                  <a:extLst>
                    <a:ext uri="{FF2B5EF4-FFF2-40B4-BE49-F238E27FC236}">
                      <a16:creationId xmlns:a16="http://schemas.microsoft.com/office/drawing/2014/main" xmlns="" id="{3A94BBE8-0460-4793-90AC-FEA0608AD7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0" name="Freeform 5">
                    <a:extLst>
                      <a:ext uri="{FF2B5EF4-FFF2-40B4-BE49-F238E27FC236}">
                        <a16:creationId xmlns:a16="http://schemas.microsoft.com/office/drawing/2014/main" xmlns="" id="{FB37B619-EE8E-426F-AF77-6673385A70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7">
                    <a:extLst>
                      <a:ext uri="{FF2B5EF4-FFF2-40B4-BE49-F238E27FC236}">
                        <a16:creationId xmlns:a16="http://schemas.microsoft.com/office/drawing/2014/main" xmlns="" id="{3759E224-4995-42DD-ABA1-64253AF65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9" name="Group 4">
                  <a:extLst>
                    <a:ext uri="{FF2B5EF4-FFF2-40B4-BE49-F238E27FC236}">
                      <a16:creationId xmlns:a16="http://schemas.microsoft.com/office/drawing/2014/main" xmlns="" id="{247B55C2-8BB8-47FA-991F-35091BD89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8" name="Freeform 5">
                    <a:extLst>
                      <a:ext uri="{FF2B5EF4-FFF2-40B4-BE49-F238E27FC236}">
                        <a16:creationId xmlns:a16="http://schemas.microsoft.com/office/drawing/2014/main" xmlns="" id="{0B98EE42-1E80-4B05-BC9D-CF9E3ABE910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7">
                    <a:extLst>
                      <a:ext uri="{FF2B5EF4-FFF2-40B4-BE49-F238E27FC236}">
                        <a16:creationId xmlns:a16="http://schemas.microsoft.com/office/drawing/2014/main" xmlns="" id="{DA2E03FD-EE60-45DD-A8B6-8DAFD6B5A8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0" name="Group 4">
                  <a:extLst>
                    <a:ext uri="{FF2B5EF4-FFF2-40B4-BE49-F238E27FC236}">
                      <a16:creationId xmlns:a16="http://schemas.microsoft.com/office/drawing/2014/main" xmlns="" id="{8765DAA9-563E-4237-90C1-938B83ECCC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6" name="Freeform 5">
                    <a:extLst>
                      <a:ext uri="{FF2B5EF4-FFF2-40B4-BE49-F238E27FC236}">
                        <a16:creationId xmlns:a16="http://schemas.microsoft.com/office/drawing/2014/main" xmlns="" id="{A319EEFE-3E88-46D1-86F7-B1C3EC8483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7">
                    <a:extLst>
                      <a:ext uri="{FF2B5EF4-FFF2-40B4-BE49-F238E27FC236}">
                        <a16:creationId xmlns:a16="http://schemas.microsoft.com/office/drawing/2014/main" xmlns="" id="{DFAF437F-593C-4B77-96FE-9C2AB2BE6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1" name="Group 4">
                  <a:extLst>
                    <a:ext uri="{FF2B5EF4-FFF2-40B4-BE49-F238E27FC236}">
                      <a16:creationId xmlns:a16="http://schemas.microsoft.com/office/drawing/2014/main" xmlns="" id="{512A0682-F8D8-4A27-888B-2A544EC9EF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4" name="Freeform 5">
                    <a:extLst>
                      <a:ext uri="{FF2B5EF4-FFF2-40B4-BE49-F238E27FC236}">
                        <a16:creationId xmlns:a16="http://schemas.microsoft.com/office/drawing/2014/main" xmlns="" id="{BB91439E-6466-4372-8988-4C1775A27A6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7">
                    <a:extLst>
                      <a:ext uri="{FF2B5EF4-FFF2-40B4-BE49-F238E27FC236}">
                        <a16:creationId xmlns:a16="http://schemas.microsoft.com/office/drawing/2014/main" xmlns="" id="{18C3BF26-78EB-4DCB-AA06-C89BDE049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2" name="Group 4">
                  <a:extLst>
                    <a:ext uri="{FF2B5EF4-FFF2-40B4-BE49-F238E27FC236}">
                      <a16:creationId xmlns:a16="http://schemas.microsoft.com/office/drawing/2014/main" xmlns="" id="{0334C5A5-6599-4CF8-BB8A-7BC5E39F11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2" name="Freeform 5">
                    <a:extLst>
                      <a:ext uri="{FF2B5EF4-FFF2-40B4-BE49-F238E27FC236}">
                        <a16:creationId xmlns:a16="http://schemas.microsoft.com/office/drawing/2014/main" xmlns="" id="{CDE662A0-04A7-4709-915F-093346515E3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7">
                    <a:extLst>
                      <a:ext uri="{FF2B5EF4-FFF2-40B4-BE49-F238E27FC236}">
                        <a16:creationId xmlns:a16="http://schemas.microsoft.com/office/drawing/2014/main" xmlns="" id="{A977F36D-0D2E-4509-AC31-64E449B71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3" name="Group 4">
                  <a:extLst>
                    <a:ext uri="{FF2B5EF4-FFF2-40B4-BE49-F238E27FC236}">
                      <a16:creationId xmlns:a16="http://schemas.microsoft.com/office/drawing/2014/main" xmlns="" id="{773D4936-D10F-4DDE-BCDE-42F3655E6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0" name="Freeform 5">
                    <a:extLst>
                      <a:ext uri="{FF2B5EF4-FFF2-40B4-BE49-F238E27FC236}">
                        <a16:creationId xmlns:a16="http://schemas.microsoft.com/office/drawing/2014/main" xmlns="" id="{2C962A91-8975-429B-8D47-4AD77E534E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7">
                    <a:extLst>
                      <a:ext uri="{FF2B5EF4-FFF2-40B4-BE49-F238E27FC236}">
                        <a16:creationId xmlns:a16="http://schemas.microsoft.com/office/drawing/2014/main" xmlns="" id="{749F571D-7196-4FA7-9D06-63C4A370F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Group 4">
                  <a:extLst>
                    <a:ext uri="{FF2B5EF4-FFF2-40B4-BE49-F238E27FC236}">
                      <a16:creationId xmlns:a16="http://schemas.microsoft.com/office/drawing/2014/main" xmlns="" id="{488976B9-4CDE-4E54-A3ED-87BD57AA9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8" name="Freeform 5">
                    <a:extLst>
                      <a:ext uri="{FF2B5EF4-FFF2-40B4-BE49-F238E27FC236}">
                        <a16:creationId xmlns:a16="http://schemas.microsoft.com/office/drawing/2014/main" xmlns="" id="{25E37767-B6F7-4DF2-A451-F007B19EC1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7">
                    <a:extLst>
                      <a:ext uri="{FF2B5EF4-FFF2-40B4-BE49-F238E27FC236}">
                        <a16:creationId xmlns:a16="http://schemas.microsoft.com/office/drawing/2014/main" xmlns="" id="{8C0A274A-8A84-477F-87BC-D080F90CD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" name="Group 4">
                  <a:extLst>
                    <a:ext uri="{FF2B5EF4-FFF2-40B4-BE49-F238E27FC236}">
                      <a16:creationId xmlns:a16="http://schemas.microsoft.com/office/drawing/2014/main" xmlns="" id="{1A28B7EF-34FE-4137-B1B2-1A9EC85E70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6" name="Freeform 5">
                    <a:extLst>
                      <a:ext uri="{FF2B5EF4-FFF2-40B4-BE49-F238E27FC236}">
                        <a16:creationId xmlns:a16="http://schemas.microsoft.com/office/drawing/2014/main" xmlns="" id="{D8B05145-7034-4C05-A324-42BF77A5E54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7">
                    <a:extLst>
                      <a:ext uri="{FF2B5EF4-FFF2-40B4-BE49-F238E27FC236}">
                        <a16:creationId xmlns:a16="http://schemas.microsoft.com/office/drawing/2014/main" xmlns="" id="{C46A097D-5559-40B4-BA19-8F6317F708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1" name="组合 150">
                <a:extLst>
                  <a:ext uri="{FF2B5EF4-FFF2-40B4-BE49-F238E27FC236}">
                    <a16:creationId xmlns:a16="http://schemas.microsoft.com/office/drawing/2014/main" xmlns="" id="{9350DFA7-525D-4428-B5CD-AAEF536A4DAA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80" name="Group 4">
                  <a:extLst>
                    <a:ext uri="{FF2B5EF4-FFF2-40B4-BE49-F238E27FC236}">
                      <a16:creationId xmlns:a16="http://schemas.microsoft.com/office/drawing/2014/main" xmlns="" id="{FDD85BC4-8880-4BAC-AB22-D2DCE630A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5" name="Freeform 5">
                    <a:extLst>
                      <a:ext uri="{FF2B5EF4-FFF2-40B4-BE49-F238E27FC236}">
                        <a16:creationId xmlns:a16="http://schemas.microsoft.com/office/drawing/2014/main" xmlns="" id="{521B9191-3549-45BF-B6F7-4D6DEF5102E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7">
                    <a:extLst>
                      <a:ext uri="{FF2B5EF4-FFF2-40B4-BE49-F238E27FC236}">
                        <a16:creationId xmlns:a16="http://schemas.microsoft.com/office/drawing/2014/main" xmlns="" id="{2B308B06-E3BE-48E5-AED9-867F7577C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1" name="Group 4">
                  <a:extLst>
                    <a:ext uri="{FF2B5EF4-FFF2-40B4-BE49-F238E27FC236}">
                      <a16:creationId xmlns:a16="http://schemas.microsoft.com/office/drawing/2014/main" xmlns="" id="{3C403249-C7E2-4A55-B1D0-C635BA45C1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3" name="Freeform 5">
                    <a:extLst>
                      <a:ext uri="{FF2B5EF4-FFF2-40B4-BE49-F238E27FC236}">
                        <a16:creationId xmlns:a16="http://schemas.microsoft.com/office/drawing/2014/main" xmlns="" id="{94F18587-1EA2-4DB5-A520-7706CA4ABAD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7">
                    <a:extLst>
                      <a:ext uri="{FF2B5EF4-FFF2-40B4-BE49-F238E27FC236}">
                        <a16:creationId xmlns:a16="http://schemas.microsoft.com/office/drawing/2014/main" xmlns="" id="{9271E085-0DB2-4C56-850C-2D75BC1C5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" name="Group 4">
                  <a:extLst>
                    <a:ext uri="{FF2B5EF4-FFF2-40B4-BE49-F238E27FC236}">
                      <a16:creationId xmlns:a16="http://schemas.microsoft.com/office/drawing/2014/main" xmlns="" id="{50DF4F05-A09B-4561-9668-1B9C7A68DD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1" name="Freeform 5">
                    <a:extLst>
                      <a:ext uri="{FF2B5EF4-FFF2-40B4-BE49-F238E27FC236}">
                        <a16:creationId xmlns:a16="http://schemas.microsoft.com/office/drawing/2014/main" xmlns="" id="{05F2F1AC-6851-4172-B11E-5D1398D4F62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7">
                    <a:extLst>
                      <a:ext uri="{FF2B5EF4-FFF2-40B4-BE49-F238E27FC236}">
                        <a16:creationId xmlns:a16="http://schemas.microsoft.com/office/drawing/2014/main" xmlns="" id="{40949010-C480-4AC8-B190-E3559DD27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" name="Group 4">
                  <a:extLst>
                    <a:ext uri="{FF2B5EF4-FFF2-40B4-BE49-F238E27FC236}">
                      <a16:creationId xmlns:a16="http://schemas.microsoft.com/office/drawing/2014/main" xmlns="" id="{87DEE64B-4D26-40BC-98E9-8D1AFB3F1D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9" name="Freeform 5">
                    <a:extLst>
                      <a:ext uri="{FF2B5EF4-FFF2-40B4-BE49-F238E27FC236}">
                        <a16:creationId xmlns:a16="http://schemas.microsoft.com/office/drawing/2014/main" xmlns="" id="{CCC25E3B-AB77-4B7D-BD88-6A868BF0FA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7">
                    <a:extLst>
                      <a:ext uri="{FF2B5EF4-FFF2-40B4-BE49-F238E27FC236}">
                        <a16:creationId xmlns:a16="http://schemas.microsoft.com/office/drawing/2014/main" xmlns="" id="{F11F74AB-0FCF-46FA-A92C-024766EA2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4" name="Group 4">
                  <a:extLst>
                    <a:ext uri="{FF2B5EF4-FFF2-40B4-BE49-F238E27FC236}">
                      <a16:creationId xmlns:a16="http://schemas.microsoft.com/office/drawing/2014/main" xmlns="" id="{6F9DE2A1-0200-4796-A974-B5BF28F985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7" name="Freeform 5">
                    <a:extLst>
                      <a:ext uri="{FF2B5EF4-FFF2-40B4-BE49-F238E27FC236}">
                        <a16:creationId xmlns:a16="http://schemas.microsoft.com/office/drawing/2014/main" xmlns="" id="{1E7ADF59-283D-46B8-B70D-45D4F6A2511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7">
                    <a:extLst>
                      <a:ext uri="{FF2B5EF4-FFF2-40B4-BE49-F238E27FC236}">
                        <a16:creationId xmlns:a16="http://schemas.microsoft.com/office/drawing/2014/main" xmlns="" id="{DCBAAEC2-479C-4FF1-998C-2C1E9BBB2C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5" name="Group 4">
                  <a:extLst>
                    <a:ext uri="{FF2B5EF4-FFF2-40B4-BE49-F238E27FC236}">
                      <a16:creationId xmlns:a16="http://schemas.microsoft.com/office/drawing/2014/main" xmlns="" id="{70901EC3-57B1-4CD5-A187-4F3041D0CC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5" name="Freeform 5">
                    <a:extLst>
                      <a:ext uri="{FF2B5EF4-FFF2-40B4-BE49-F238E27FC236}">
                        <a16:creationId xmlns:a16="http://schemas.microsoft.com/office/drawing/2014/main" xmlns="" id="{9A1AAEA3-2A1D-425D-BD90-2C4D74FE1A2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7">
                    <a:extLst>
                      <a:ext uri="{FF2B5EF4-FFF2-40B4-BE49-F238E27FC236}">
                        <a16:creationId xmlns:a16="http://schemas.microsoft.com/office/drawing/2014/main" xmlns="" id="{2DD8B175-C88F-4DC1-8F2C-7336C6380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6" name="Group 4">
                  <a:extLst>
                    <a:ext uri="{FF2B5EF4-FFF2-40B4-BE49-F238E27FC236}">
                      <a16:creationId xmlns:a16="http://schemas.microsoft.com/office/drawing/2014/main" xmlns="" id="{799B1D27-C83A-4BBA-AC92-96EF36E5C9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3" name="Freeform 5">
                    <a:extLst>
                      <a:ext uri="{FF2B5EF4-FFF2-40B4-BE49-F238E27FC236}">
                        <a16:creationId xmlns:a16="http://schemas.microsoft.com/office/drawing/2014/main" xmlns="" id="{5D9CD1DC-AAA9-4AFF-AAFD-2630EC4383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7">
                    <a:extLst>
                      <a:ext uri="{FF2B5EF4-FFF2-40B4-BE49-F238E27FC236}">
                        <a16:creationId xmlns:a16="http://schemas.microsoft.com/office/drawing/2014/main" xmlns="" id="{50DE2B9D-DE76-4957-AD58-2FF5AEB50A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7" name="Group 4">
                  <a:extLst>
                    <a:ext uri="{FF2B5EF4-FFF2-40B4-BE49-F238E27FC236}">
                      <a16:creationId xmlns:a16="http://schemas.microsoft.com/office/drawing/2014/main" xmlns="" id="{1A60FF9B-3AE8-4AC6-923B-2DFA3B1A25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1" name="Freeform 5">
                    <a:extLst>
                      <a:ext uri="{FF2B5EF4-FFF2-40B4-BE49-F238E27FC236}">
                        <a16:creationId xmlns:a16="http://schemas.microsoft.com/office/drawing/2014/main" xmlns="" id="{08EEDC88-39EE-4F7A-9ECE-2103FFBFC3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7">
                    <a:extLst>
                      <a:ext uri="{FF2B5EF4-FFF2-40B4-BE49-F238E27FC236}">
                        <a16:creationId xmlns:a16="http://schemas.microsoft.com/office/drawing/2014/main" xmlns="" id="{A934FD0C-D115-45F4-BFA2-9ED2D9BCF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8" name="Group 4">
                  <a:extLst>
                    <a:ext uri="{FF2B5EF4-FFF2-40B4-BE49-F238E27FC236}">
                      <a16:creationId xmlns:a16="http://schemas.microsoft.com/office/drawing/2014/main" xmlns="" id="{26C584AE-7B78-49DB-B4D9-72FAC393F2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89" name="Freeform 5">
                    <a:extLst>
                      <a:ext uri="{FF2B5EF4-FFF2-40B4-BE49-F238E27FC236}">
                        <a16:creationId xmlns:a16="http://schemas.microsoft.com/office/drawing/2014/main" xmlns="" id="{AC47AA8F-45BE-4A19-9616-5D557AFEA3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7">
                    <a:extLst>
                      <a:ext uri="{FF2B5EF4-FFF2-40B4-BE49-F238E27FC236}">
                        <a16:creationId xmlns:a16="http://schemas.microsoft.com/office/drawing/2014/main" xmlns="" id="{453730C9-BF5D-417D-B06F-2FA5DB1F9D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xmlns="" id="{FFE7F4B2-C9D6-4058-AD75-F4CEE489F6A3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53" name="Group 4">
                  <a:extLst>
                    <a:ext uri="{FF2B5EF4-FFF2-40B4-BE49-F238E27FC236}">
                      <a16:creationId xmlns:a16="http://schemas.microsoft.com/office/drawing/2014/main" xmlns="" id="{4F201B11-BD94-4665-A39B-D1B9D5EA3C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8" name="Freeform 5">
                    <a:extLst>
                      <a:ext uri="{FF2B5EF4-FFF2-40B4-BE49-F238E27FC236}">
                        <a16:creationId xmlns:a16="http://schemas.microsoft.com/office/drawing/2014/main" xmlns="" id="{533DE9AF-23C6-4F00-84AC-CFB05C897D5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Freeform 7">
                    <a:extLst>
                      <a:ext uri="{FF2B5EF4-FFF2-40B4-BE49-F238E27FC236}">
                        <a16:creationId xmlns:a16="http://schemas.microsoft.com/office/drawing/2014/main" xmlns="" id="{6B5A0035-8A86-43C2-B4B1-A7FA939F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4" name="Group 4">
                  <a:extLst>
                    <a:ext uri="{FF2B5EF4-FFF2-40B4-BE49-F238E27FC236}">
                      <a16:creationId xmlns:a16="http://schemas.microsoft.com/office/drawing/2014/main" xmlns="" id="{148FEBF6-F285-4627-8665-8979E5737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6" name="Freeform 5">
                    <a:extLst>
                      <a:ext uri="{FF2B5EF4-FFF2-40B4-BE49-F238E27FC236}">
                        <a16:creationId xmlns:a16="http://schemas.microsoft.com/office/drawing/2014/main" xmlns="" id="{88813634-90C9-4008-AD70-6BC0DC8017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Freeform 7">
                    <a:extLst>
                      <a:ext uri="{FF2B5EF4-FFF2-40B4-BE49-F238E27FC236}">
                        <a16:creationId xmlns:a16="http://schemas.microsoft.com/office/drawing/2014/main" xmlns="" id="{59D0195E-936A-4043-AF16-E7D3C6DCF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5" name="Group 4">
                  <a:extLst>
                    <a:ext uri="{FF2B5EF4-FFF2-40B4-BE49-F238E27FC236}">
                      <a16:creationId xmlns:a16="http://schemas.microsoft.com/office/drawing/2014/main" xmlns="" id="{A72D7CB5-185D-4219-9351-80AF1F562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4" name="Freeform 5">
                    <a:extLst>
                      <a:ext uri="{FF2B5EF4-FFF2-40B4-BE49-F238E27FC236}">
                        <a16:creationId xmlns:a16="http://schemas.microsoft.com/office/drawing/2014/main" xmlns="" id="{0CF99EB5-EC99-4F39-84EE-7180B1557C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7">
                    <a:extLst>
                      <a:ext uri="{FF2B5EF4-FFF2-40B4-BE49-F238E27FC236}">
                        <a16:creationId xmlns:a16="http://schemas.microsoft.com/office/drawing/2014/main" xmlns="" id="{E3021144-972D-48DF-93B2-F895FB59A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6" name="Group 4">
                  <a:extLst>
                    <a:ext uri="{FF2B5EF4-FFF2-40B4-BE49-F238E27FC236}">
                      <a16:creationId xmlns:a16="http://schemas.microsoft.com/office/drawing/2014/main" xmlns="" id="{33541CEF-47EE-4400-92B9-56BED6947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2" name="Freeform 5">
                    <a:extLst>
                      <a:ext uri="{FF2B5EF4-FFF2-40B4-BE49-F238E27FC236}">
                        <a16:creationId xmlns:a16="http://schemas.microsoft.com/office/drawing/2014/main" xmlns="" id="{D645CEB0-F221-43FE-890E-A2CCA629C80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7">
                    <a:extLst>
                      <a:ext uri="{FF2B5EF4-FFF2-40B4-BE49-F238E27FC236}">
                        <a16:creationId xmlns:a16="http://schemas.microsoft.com/office/drawing/2014/main" xmlns="" id="{B6EB5B10-F962-41E8-9812-543198308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7" name="Group 4">
                  <a:extLst>
                    <a:ext uri="{FF2B5EF4-FFF2-40B4-BE49-F238E27FC236}">
                      <a16:creationId xmlns:a16="http://schemas.microsoft.com/office/drawing/2014/main" xmlns="" id="{67232EDA-8FDA-4FE0-9F1F-99519D51EA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0" name="Freeform 5">
                    <a:extLst>
                      <a:ext uri="{FF2B5EF4-FFF2-40B4-BE49-F238E27FC236}">
                        <a16:creationId xmlns:a16="http://schemas.microsoft.com/office/drawing/2014/main" xmlns="" id="{B0393E7F-AE05-4FD0-A181-74870205AB7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7">
                    <a:extLst>
                      <a:ext uri="{FF2B5EF4-FFF2-40B4-BE49-F238E27FC236}">
                        <a16:creationId xmlns:a16="http://schemas.microsoft.com/office/drawing/2014/main" xmlns="" id="{76A70567-A8B2-426A-96CB-C5525FEBA7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8" name="Group 4">
                  <a:extLst>
                    <a:ext uri="{FF2B5EF4-FFF2-40B4-BE49-F238E27FC236}">
                      <a16:creationId xmlns:a16="http://schemas.microsoft.com/office/drawing/2014/main" xmlns="" id="{545366C6-4AFE-4E77-AD1F-C576B8F268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8" name="Freeform 5">
                    <a:extLst>
                      <a:ext uri="{FF2B5EF4-FFF2-40B4-BE49-F238E27FC236}">
                        <a16:creationId xmlns:a16="http://schemas.microsoft.com/office/drawing/2014/main" xmlns="" id="{F0164397-69EE-41FB-B929-C2376942004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7">
                    <a:extLst>
                      <a:ext uri="{FF2B5EF4-FFF2-40B4-BE49-F238E27FC236}">
                        <a16:creationId xmlns:a16="http://schemas.microsoft.com/office/drawing/2014/main" xmlns="" id="{002E4E98-5F32-4908-AFE6-B2FB13C070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9" name="Group 4">
                  <a:extLst>
                    <a:ext uri="{FF2B5EF4-FFF2-40B4-BE49-F238E27FC236}">
                      <a16:creationId xmlns:a16="http://schemas.microsoft.com/office/drawing/2014/main" xmlns="" id="{D13A1857-4DE3-4DF8-92D3-0A6BA2F648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6" name="Freeform 5">
                    <a:extLst>
                      <a:ext uri="{FF2B5EF4-FFF2-40B4-BE49-F238E27FC236}">
                        <a16:creationId xmlns:a16="http://schemas.microsoft.com/office/drawing/2014/main" xmlns="" id="{B9818125-9FBA-44CF-ADD3-ADEE9D9C99C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7">
                    <a:extLst>
                      <a:ext uri="{FF2B5EF4-FFF2-40B4-BE49-F238E27FC236}">
                        <a16:creationId xmlns:a16="http://schemas.microsoft.com/office/drawing/2014/main" xmlns="" id="{C7780688-B3A0-4395-ADB1-24C833D1F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0" name="Group 4">
                  <a:extLst>
                    <a:ext uri="{FF2B5EF4-FFF2-40B4-BE49-F238E27FC236}">
                      <a16:creationId xmlns:a16="http://schemas.microsoft.com/office/drawing/2014/main" xmlns="" id="{D1843712-B798-4703-93D7-2F62460C2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4" name="Freeform 5">
                    <a:extLst>
                      <a:ext uri="{FF2B5EF4-FFF2-40B4-BE49-F238E27FC236}">
                        <a16:creationId xmlns:a16="http://schemas.microsoft.com/office/drawing/2014/main" xmlns="" id="{95CABB7B-DC69-411B-BFA6-AF9561922D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7">
                    <a:extLst>
                      <a:ext uri="{FF2B5EF4-FFF2-40B4-BE49-F238E27FC236}">
                        <a16:creationId xmlns:a16="http://schemas.microsoft.com/office/drawing/2014/main" xmlns="" id="{84E1A48B-91EF-45BA-8C43-BB766D031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1" name="Group 4">
                  <a:extLst>
                    <a:ext uri="{FF2B5EF4-FFF2-40B4-BE49-F238E27FC236}">
                      <a16:creationId xmlns:a16="http://schemas.microsoft.com/office/drawing/2014/main" xmlns="" id="{EDDE6B3D-7B8B-4C2C-89AB-6F427D821D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2" name="Freeform 5">
                    <a:extLst>
                      <a:ext uri="{FF2B5EF4-FFF2-40B4-BE49-F238E27FC236}">
                        <a16:creationId xmlns:a16="http://schemas.microsoft.com/office/drawing/2014/main" xmlns="" id="{79CBEAC8-B910-43F7-8095-2216A8BD24D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7">
                    <a:extLst>
                      <a:ext uri="{FF2B5EF4-FFF2-40B4-BE49-F238E27FC236}">
                        <a16:creationId xmlns:a16="http://schemas.microsoft.com/office/drawing/2014/main" xmlns="" id="{A347509F-7A61-4B97-8E51-6C09602AEB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295" name="矩形: 圆角 294">
            <a:extLst>
              <a:ext uri="{FF2B5EF4-FFF2-40B4-BE49-F238E27FC236}">
                <a16:creationId xmlns:a16="http://schemas.microsoft.com/office/drawing/2014/main" xmlns="" id="{F652611E-80BC-4714-85D0-7F2EC591623C}"/>
              </a:ext>
            </a:extLst>
          </p:cNvPr>
          <p:cNvSpPr/>
          <p:nvPr/>
        </p:nvSpPr>
        <p:spPr>
          <a:xfrm>
            <a:off x="3911600" y="2959778"/>
            <a:ext cx="4368800" cy="684444"/>
          </a:xfrm>
          <a:prstGeom prst="roundRect">
            <a:avLst/>
          </a:prstGeom>
          <a:solidFill>
            <a:srgbClr val="FDD12E"/>
          </a:solidFill>
          <a:ln>
            <a:noFill/>
          </a:ln>
          <a:effectLst>
            <a:outerShdw blurRad="635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6" name="矩形: 圆角 295">
            <a:extLst>
              <a:ext uri="{FF2B5EF4-FFF2-40B4-BE49-F238E27FC236}">
                <a16:creationId xmlns:a16="http://schemas.microsoft.com/office/drawing/2014/main" xmlns="" id="{EC78B150-C500-4C16-9D70-4AF30B40B1AA}"/>
              </a:ext>
            </a:extLst>
          </p:cNvPr>
          <p:cNvSpPr/>
          <p:nvPr/>
        </p:nvSpPr>
        <p:spPr>
          <a:xfrm>
            <a:off x="3911600" y="4658614"/>
            <a:ext cx="4368800" cy="684444"/>
          </a:xfrm>
          <a:prstGeom prst="roundRect">
            <a:avLst/>
          </a:prstGeom>
          <a:solidFill>
            <a:srgbClr val="FDD12E"/>
          </a:solidFill>
          <a:ln>
            <a:noFill/>
          </a:ln>
          <a:effectLst>
            <a:outerShdw blurRad="635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7" name="文本框 296">
            <a:extLst>
              <a:ext uri="{FF2B5EF4-FFF2-40B4-BE49-F238E27FC236}">
                <a16:creationId xmlns:a16="http://schemas.microsoft.com/office/drawing/2014/main" xmlns="" id="{F4F2ED03-91A4-46DE-9012-C4811E4CD1A3}"/>
              </a:ext>
            </a:extLst>
          </p:cNvPr>
          <p:cNvSpPr txBox="1"/>
          <p:nvPr/>
        </p:nvSpPr>
        <p:spPr>
          <a:xfrm>
            <a:off x="3911600" y="2474419"/>
            <a:ext cx="27870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DESIGNED BY XIAO :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sp>
        <p:nvSpPr>
          <p:cNvPr id="298" name="文本框 297">
            <a:extLst>
              <a:ext uri="{FF2B5EF4-FFF2-40B4-BE49-F238E27FC236}">
                <a16:creationId xmlns:a16="http://schemas.microsoft.com/office/drawing/2014/main" xmlns="" id="{7055EAF1-2172-45E5-9D8F-50182F0BAC2F}"/>
              </a:ext>
            </a:extLst>
          </p:cNvPr>
          <p:cNvSpPr txBox="1"/>
          <p:nvPr/>
        </p:nvSpPr>
        <p:spPr>
          <a:xfrm>
            <a:off x="3911600" y="4167978"/>
            <a:ext cx="27870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TITLE GOES HERE :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cxnSp>
        <p:nvCxnSpPr>
          <p:cNvPr id="300" name="直接连接符 299">
            <a:extLst>
              <a:ext uri="{FF2B5EF4-FFF2-40B4-BE49-F238E27FC236}">
                <a16:creationId xmlns:a16="http://schemas.microsoft.com/office/drawing/2014/main" xmlns="" id="{D7674CF0-DFEC-4B6D-B045-794D37BC0B7C}"/>
              </a:ext>
            </a:extLst>
          </p:cNvPr>
          <p:cNvCxnSpPr>
            <a:cxnSpLocks/>
          </p:cNvCxnSpPr>
          <p:nvPr/>
        </p:nvCxnSpPr>
        <p:spPr>
          <a:xfrm>
            <a:off x="2659239" y="896756"/>
            <a:ext cx="11948" cy="397416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直接连接符 300">
            <a:extLst>
              <a:ext uri="{FF2B5EF4-FFF2-40B4-BE49-F238E27FC236}">
                <a16:creationId xmlns:a16="http://schemas.microsoft.com/office/drawing/2014/main" xmlns="" id="{595ACFE6-F06B-4931-AD0D-7739D96D02D9}"/>
              </a:ext>
            </a:extLst>
          </p:cNvPr>
          <p:cNvCxnSpPr>
            <a:cxnSpLocks/>
          </p:cNvCxnSpPr>
          <p:nvPr/>
        </p:nvCxnSpPr>
        <p:spPr>
          <a:xfrm rot="16200000">
            <a:off x="4085457" y="-551934"/>
            <a:ext cx="11948" cy="397416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文本框 301">
            <a:extLst>
              <a:ext uri="{FF2B5EF4-FFF2-40B4-BE49-F238E27FC236}">
                <a16:creationId xmlns:a16="http://schemas.microsoft.com/office/drawing/2014/main" xmlns="" id="{A052FBB6-C3E2-484F-B5BD-F21F22AC724D}"/>
              </a:ext>
            </a:extLst>
          </p:cNvPr>
          <p:cNvSpPr txBox="1"/>
          <p:nvPr/>
        </p:nvSpPr>
        <p:spPr>
          <a:xfrm>
            <a:off x="7486079" y="6317484"/>
            <a:ext cx="4705921" cy="334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YOUR CORPORATE NAME GOES HERE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12551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" name="组合 144">
            <a:extLst>
              <a:ext uri="{FF2B5EF4-FFF2-40B4-BE49-F238E27FC236}">
                <a16:creationId xmlns:a16="http://schemas.microsoft.com/office/drawing/2014/main" xmlns="" id="{C16E4503-4614-426F-9503-D918600F6B3E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146" name="矩形 145">
              <a:extLst>
                <a:ext uri="{FF2B5EF4-FFF2-40B4-BE49-F238E27FC236}">
                  <a16:creationId xmlns:a16="http://schemas.microsoft.com/office/drawing/2014/main" xmlns="" id="{68376098-927E-4A4A-B7CF-C21B3D7D2D31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47" name="组合 146">
              <a:extLst>
                <a:ext uri="{FF2B5EF4-FFF2-40B4-BE49-F238E27FC236}">
                  <a16:creationId xmlns:a16="http://schemas.microsoft.com/office/drawing/2014/main" xmlns="" id="{481ABFFE-3436-4CAB-9577-33275D0E30FA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148" name="组合 147">
                <a:extLst>
                  <a:ext uri="{FF2B5EF4-FFF2-40B4-BE49-F238E27FC236}">
                    <a16:creationId xmlns:a16="http://schemas.microsoft.com/office/drawing/2014/main" xmlns="" id="{E23FCAE2-95CF-4AF7-9605-C951566D02CD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61" name="Group 4">
                  <a:extLst>
                    <a:ext uri="{FF2B5EF4-FFF2-40B4-BE49-F238E27FC236}">
                      <a16:creationId xmlns:a16="http://schemas.microsoft.com/office/drawing/2014/main" xmlns="" id="{6567A9DD-0DFC-4EB7-AA4A-AF7E73CF59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6" name="Freeform 5">
                    <a:extLst>
                      <a:ext uri="{FF2B5EF4-FFF2-40B4-BE49-F238E27FC236}">
                        <a16:creationId xmlns:a16="http://schemas.microsoft.com/office/drawing/2014/main" xmlns="" id="{D7F7C0FE-616F-442B-A6FC-8544A64460D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7" name="Freeform 7">
                    <a:extLst>
                      <a:ext uri="{FF2B5EF4-FFF2-40B4-BE49-F238E27FC236}">
                        <a16:creationId xmlns:a16="http://schemas.microsoft.com/office/drawing/2014/main" xmlns="" id="{8C4FED78-1C2C-4FC2-9756-B68EA8CCD1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2" name="Group 4">
                  <a:extLst>
                    <a:ext uri="{FF2B5EF4-FFF2-40B4-BE49-F238E27FC236}">
                      <a16:creationId xmlns:a16="http://schemas.microsoft.com/office/drawing/2014/main" xmlns="" id="{39C19CD2-F85F-4058-8793-5B9458C805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4" name="Freeform 5">
                    <a:extLst>
                      <a:ext uri="{FF2B5EF4-FFF2-40B4-BE49-F238E27FC236}">
                        <a16:creationId xmlns:a16="http://schemas.microsoft.com/office/drawing/2014/main" xmlns="" id="{54203CCF-1AC4-4FF7-9729-B7DE37E6706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5" name="Freeform 7">
                    <a:extLst>
                      <a:ext uri="{FF2B5EF4-FFF2-40B4-BE49-F238E27FC236}">
                        <a16:creationId xmlns:a16="http://schemas.microsoft.com/office/drawing/2014/main" xmlns="" id="{E72C2010-12B9-44D1-BEC1-47E574A9E8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3" name="Group 4">
                  <a:extLst>
                    <a:ext uri="{FF2B5EF4-FFF2-40B4-BE49-F238E27FC236}">
                      <a16:creationId xmlns:a16="http://schemas.microsoft.com/office/drawing/2014/main" xmlns="" id="{6E41A019-EAB4-4A75-BC07-319B22B224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2" name="Freeform 5">
                    <a:extLst>
                      <a:ext uri="{FF2B5EF4-FFF2-40B4-BE49-F238E27FC236}">
                        <a16:creationId xmlns:a16="http://schemas.microsoft.com/office/drawing/2014/main" xmlns="" id="{0FE173AF-94A5-44A1-918A-E0F213030B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3" name="Freeform 7">
                    <a:extLst>
                      <a:ext uri="{FF2B5EF4-FFF2-40B4-BE49-F238E27FC236}">
                        <a16:creationId xmlns:a16="http://schemas.microsoft.com/office/drawing/2014/main" xmlns="" id="{4B54ABBB-2D11-400F-8A84-9B35E61D1B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4" name="Group 4">
                  <a:extLst>
                    <a:ext uri="{FF2B5EF4-FFF2-40B4-BE49-F238E27FC236}">
                      <a16:creationId xmlns:a16="http://schemas.microsoft.com/office/drawing/2014/main" xmlns="" id="{904F7E5A-66CC-4AAE-8FF0-5A7C22DB1E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0" name="Freeform 5">
                    <a:extLst>
                      <a:ext uri="{FF2B5EF4-FFF2-40B4-BE49-F238E27FC236}">
                        <a16:creationId xmlns:a16="http://schemas.microsoft.com/office/drawing/2014/main" xmlns="" id="{3C16FB4C-650E-41A3-9054-B696F27BCED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1" name="Freeform 7">
                    <a:extLst>
                      <a:ext uri="{FF2B5EF4-FFF2-40B4-BE49-F238E27FC236}">
                        <a16:creationId xmlns:a16="http://schemas.microsoft.com/office/drawing/2014/main" xmlns="" id="{F06CFD69-7077-4A64-A43E-BFF6B8470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5" name="Group 4">
                  <a:extLst>
                    <a:ext uri="{FF2B5EF4-FFF2-40B4-BE49-F238E27FC236}">
                      <a16:creationId xmlns:a16="http://schemas.microsoft.com/office/drawing/2014/main" xmlns="" id="{60554210-7F2E-4596-949E-7576B74F0BC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8" name="Freeform 5">
                    <a:extLst>
                      <a:ext uri="{FF2B5EF4-FFF2-40B4-BE49-F238E27FC236}">
                        <a16:creationId xmlns:a16="http://schemas.microsoft.com/office/drawing/2014/main" xmlns="" id="{DA240495-128D-4FEE-B255-0AA10B8BD2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9" name="Freeform 7">
                    <a:extLst>
                      <a:ext uri="{FF2B5EF4-FFF2-40B4-BE49-F238E27FC236}">
                        <a16:creationId xmlns:a16="http://schemas.microsoft.com/office/drawing/2014/main" xmlns="" id="{4C87BE94-264E-45FC-A0B0-0291138614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6" name="Group 4">
                  <a:extLst>
                    <a:ext uri="{FF2B5EF4-FFF2-40B4-BE49-F238E27FC236}">
                      <a16:creationId xmlns:a16="http://schemas.microsoft.com/office/drawing/2014/main" xmlns="" id="{30AAEEEB-90DB-41DE-BD4F-065033E9D7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6" name="Freeform 5">
                    <a:extLst>
                      <a:ext uri="{FF2B5EF4-FFF2-40B4-BE49-F238E27FC236}">
                        <a16:creationId xmlns:a16="http://schemas.microsoft.com/office/drawing/2014/main" xmlns="" id="{FE460897-7749-4A96-9657-B65666FC728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7" name="Freeform 7">
                    <a:extLst>
                      <a:ext uri="{FF2B5EF4-FFF2-40B4-BE49-F238E27FC236}">
                        <a16:creationId xmlns:a16="http://schemas.microsoft.com/office/drawing/2014/main" xmlns="" id="{79B931AD-68FB-4491-9775-D4ABC055AC4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7" name="Group 4">
                  <a:extLst>
                    <a:ext uri="{FF2B5EF4-FFF2-40B4-BE49-F238E27FC236}">
                      <a16:creationId xmlns:a16="http://schemas.microsoft.com/office/drawing/2014/main" xmlns="" id="{57B85B9B-DB2A-4F25-B8C2-DC07E47B33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4" name="Freeform 5">
                    <a:extLst>
                      <a:ext uri="{FF2B5EF4-FFF2-40B4-BE49-F238E27FC236}">
                        <a16:creationId xmlns:a16="http://schemas.microsoft.com/office/drawing/2014/main" xmlns="" id="{4546C3F6-CFEE-4BFE-8018-2960C6E3911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5" name="Freeform 7">
                    <a:extLst>
                      <a:ext uri="{FF2B5EF4-FFF2-40B4-BE49-F238E27FC236}">
                        <a16:creationId xmlns:a16="http://schemas.microsoft.com/office/drawing/2014/main" xmlns="" id="{27DB5B76-D1B2-4FBB-825A-F3DCC97300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8" name="Group 4">
                  <a:extLst>
                    <a:ext uri="{FF2B5EF4-FFF2-40B4-BE49-F238E27FC236}">
                      <a16:creationId xmlns:a16="http://schemas.microsoft.com/office/drawing/2014/main" xmlns="" id="{CD8CC5E3-7BCE-4E0A-BCEF-64C6C9BFB7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2" name="Freeform 5">
                    <a:extLst>
                      <a:ext uri="{FF2B5EF4-FFF2-40B4-BE49-F238E27FC236}">
                        <a16:creationId xmlns:a16="http://schemas.microsoft.com/office/drawing/2014/main" xmlns="" id="{91BAA99B-8746-40DB-88D8-D4A5CF61F2B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3" name="Freeform 7">
                    <a:extLst>
                      <a:ext uri="{FF2B5EF4-FFF2-40B4-BE49-F238E27FC236}">
                        <a16:creationId xmlns:a16="http://schemas.microsoft.com/office/drawing/2014/main" xmlns="" id="{80446D09-B2AD-4B19-B613-C4C336BB35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9" name="Group 4">
                  <a:extLst>
                    <a:ext uri="{FF2B5EF4-FFF2-40B4-BE49-F238E27FC236}">
                      <a16:creationId xmlns:a16="http://schemas.microsoft.com/office/drawing/2014/main" xmlns="" id="{4528387D-1C72-484D-B36A-DA3091D275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0" name="Freeform 5">
                    <a:extLst>
                      <a:ext uri="{FF2B5EF4-FFF2-40B4-BE49-F238E27FC236}">
                        <a16:creationId xmlns:a16="http://schemas.microsoft.com/office/drawing/2014/main" xmlns="" id="{C1869AD2-1A5E-409A-A224-AC3D787F9DF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1" name="Freeform 7">
                    <a:extLst>
                      <a:ext uri="{FF2B5EF4-FFF2-40B4-BE49-F238E27FC236}">
                        <a16:creationId xmlns:a16="http://schemas.microsoft.com/office/drawing/2014/main" xmlns="" id="{2BF7C822-C2CF-442B-A000-348941201BF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49" name="组合 148">
                <a:extLst>
                  <a:ext uri="{FF2B5EF4-FFF2-40B4-BE49-F238E27FC236}">
                    <a16:creationId xmlns:a16="http://schemas.microsoft.com/office/drawing/2014/main" xmlns="" id="{5822BA9F-D713-4E17-9305-E6E1475F46D9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34" name="Group 4">
                  <a:extLst>
                    <a:ext uri="{FF2B5EF4-FFF2-40B4-BE49-F238E27FC236}">
                      <a16:creationId xmlns:a16="http://schemas.microsoft.com/office/drawing/2014/main" xmlns="" id="{69A08133-CE5F-428A-AE7F-8BB054ACF26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9" name="Freeform 5">
                    <a:extLst>
                      <a:ext uri="{FF2B5EF4-FFF2-40B4-BE49-F238E27FC236}">
                        <a16:creationId xmlns:a16="http://schemas.microsoft.com/office/drawing/2014/main" xmlns="" id="{32FCAE93-FA89-4292-9DD8-FA8DE062D5F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0" name="Freeform 7">
                    <a:extLst>
                      <a:ext uri="{FF2B5EF4-FFF2-40B4-BE49-F238E27FC236}">
                        <a16:creationId xmlns:a16="http://schemas.microsoft.com/office/drawing/2014/main" xmlns="" id="{5A13F444-82A9-4BE0-9824-7743F919C7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5" name="Group 4">
                  <a:extLst>
                    <a:ext uri="{FF2B5EF4-FFF2-40B4-BE49-F238E27FC236}">
                      <a16:creationId xmlns:a16="http://schemas.microsoft.com/office/drawing/2014/main" xmlns="" id="{339493B5-1BA5-430F-B6CE-4CE353D325E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7" name="Freeform 5">
                    <a:extLst>
                      <a:ext uri="{FF2B5EF4-FFF2-40B4-BE49-F238E27FC236}">
                        <a16:creationId xmlns:a16="http://schemas.microsoft.com/office/drawing/2014/main" xmlns="" id="{8CC5032A-F9E1-44B9-B5D0-DBCB4E58F6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8" name="Freeform 7">
                    <a:extLst>
                      <a:ext uri="{FF2B5EF4-FFF2-40B4-BE49-F238E27FC236}">
                        <a16:creationId xmlns:a16="http://schemas.microsoft.com/office/drawing/2014/main" xmlns="" id="{7C8946B5-8239-4E50-AC63-A9961A8C00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6" name="Group 4">
                  <a:extLst>
                    <a:ext uri="{FF2B5EF4-FFF2-40B4-BE49-F238E27FC236}">
                      <a16:creationId xmlns:a16="http://schemas.microsoft.com/office/drawing/2014/main" xmlns="" id="{A6A510FF-EED2-475B-B243-BCC5ADC3A70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5" name="Freeform 5">
                    <a:extLst>
                      <a:ext uri="{FF2B5EF4-FFF2-40B4-BE49-F238E27FC236}">
                        <a16:creationId xmlns:a16="http://schemas.microsoft.com/office/drawing/2014/main" xmlns="" id="{B421895A-BC0F-4E05-B34B-F3F03D7B18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6" name="Freeform 7">
                    <a:extLst>
                      <a:ext uri="{FF2B5EF4-FFF2-40B4-BE49-F238E27FC236}">
                        <a16:creationId xmlns:a16="http://schemas.microsoft.com/office/drawing/2014/main" xmlns="" id="{62FDACDC-2552-432D-A08B-C7D44698A2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7" name="Group 4">
                  <a:extLst>
                    <a:ext uri="{FF2B5EF4-FFF2-40B4-BE49-F238E27FC236}">
                      <a16:creationId xmlns:a16="http://schemas.microsoft.com/office/drawing/2014/main" xmlns="" id="{B23696CD-4E37-4464-B4C2-BEC72D3A195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3" name="Freeform 5">
                    <a:extLst>
                      <a:ext uri="{FF2B5EF4-FFF2-40B4-BE49-F238E27FC236}">
                        <a16:creationId xmlns:a16="http://schemas.microsoft.com/office/drawing/2014/main" xmlns="" id="{69CD9A76-5565-4D70-9646-A190103DC1F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4" name="Freeform 7">
                    <a:extLst>
                      <a:ext uri="{FF2B5EF4-FFF2-40B4-BE49-F238E27FC236}">
                        <a16:creationId xmlns:a16="http://schemas.microsoft.com/office/drawing/2014/main" xmlns="" id="{DA51E1A4-AF6A-4293-84E8-D9633A52AB4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8" name="Group 4">
                  <a:extLst>
                    <a:ext uri="{FF2B5EF4-FFF2-40B4-BE49-F238E27FC236}">
                      <a16:creationId xmlns:a16="http://schemas.microsoft.com/office/drawing/2014/main" xmlns="" id="{9B15E6B7-6D74-404D-8A4C-754FE667E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1" name="Freeform 5">
                    <a:extLst>
                      <a:ext uri="{FF2B5EF4-FFF2-40B4-BE49-F238E27FC236}">
                        <a16:creationId xmlns:a16="http://schemas.microsoft.com/office/drawing/2014/main" xmlns="" id="{E7586538-E610-4114-943F-A422A94305D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2" name="Freeform 7">
                    <a:extLst>
                      <a:ext uri="{FF2B5EF4-FFF2-40B4-BE49-F238E27FC236}">
                        <a16:creationId xmlns:a16="http://schemas.microsoft.com/office/drawing/2014/main" xmlns="" id="{1828A30D-E75A-4A2E-9179-0E7DFBB508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39" name="Group 4">
                  <a:extLst>
                    <a:ext uri="{FF2B5EF4-FFF2-40B4-BE49-F238E27FC236}">
                      <a16:creationId xmlns:a16="http://schemas.microsoft.com/office/drawing/2014/main" xmlns="" id="{70138DBA-F5D4-4AEC-9A2F-7634D19D84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9" name="Freeform 5">
                    <a:extLst>
                      <a:ext uri="{FF2B5EF4-FFF2-40B4-BE49-F238E27FC236}">
                        <a16:creationId xmlns:a16="http://schemas.microsoft.com/office/drawing/2014/main" xmlns="" id="{E6CCF33E-231D-4E1F-9F35-100571F73E6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0" name="Freeform 7">
                    <a:extLst>
                      <a:ext uri="{FF2B5EF4-FFF2-40B4-BE49-F238E27FC236}">
                        <a16:creationId xmlns:a16="http://schemas.microsoft.com/office/drawing/2014/main" xmlns="" id="{2FD45DA5-A172-48B6-8336-B20D5F9D29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0" name="Group 4">
                  <a:extLst>
                    <a:ext uri="{FF2B5EF4-FFF2-40B4-BE49-F238E27FC236}">
                      <a16:creationId xmlns:a16="http://schemas.microsoft.com/office/drawing/2014/main" xmlns="" id="{D916AEB5-ACA0-4BE9-86F9-F874E55205E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7" name="Freeform 5">
                    <a:extLst>
                      <a:ext uri="{FF2B5EF4-FFF2-40B4-BE49-F238E27FC236}">
                        <a16:creationId xmlns:a16="http://schemas.microsoft.com/office/drawing/2014/main" xmlns="" id="{1BDD2FAE-2314-460E-8954-2A815827BD8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8" name="Freeform 7">
                    <a:extLst>
                      <a:ext uri="{FF2B5EF4-FFF2-40B4-BE49-F238E27FC236}">
                        <a16:creationId xmlns:a16="http://schemas.microsoft.com/office/drawing/2014/main" xmlns="" id="{943C389B-7941-4B4E-A788-5401FAA6E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1" name="Group 4">
                  <a:extLst>
                    <a:ext uri="{FF2B5EF4-FFF2-40B4-BE49-F238E27FC236}">
                      <a16:creationId xmlns:a16="http://schemas.microsoft.com/office/drawing/2014/main" xmlns="" id="{842B25C2-E772-4EB8-9A2F-EC4FB0D5A61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5" name="Freeform 5">
                    <a:extLst>
                      <a:ext uri="{FF2B5EF4-FFF2-40B4-BE49-F238E27FC236}">
                        <a16:creationId xmlns:a16="http://schemas.microsoft.com/office/drawing/2014/main" xmlns="" id="{8DE94857-EB50-48C0-879D-35716397C2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6" name="Freeform 7">
                    <a:extLst>
                      <a:ext uri="{FF2B5EF4-FFF2-40B4-BE49-F238E27FC236}">
                        <a16:creationId xmlns:a16="http://schemas.microsoft.com/office/drawing/2014/main" xmlns="" id="{74D1DC00-4A5E-4C5F-B3D9-F7EEDD350C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2" name="Group 4">
                  <a:extLst>
                    <a:ext uri="{FF2B5EF4-FFF2-40B4-BE49-F238E27FC236}">
                      <a16:creationId xmlns:a16="http://schemas.microsoft.com/office/drawing/2014/main" xmlns="" id="{995E92B6-F0B3-4A02-AB59-7E09C04123D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3" name="Freeform 5">
                    <a:extLst>
                      <a:ext uri="{FF2B5EF4-FFF2-40B4-BE49-F238E27FC236}">
                        <a16:creationId xmlns:a16="http://schemas.microsoft.com/office/drawing/2014/main" xmlns="" id="{0B078256-8F15-4FDD-BD9D-3FB286EFA8E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4" name="Freeform 7">
                    <a:extLst>
                      <a:ext uri="{FF2B5EF4-FFF2-40B4-BE49-F238E27FC236}">
                        <a16:creationId xmlns:a16="http://schemas.microsoft.com/office/drawing/2014/main" xmlns="" id="{8C022318-5B50-4690-887D-55E15B3E37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0" name="组合 149">
                <a:extLst>
                  <a:ext uri="{FF2B5EF4-FFF2-40B4-BE49-F238E27FC236}">
                    <a16:creationId xmlns:a16="http://schemas.microsoft.com/office/drawing/2014/main" xmlns="" id="{399A31A8-7FA2-4789-872D-11E8EDEA73E2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07" name="Group 4">
                  <a:extLst>
                    <a:ext uri="{FF2B5EF4-FFF2-40B4-BE49-F238E27FC236}">
                      <a16:creationId xmlns:a16="http://schemas.microsoft.com/office/drawing/2014/main" xmlns="" id="{249CC3A8-AA91-4FC5-A1E4-C927512BD6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2" name="Freeform 5">
                    <a:extLst>
                      <a:ext uri="{FF2B5EF4-FFF2-40B4-BE49-F238E27FC236}">
                        <a16:creationId xmlns:a16="http://schemas.microsoft.com/office/drawing/2014/main" xmlns="" id="{81FE4BF9-6B66-42F9-BAB4-438F6979C01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3" name="Freeform 7">
                    <a:extLst>
                      <a:ext uri="{FF2B5EF4-FFF2-40B4-BE49-F238E27FC236}">
                        <a16:creationId xmlns:a16="http://schemas.microsoft.com/office/drawing/2014/main" xmlns="" id="{B3913197-D19F-4A84-8968-16E5CFB730D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8" name="Group 4">
                  <a:extLst>
                    <a:ext uri="{FF2B5EF4-FFF2-40B4-BE49-F238E27FC236}">
                      <a16:creationId xmlns:a16="http://schemas.microsoft.com/office/drawing/2014/main" xmlns="" id="{3A94BBE8-0460-4793-90AC-FEA0608AD7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0" name="Freeform 5">
                    <a:extLst>
                      <a:ext uri="{FF2B5EF4-FFF2-40B4-BE49-F238E27FC236}">
                        <a16:creationId xmlns:a16="http://schemas.microsoft.com/office/drawing/2014/main" xmlns="" id="{FB37B619-EE8E-426F-AF77-6673385A70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1" name="Freeform 7">
                    <a:extLst>
                      <a:ext uri="{FF2B5EF4-FFF2-40B4-BE49-F238E27FC236}">
                        <a16:creationId xmlns:a16="http://schemas.microsoft.com/office/drawing/2014/main" xmlns="" id="{3759E224-4995-42DD-ABA1-64253AF651C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09" name="Group 4">
                  <a:extLst>
                    <a:ext uri="{FF2B5EF4-FFF2-40B4-BE49-F238E27FC236}">
                      <a16:creationId xmlns:a16="http://schemas.microsoft.com/office/drawing/2014/main" xmlns="" id="{247B55C2-8BB8-47FA-991F-35091BD898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8" name="Freeform 5">
                    <a:extLst>
                      <a:ext uri="{FF2B5EF4-FFF2-40B4-BE49-F238E27FC236}">
                        <a16:creationId xmlns:a16="http://schemas.microsoft.com/office/drawing/2014/main" xmlns="" id="{0B98EE42-1E80-4B05-BC9D-CF9E3ABE910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9" name="Freeform 7">
                    <a:extLst>
                      <a:ext uri="{FF2B5EF4-FFF2-40B4-BE49-F238E27FC236}">
                        <a16:creationId xmlns:a16="http://schemas.microsoft.com/office/drawing/2014/main" xmlns="" id="{DA2E03FD-EE60-45DD-A8B6-8DAFD6B5A8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0" name="Group 4">
                  <a:extLst>
                    <a:ext uri="{FF2B5EF4-FFF2-40B4-BE49-F238E27FC236}">
                      <a16:creationId xmlns:a16="http://schemas.microsoft.com/office/drawing/2014/main" xmlns="" id="{8765DAA9-563E-4237-90C1-938B83ECCC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6" name="Freeform 5">
                    <a:extLst>
                      <a:ext uri="{FF2B5EF4-FFF2-40B4-BE49-F238E27FC236}">
                        <a16:creationId xmlns:a16="http://schemas.microsoft.com/office/drawing/2014/main" xmlns="" id="{A319EEFE-3E88-46D1-86F7-B1C3EC8483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7" name="Freeform 7">
                    <a:extLst>
                      <a:ext uri="{FF2B5EF4-FFF2-40B4-BE49-F238E27FC236}">
                        <a16:creationId xmlns:a16="http://schemas.microsoft.com/office/drawing/2014/main" xmlns="" id="{DFAF437F-593C-4B77-96FE-9C2AB2BE64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1" name="Group 4">
                  <a:extLst>
                    <a:ext uri="{FF2B5EF4-FFF2-40B4-BE49-F238E27FC236}">
                      <a16:creationId xmlns:a16="http://schemas.microsoft.com/office/drawing/2014/main" xmlns="" id="{512A0682-F8D8-4A27-888B-2A544EC9EF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4" name="Freeform 5">
                    <a:extLst>
                      <a:ext uri="{FF2B5EF4-FFF2-40B4-BE49-F238E27FC236}">
                        <a16:creationId xmlns:a16="http://schemas.microsoft.com/office/drawing/2014/main" xmlns="" id="{BB91439E-6466-4372-8988-4C1775A27A6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5" name="Freeform 7">
                    <a:extLst>
                      <a:ext uri="{FF2B5EF4-FFF2-40B4-BE49-F238E27FC236}">
                        <a16:creationId xmlns:a16="http://schemas.microsoft.com/office/drawing/2014/main" xmlns="" id="{18C3BF26-78EB-4DCB-AA06-C89BDE049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2" name="Group 4">
                  <a:extLst>
                    <a:ext uri="{FF2B5EF4-FFF2-40B4-BE49-F238E27FC236}">
                      <a16:creationId xmlns:a16="http://schemas.microsoft.com/office/drawing/2014/main" xmlns="" id="{0334C5A5-6599-4CF8-BB8A-7BC5E39F11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2" name="Freeform 5">
                    <a:extLst>
                      <a:ext uri="{FF2B5EF4-FFF2-40B4-BE49-F238E27FC236}">
                        <a16:creationId xmlns:a16="http://schemas.microsoft.com/office/drawing/2014/main" xmlns="" id="{CDE662A0-04A7-4709-915F-093346515E3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3" name="Freeform 7">
                    <a:extLst>
                      <a:ext uri="{FF2B5EF4-FFF2-40B4-BE49-F238E27FC236}">
                        <a16:creationId xmlns:a16="http://schemas.microsoft.com/office/drawing/2014/main" xmlns="" id="{A977F36D-0D2E-4509-AC31-64E449B710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3" name="Group 4">
                  <a:extLst>
                    <a:ext uri="{FF2B5EF4-FFF2-40B4-BE49-F238E27FC236}">
                      <a16:creationId xmlns:a16="http://schemas.microsoft.com/office/drawing/2014/main" xmlns="" id="{773D4936-D10F-4DDE-BCDE-42F3655E60D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0" name="Freeform 5">
                    <a:extLst>
                      <a:ext uri="{FF2B5EF4-FFF2-40B4-BE49-F238E27FC236}">
                        <a16:creationId xmlns:a16="http://schemas.microsoft.com/office/drawing/2014/main" xmlns="" id="{2C962A91-8975-429B-8D47-4AD77E534E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1" name="Freeform 7">
                    <a:extLst>
                      <a:ext uri="{FF2B5EF4-FFF2-40B4-BE49-F238E27FC236}">
                        <a16:creationId xmlns:a16="http://schemas.microsoft.com/office/drawing/2014/main" xmlns="" id="{749F571D-7196-4FA7-9D06-63C4A370F1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Group 4">
                  <a:extLst>
                    <a:ext uri="{FF2B5EF4-FFF2-40B4-BE49-F238E27FC236}">
                      <a16:creationId xmlns:a16="http://schemas.microsoft.com/office/drawing/2014/main" xmlns="" id="{488976B9-4CDE-4E54-A3ED-87BD57AA91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8" name="Freeform 5">
                    <a:extLst>
                      <a:ext uri="{FF2B5EF4-FFF2-40B4-BE49-F238E27FC236}">
                        <a16:creationId xmlns:a16="http://schemas.microsoft.com/office/drawing/2014/main" xmlns="" id="{25E37767-B6F7-4DF2-A451-F007B19EC1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9" name="Freeform 7">
                    <a:extLst>
                      <a:ext uri="{FF2B5EF4-FFF2-40B4-BE49-F238E27FC236}">
                        <a16:creationId xmlns:a16="http://schemas.microsoft.com/office/drawing/2014/main" xmlns="" id="{8C0A274A-8A84-477F-87BC-D080F90CD6E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" name="Group 4">
                  <a:extLst>
                    <a:ext uri="{FF2B5EF4-FFF2-40B4-BE49-F238E27FC236}">
                      <a16:creationId xmlns:a16="http://schemas.microsoft.com/office/drawing/2014/main" xmlns="" id="{1A28B7EF-34FE-4137-B1B2-1A9EC85E70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6" name="Freeform 5">
                    <a:extLst>
                      <a:ext uri="{FF2B5EF4-FFF2-40B4-BE49-F238E27FC236}">
                        <a16:creationId xmlns:a16="http://schemas.microsoft.com/office/drawing/2014/main" xmlns="" id="{D8B05145-7034-4C05-A324-42BF77A5E54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7" name="Freeform 7">
                    <a:extLst>
                      <a:ext uri="{FF2B5EF4-FFF2-40B4-BE49-F238E27FC236}">
                        <a16:creationId xmlns:a16="http://schemas.microsoft.com/office/drawing/2014/main" xmlns="" id="{C46A097D-5559-40B4-BA19-8F6317F708A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1" name="组合 150">
                <a:extLst>
                  <a:ext uri="{FF2B5EF4-FFF2-40B4-BE49-F238E27FC236}">
                    <a16:creationId xmlns:a16="http://schemas.microsoft.com/office/drawing/2014/main" xmlns="" id="{9350DFA7-525D-4428-B5CD-AAEF536A4DAA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80" name="Group 4">
                  <a:extLst>
                    <a:ext uri="{FF2B5EF4-FFF2-40B4-BE49-F238E27FC236}">
                      <a16:creationId xmlns:a16="http://schemas.microsoft.com/office/drawing/2014/main" xmlns="" id="{FDD85BC4-8880-4BAC-AB22-D2DCE630ACB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5" name="Freeform 5">
                    <a:extLst>
                      <a:ext uri="{FF2B5EF4-FFF2-40B4-BE49-F238E27FC236}">
                        <a16:creationId xmlns:a16="http://schemas.microsoft.com/office/drawing/2014/main" xmlns="" id="{521B9191-3549-45BF-B6F7-4D6DEF5102E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6" name="Freeform 7">
                    <a:extLst>
                      <a:ext uri="{FF2B5EF4-FFF2-40B4-BE49-F238E27FC236}">
                        <a16:creationId xmlns:a16="http://schemas.microsoft.com/office/drawing/2014/main" xmlns="" id="{2B308B06-E3BE-48E5-AED9-867F7577C6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1" name="Group 4">
                  <a:extLst>
                    <a:ext uri="{FF2B5EF4-FFF2-40B4-BE49-F238E27FC236}">
                      <a16:creationId xmlns:a16="http://schemas.microsoft.com/office/drawing/2014/main" xmlns="" id="{3C403249-C7E2-4A55-B1D0-C635BA45C1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3" name="Freeform 5">
                    <a:extLst>
                      <a:ext uri="{FF2B5EF4-FFF2-40B4-BE49-F238E27FC236}">
                        <a16:creationId xmlns:a16="http://schemas.microsoft.com/office/drawing/2014/main" xmlns="" id="{94F18587-1EA2-4DB5-A520-7706CA4ABAD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4" name="Freeform 7">
                    <a:extLst>
                      <a:ext uri="{FF2B5EF4-FFF2-40B4-BE49-F238E27FC236}">
                        <a16:creationId xmlns:a16="http://schemas.microsoft.com/office/drawing/2014/main" xmlns="" id="{9271E085-0DB2-4C56-850C-2D75BC1C5E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2" name="Group 4">
                  <a:extLst>
                    <a:ext uri="{FF2B5EF4-FFF2-40B4-BE49-F238E27FC236}">
                      <a16:creationId xmlns:a16="http://schemas.microsoft.com/office/drawing/2014/main" xmlns="" id="{50DF4F05-A09B-4561-9668-1B9C7A68DD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1" name="Freeform 5">
                    <a:extLst>
                      <a:ext uri="{FF2B5EF4-FFF2-40B4-BE49-F238E27FC236}">
                        <a16:creationId xmlns:a16="http://schemas.microsoft.com/office/drawing/2014/main" xmlns="" id="{05F2F1AC-6851-4172-B11E-5D1398D4F62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2" name="Freeform 7">
                    <a:extLst>
                      <a:ext uri="{FF2B5EF4-FFF2-40B4-BE49-F238E27FC236}">
                        <a16:creationId xmlns:a16="http://schemas.microsoft.com/office/drawing/2014/main" xmlns="" id="{40949010-C480-4AC8-B190-E3559DD2760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3" name="Group 4">
                  <a:extLst>
                    <a:ext uri="{FF2B5EF4-FFF2-40B4-BE49-F238E27FC236}">
                      <a16:creationId xmlns:a16="http://schemas.microsoft.com/office/drawing/2014/main" xmlns="" id="{87DEE64B-4D26-40BC-98E9-8D1AFB3F1DD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9" name="Freeform 5">
                    <a:extLst>
                      <a:ext uri="{FF2B5EF4-FFF2-40B4-BE49-F238E27FC236}">
                        <a16:creationId xmlns:a16="http://schemas.microsoft.com/office/drawing/2014/main" xmlns="" id="{CCC25E3B-AB77-4B7D-BD88-6A868BF0FA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0" name="Freeform 7">
                    <a:extLst>
                      <a:ext uri="{FF2B5EF4-FFF2-40B4-BE49-F238E27FC236}">
                        <a16:creationId xmlns:a16="http://schemas.microsoft.com/office/drawing/2014/main" xmlns="" id="{F11F74AB-0FCF-46FA-A92C-024766EA2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4" name="Group 4">
                  <a:extLst>
                    <a:ext uri="{FF2B5EF4-FFF2-40B4-BE49-F238E27FC236}">
                      <a16:creationId xmlns:a16="http://schemas.microsoft.com/office/drawing/2014/main" xmlns="" id="{6F9DE2A1-0200-4796-A974-B5BF28F9859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7" name="Freeform 5">
                    <a:extLst>
                      <a:ext uri="{FF2B5EF4-FFF2-40B4-BE49-F238E27FC236}">
                        <a16:creationId xmlns:a16="http://schemas.microsoft.com/office/drawing/2014/main" xmlns="" id="{1E7ADF59-283D-46B8-B70D-45D4F6A2511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8" name="Freeform 7">
                    <a:extLst>
                      <a:ext uri="{FF2B5EF4-FFF2-40B4-BE49-F238E27FC236}">
                        <a16:creationId xmlns:a16="http://schemas.microsoft.com/office/drawing/2014/main" xmlns="" id="{DCBAAEC2-479C-4FF1-998C-2C1E9BBB2C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5" name="Group 4">
                  <a:extLst>
                    <a:ext uri="{FF2B5EF4-FFF2-40B4-BE49-F238E27FC236}">
                      <a16:creationId xmlns:a16="http://schemas.microsoft.com/office/drawing/2014/main" xmlns="" id="{70901EC3-57B1-4CD5-A187-4F3041D0CC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5" name="Freeform 5">
                    <a:extLst>
                      <a:ext uri="{FF2B5EF4-FFF2-40B4-BE49-F238E27FC236}">
                        <a16:creationId xmlns:a16="http://schemas.microsoft.com/office/drawing/2014/main" xmlns="" id="{9A1AAEA3-2A1D-425D-BD90-2C4D74FE1A2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6" name="Freeform 7">
                    <a:extLst>
                      <a:ext uri="{FF2B5EF4-FFF2-40B4-BE49-F238E27FC236}">
                        <a16:creationId xmlns:a16="http://schemas.microsoft.com/office/drawing/2014/main" xmlns="" id="{2DD8B175-C88F-4DC1-8F2C-7336C638066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6" name="Group 4">
                  <a:extLst>
                    <a:ext uri="{FF2B5EF4-FFF2-40B4-BE49-F238E27FC236}">
                      <a16:creationId xmlns:a16="http://schemas.microsoft.com/office/drawing/2014/main" xmlns="" id="{799B1D27-C83A-4BBA-AC92-96EF36E5C94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3" name="Freeform 5">
                    <a:extLst>
                      <a:ext uri="{FF2B5EF4-FFF2-40B4-BE49-F238E27FC236}">
                        <a16:creationId xmlns:a16="http://schemas.microsoft.com/office/drawing/2014/main" xmlns="" id="{5D9CD1DC-AAA9-4AFF-AAFD-2630EC4383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4" name="Freeform 7">
                    <a:extLst>
                      <a:ext uri="{FF2B5EF4-FFF2-40B4-BE49-F238E27FC236}">
                        <a16:creationId xmlns:a16="http://schemas.microsoft.com/office/drawing/2014/main" xmlns="" id="{50DE2B9D-DE76-4957-AD58-2FF5AEB50A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7" name="Group 4">
                  <a:extLst>
                    <a:ext uri="{FF2B5EF4-FFF2-40B4-BE49-F238E27FC236}">
                      <a16:creationId xmlns:a16="http://schemas.microsoft.com/office/drawing/2014/main" xmlns="" id="{1A60FF9B-3AE8-4AC6-923B-2DFA3B1A25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1" name="Freeform 5">
                    <a:extLst>
                      <a:ext uri="{FF2B5EF4-FFF2-40B4-BE49-F238E27FC236}">
                        <a16:creationId xmlns:a16="http://schemas.microsoft.com/office/drawing/2014/main" xmlns="" id="{08EEDC88-39EE-4F7A-9ECE-2103FFBFC3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2" name="Freeform 7">
                    <a:extLst>
                      <a:ext uri="{FF2B5EF4-FFF2-40B4-BE49-F238E27FC236}">
                        <a16:creationId xmlns:a16="http://schemas.microsoft.com/office/drawing/2014/main" xmlns="" id="{A934FD0C-D115-45F4-BFA2-9ED2D9BCFD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8" name="Group 4">
                  <a:extLst>
                    <a:ext uri="{FF2B5EF4-FFF2-40B4-BE49-F238E27FC236}">
                      <a16:creationId xmlns:a16="http://schemas.microsoft.com/office/drawing/2014/main" xmlns="" id="{26C584AE-7B78-49DB-B4D9-72FAC393F29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89" name="Freeform 5">
                    <a:extLst>
                      <a:ext uri="{FF2B5EF4-FFF2-40B4-BE49-F238E27FC236}">
                        <a16:creationId xmlns:a16="http://schemas.microsoft.com/office/drawing/2014/main" xmlns="" id="{AC47AA8F-45BE-4A19-9616-5D557AFEA3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0" name="Freeform 7">
                    <a:extLst>
                      <a:ext uri="{FF2B5EF4-FFF2-40B4-BE49-F238E27FC236}">
                        <a16:creationId xmlns:a16="http://schemas.microsoft.com/office/drawing/2014/main" xmlns="" id="{453730C9-BF5D-417D-B06F-2FA5DB1F9D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2" name="组合 151">
                <a:extLst>
                  <a:ext uri="{FF2B5EF4-FFF2-40B4-BE49-F238E27FC236}">
                    <a16:creationId xmlns:a16="http://schemas.microsoft.com/office/drawing/2014/main" xmlns="" id="{FFE7F4B2-C9D6-4058-AD75-F4CEE489F6A3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53" name="Group 4">
                  <a:extLst>
                    <a:ext uri="{FF2B5EF4-FFF2-40B4-BE49-F238E27FC236}">
                      <a16:creationId xmlns:a16="http://schemas.microsoft.com/office/drawing/2014/main" xmlns="" id="{4F201B11-BD94-4665-A39B-D1B9D5EA3C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8" name="Freeform 5">
                    <a:extLst>
                      <a:ext uri="{FF2B5EF4-FFF2-40B4-BE49-F238E27FC236}">
                        <a16:creationId xmlns:a16="http://schemas.microsoft.com/office/drawing/2014/main" xmlns="" id="{533DE9AF-23C6-4F00-84AC-CFB05C897D5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9" name="Freeform 7">
                    <a:extLst>
                      <a:ext uri="{FF2B5EF4-FFF2-40B4-BE49-F238E27FC236}">
                        <a16:creationId xmlns:a16="http://schemas.microsoft.com/office/drawing/2014/main" xmlns="" id="{6B5A0035-8A86-43C2-B4B1-A7FA939F40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4" name="Group 4">
                  <a:extLst>
                    <a:ext uri="{FF2B5EF4-FFF2-40B4-BE49-F238E27FC236}">
                      <a16:creationId xmlns:a16="http://schemas.microsoft.com/office/drawing/2014/main" xmlns="" id="{148FEBF6-F285-4627-8665-8979E5737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6" name="Freeform 5">
                    <a:extLst>
                      <a:ext uri="{FF2B5EF4-FFF2-40B4-BE49-F238E27FC236}">
                        <a16:creationId xmlns:a16="http://schemas.microsoft.com/office/drawing/2014/main" xmlns="" id="{88813634-90C9-4008-AD70-6BC0DC8017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7" name="Freeform 7">
                    <a:extLst>
                      <a:ext uri="{FF2B5EF4-FFF2-40B4-BE49-F238E27FC236}">
                        <a16:creationId xmlns:a16="http://schemas.microsoft.com/office/drawing/2014/main" xmlns="" id="{59D0195E-936A-4043-AF16-E7D3C6DCF64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5" name="Group 4">
                  <a:extLst>
                    <a:ext uri="{FF2B5EF4-FFF2-40B4-BE49-F238E27FC236}">
                      <a16:creationId xmlns:a16="http://schemas.microsoft.com/office/drawing/2014/main" xmlns="" id="{A72D7CB5-185D-4219-9351-80AF1F562D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4" name="Freeform 5">
                    <a:extLst>
                      <a:ext uri="{FF2B5EF4-FFF2-40B4-BE49-F238E27FC236}">
                        <a16:creationId xmlns:a16="http://schemas.microsoft.com/office/drawing/2014/main" xmlns="" id="{0CF99EB5-EC99-4F39-84EE-7180B1557C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5" name="Freeform 7">
                    <a:extLst>
                      <a:ext uri="{FF2B5EF4-FFF2-40B4-BE49-F238E27FC236}">
                        <a16:creationId xmlns:a16="http://schemas.microsoft.com/office/drawing/2014/main" xmlns="" id="{E3021144-972D-48DF-93B2-F895FB59AD6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6" name="Group 4">
                  <a:extLst>
                    <a:ext uri="{FF2B5EF4-FFF2-40B4-BE49-F238E27FC236}">
                      <a16:creationId xmlns:a16="http://schemas.microsoft.com/office/drawing/2014/main" xmlns="" id="{33541CEF-47EE-4400-92B9-56BED6947C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2" name="Freeform 5">
                    <a:extLst>
                      <a:ext uri="{FF2B5EF4-FFF2-40B4-BE49-F238E27FC236}">
                        <a16:creationId xmlns:a16="http://schemas.microsoft.com/office/drawing/2014/main" xmlns="" id="{D645CEB0-F221-43FE-890E-A2CCA629C80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3" name="Freeform 7">
                    <a:extLst>
                      <a:ext uri="{FF2B5EF4-FFF2-40B4-BE49-F238E27FC236}">
                        <a16:creationId xmlns:a16="http://schemas.microsoft.com/office/drawing/2014/main" xmlns="" id="{B6EB5B10-F962-41E8-9812-5431983088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7" name="Group 4">
                  <a:extLst>
                    <a:ext uri="{FF2B5EF4-FFF2-40B4-BE49-F238E27FC236}">
                      <a16:creationId xmlns:a16="http://schemas.microsoft.com/office/drawing/2014/main" xmlns="" id="{67232EDA-8FDA-4FE0-9F1F-99519D51EA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0" name="Freeform 5">
                    <a:extLst>
                      <a:ext uri="{FF2B5EF4-FFF2-40B4-BE49-F238E27FC236}">
                        <a16:creationId xmlns:a16="http://schemas.microsoft.com/office/drawing/2014/main" xmlns="" id="{B0393E7F-AE05-4FD0-A181-74870205AB7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1" name="Freeform 7">
                    <a:extLst>
                      <a:ext uri="{FF2B5EF4-FFF2-40B4-BE49-F238E27FC236}">
                        <a16:creationId xmlns:a16="http://schemas.microsoft.com/office/drawing/2014/main" xmlns="" id="{76A70567-A8B2-426A-96CB-C5525FEBA7A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8" name="Group 4">
                  <a:extLst>
                    <a:ext uri="{FF2B5EF4-FFF2-40B4-BE49-F238E27FC236}">
                      <a16:creationId xmlns:a16="http://schemas.microsoft.com/office/drawing/2014/main" xmlns="" id="{545366C6-4AFE-4E77-AD1F-C576B8F268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8" name="Freeform 5">
                    <a:extLst>
                      <a:ext uri="{FF2B5EF4-FFF2-40B4-BE49-F238E27FC236}">
                        <a16:creationId xmlns:a16="http://schemas.microsoft.com/office/drawing/2014/main" xmlns="" id="{F0164397-69EE-41FB-B929-C2376942004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9" name="Freeform 7">
                    <a:extLst>
                      <a:ext uri="{FF2B5EF4-FFF2-40B4-BE49-F238E27FC236}">
                        <a16:creationId xmlns:a16="http://schemas.microsoft.com/office/drawing/2014/main" xmlns="" id="{002E4E98-5F32-4908-AFE6-B2FB13C070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9" name="Group 4">
                  <a:extLst>
                    <a:ext uri="{FF2B5EF4-FFF2-40B4-BE49-F238E27FC236}">
                      <a16:creationId xmlns:a16="http://schemas.microsoft.com/office/drawing/2014/main" xmlns="" id="{D13A1857-4DE3-4DF8-92D3-0A6BA2F648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6" name="Freeform 5">
                    <a:extLst>
                      <a:ext uri="{FF2B5EF4-FFF2-40B4-BE49-F238E27FC236}">
                        <a16:creationId xmlns:a16="http://schemas.microsoft.com/office/drawing/2014/main" xmlns="" id="{B9818125-9FBA-44CF-ADD3-ADEE9D9C99C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7" name="Freeform 7">
                    <a:extLst>
                      <a:ext uri="{FF2B5EF4-FFF2-40B4-BE49-F238E27FC236}">
                        <a16:creationId xmlns:a16="http://schemas.microsoft.com/office/drawing/2014/main" xmlns="" id="{C7780688-B3A0-4395-ADB1-24C833D1F6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0" name="Group 4">
                  <a:extLst>
                    <a:ext uri="{FF2B5EF4-FFF2-40B4-BE49-F238E27FC236}">
                      <a16:creationId xmlns:a16="http://schemas.microsoft.com/office/drawing/2014/main" xmlns="" id="{D1843712-B798-4703-93D7-2F62460C20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4" name="Freeform 5">
                    <a:extLst>
                      <a:ext uri="{FF2B5EF4-FFF2-40B4-BE49-F238E27FC236}">
                        <a16:creationId xmlns:a16="http://schemas.microsoft.com/office/drawing/2014/main" xmlns="" id="{95CABB7B-DC69-411B-BFA6-AF9561922D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5" name="Freeform 7">
                    <a:extLst>
                      <a:ext uri="{FF2B5EF4-FFF2-40B4-BE49-F238E27FC236}">
                        <a16:creationId xmlns:a16="http://schemas.microsoft.com/office/drawing/2014/main" xmlns="" id="{84E1A48B-91EF-45BA-8C43-BB766D0318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1" name="Group 4">
                  <a:extLst>
                    <a:ext uri="{FF2B5EF4-FFF2-40B4-BE49-F238E27FC236}">
                      <a16:creationId xmlns:a16="http://schemas.microsoft.com/office/drawing/2014/main" xmlns="" id="{EDDE6B3D-7B8B-4C2C-89AB-6F427D821D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2" name="Freeform 5">
                    <a:extLst>
                      <a:ext uri="{FF2B5EF4-FFF2-40B4-BE49-F238E27FC236}">
                        <a16:creationId xmlns:a16="http://schemas.microsoft.com/office/drawing/2014/main" xmlns="" id="{79CBEAC8-B910-43F7-8095-2216A8BD24D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3" name="Freeform 7">
                    <a:extLst>
                      <a:ext uri="{FF2B5EF4-FFF2-40B4-BE49-F238E27FC236}">
                        <a16:creationId xmlns:a16="http://schemas.microsoft.com/office/drawing/2014/main" xmlns="" id="{A347509F-7A61-4B97-8E51-6C09602AEB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295" name="矩形: 圆角 294">
            <a:extLst>
              <a:ext uri="{FF2B5EF4-FFF2-40B4-BE49-F238E27FC236}">
                <a16:creationId xmlns:a16="http://schemas.microsoft.com/office/drawing/2014/main" xmlns="" id="{F652611E-80BC-4714-85D0-7F2EC591623C}"/>
              </a:ext>
            </a:extLst>
          </p:cNvPr>
          <p:cNvSpPr/>
          <p:nvPr/>
        </p:nvSpPr>
        <p:spPr>
          <a:xfrm>
            <a:off x="3911600" y="2959778"/>
            <a:ext cx="4368800" cy="684444"/>
          </a:xfrm>
          <a:prstGeom prst="roundRect">
            <a:avLst/>
          </a:prstGeom>
          <a:solidFill>
            <a:srgbClr val="FDD12E"/>
          </a:solidFill>
          <a:ln>
            <a:noFill/>
          </a:ln>
          <a:effectLst>
            <a:outerShdw blurRad="635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6" name="矩形: 圆角 295">
            <a:extLst>
              <a:ext uri="{FF2B5EF4-FFF2-40B4-BE49-F238E27FC236}">
                <a16:creationId xmlns:a16="http://schemas.microsoft.com/office/drawing/2014/main" xmlns="" id="{EC78B150-C500-4C16-9D70-4AF30B40B1AA}"/>
              </a:ext>
            </a:extLst>
          </p:cNvPr>
          <p:cNvSpPr/>
          <p:nvPr/>
        </p:nvSpPr>
        <p:spPr>
          <a:xfrm>
            <a:off x="3911600" y="4658614"/>
            <a:ext cx="4368800" cy="684444"/>
          </a:xfrm>
          <a:prstGeom prst="roundRect">
            <a:avLst/>
          </a:prstGeom>
          <a:solidFill>
            <a:srgbClr val="FDD12E"/>
          </a:solidFill>
          <a:ln>
            <a:noFill/>
          </a:ln>
          <a:effectLst>
            <a:outerShdw blurRad="63500" sx="102000" sy="102000" algn="ctr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97" name="文本框 296">
            <a:extLst>
              <a:ext uri="{FF2B5EF4-FFF2-40B4-BE49-F238E27FC236}">
                <a16:creationId xmlns:a16="http://schemas.microsoft.com/office/drawing/2014/main" xmlns="" id="{F4F2ED03-91A4-46DE-9012-C4811E4CD1A3}"/>
              </a:ext>
            </a:extLst>
          </p:cNvPr>
          <p:cNvSpPr txBox="1"/>
          <p:nvPr/>
        </p:nvSpPr>
        <p:spPr>
          <a:xfrm>
            <a:off x="3911600" y="2474419"/>
            <a:ext cx="27870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DESIGNED BY XIAO :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sp>
        <p:nvSpPr>
          <p:cNvPr id="298" name="文本框 297">
            <a:extLst>
              <a:ext uri="{FF2B5EF4-FFF2-40B4-BE49-F238E27FC236}">
                <a16:creationId xmlns:a16="http://schemas.microsoft.com/office/drawing/2014/main" xmlns="" id="{7055EAF1-2172-45E5-9D8F-50182F0BAC2F}"/>
              </a:ext>
            </a:extLst>
          </p:cNvPr>
          <p:cNvSpPr txBox="1"/>
          <p:nvPr/>
        </p:nvSpPr>
        <p:spPr>
          <a:xfrm>
            <a:off x="3911600" y="4167978"/>
            <a:ext cx="27870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TITLE GOES HERE :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cxnSp>
        <p:nvCxnSpPr>
          <p:cNvPr id="300" name="直接连接符 299">
            <a:extLst>
              <a:ext uri="{FF2B5EF4-FFF2-40B4-BE49-F238E27FC236}">
                <a16:creationId xmlns:a16="http://schemas.microsoft.com/office/drawing/2014/main" xmlns="" id="{D7674CF0-DFEC-4B6D-B045-794D37BC0B7C}"/>
              </a:ext>
            </a:extLst>
          </p:cNvPr>
          <p:cNvCxnSpPr>
            <a:cxnSpLocks/>
          </p:cNvCxnSpPr>
          <p:nvPr/>
        </p:nvCxnSpPr>
        <p:spPr>
          <a:xfrm>
            <a:off x="2659239" y="896756"/>
            <a:ext cx="11948" cy="397416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1" name="直接连接符 300">
            <a:extLst>
              <a:ext uri="{FF2B5EF4-FFF2-40B4-BE49-F238E27FC236}">
                <a16:creationId xmlns:a16="http://schemas.microsoft.com/office/drawing/2014/main" xmlns="" id="{595ACFE6-F06B-4931-AD0D-7739D96D02D9}"/>
              </a:ext>
            </a:extLst>
          </p:cNvPr>
          <p:cNvCxnSpPr>
            <a:cxnSpLocks/>
          </p:cNvCxnSpPr>
          <p:nvPr/>
        </p:nvCxnSpPr>
        <p:spPr>
          <a:xfrm rot="16200000">
            <a:off x="4085457" y="-551934"/>
            <a:ext cx="11948" cy="3974163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02" name="文本框 301">
            <a:extLst>
              <a:ext uri="{FF2B5EF4-FFF2-40B4-BE49-F238E27FC236}">
                <a16:creationId xmlns:a16="http://schemas.microsoft.com/office/drawing/2014/main" xmlns="" id="{A052FBB6-C3E2-484F-B5BD-F21F22AC724D}"/>
              </a:ext>
            </a:extLst>
          </p:cNvPr>
          <p:cNvSpPr txBox="1"/>
          <p:nvPr/>
        </p:nvSpPr>
        <p:spPr>
          <a:xfrm>
            <a:off x="7486079" y="6317484"/>
            <a:ext cx="3080321" cy="334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THANKS FOR WATCHING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83547949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矩形 4">
            <a:extLst>
              <a:ext uri="{FF2B5EF4-FFF2-40B4-BE49-F238E27FC236}">
                <a16:creationId xmlns:a16="http://schemas.microsoft.com/office/drawing/2014/main" xmlns="" id="{AE797BAE-A808-4630-AE88-613CED4A3DB9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4" name="组合 3">
            <a:extLst>
              <a:ext uri="{FF2B5EF4-FFF2-40B4-BE49-F238E27FC236}">
                <a16:creationId xmlns:a16="http://schemas.microsoft.com/office/drawing/2014/main" xmlns="" id="{A646A561-509E-4A46-9B64-96D432D4D739}"/>
              </a:ext>
            </a:extLst>
          </p:cNvPr>
          <p:cNvGrpSpPr/>
          <p:nvPr/>
        </p:nvGrpSpPr>
        <p:grpSpPr>
          <a:xfrm>
            <a:off x="3963044" y="2662212"/>
            <a:ext cx="4265911" cy="1533576"/>
            <a:chOff x="3963045" y="2551726"/>
            <a:chExt cx="4265911" cy="1533576"/>
          </a:xfrm>
        </p:grpSpPr>
        <p:sp>
          <p:nvSpPr>
            <p:cNvPr id="2" name="矩形 1" descr="e7d195523061f1c0c989bbdf341b111e769f2ee359bd8df638E53E9931A62DC22263A6E1A75FFBC630BB5D77BA969D9175F253EB94D93A1189E24A7D909BAD0376573965191318DE1FD009565C070D0758BE63ED47B2EDEA90557AF5557698B3C970B7156711F56A817E054E0F6C1C4A122430A250CE9C515ABA2065CACC41450FAD86564000734B172F27CA8E080E88"/>
            <p:cNvSpPr/>
            <p:nvPr/>
          </p:nvSpPr>
          <p:spPr>
            <a:xfrm>
              <a:off x="3963045" y="3562082"/>
              <a:ext cx="4265911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altLang="zh-CN" sz="2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F0502020204030204"/>
                  <a:ea typeface="庞门正道标题体" panose="02010600030101010101" pitchFamily="2" charset="-122"/>
                  <a:cs typeface="+mn-ea"/>
                  <a:sym typeface="+mn-lt"/>
                </a:rPr>
                <a:t>DESIGN SPECIFICATIONS</a:t>
              </a:r>
            </a:p>
          </p:txBody>
        </p:sp>
        <p:sp>
          <p:nvSpPr>
            <p:cNvPr id="3" name="矩形 2" descr="e7d195523061f1c0c989bbdf341b111e769f2ee359bd8df638E53E9931A62DC22263A6E1A75FFBC630BB5D77BA969D9175F253EB94D93A1189E24A7D909BAD0376573965191318DE1FD009565C070D0758BE63ED47B2EDEA90557AF5557698B3C970B7156711F56A817E054E0F6C1C4A122430A250CE9C515ABA2065CACC41450FAD86564000734B172F27CA8E080E88"/>
            <p:cNvSpPr/>
            <p:nvPr/>
          </p:nvSpPr>
          <p:spPr>
            <a:xfrm>
              <a:off x="4740501" y="2551726"/>
              <a:ext cx="2710999" cy="830997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zh-CN" altLang="en-US" sz="4800" b="1" i="0" u="none" strike="noStrike" kern="1200" cap="none" spc="0" normalizeH="0" baseline="0" noProof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等线" panose="02010600030101010101" pitchFamily="2" charset="-122"/>
                  <a:ea typeface="等线" panose="02010600030101010101" pitchFamily="2" charset="-122"/>
                  <a:cs typeface="+mn-ea"/>
                  <a:sym typeface="+mn-lt"/>
                </a:rPr>
                <a:t>设计规范</a:t>
              </a:r>
              <a:endParaRPr kumimoji="0" lang="en-US" altLang="zh-CN" sz="4800" b="1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+mn-ea"/>
                <a:sym typeface="+mn-lt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0238269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矩形 8">
            <a:extLst>
              <a:ext uri="{FF2B5EF4-FFF2-40B4-BE49-F238E27FC236}">
                <a16:creationId xmlns:a16="http://schemas.microsoft.com/office/drawing/2014/main" xmlns="" id="{60D4D86A-E9F2-49CE-AEE5-2CDEDD298133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3" name="直接连接符 2"/>
          <p:cNvCxnSpPr>
            <a:cxnSpLocks/>
          </p:cNvCxnSpPr>
          <p:nvPr/>
        </p:nvCxnSpPr>
        <p:spPr>
          <a:xfrm>
            <a:off x="581025" y="701675"/>
            <a:ext cx="0" cy="584200"/>
          </a:xfrm>
          <a:prstGeom prst="line">
            <a:avLst/>
          </a:prstGeom>
          <a:ln w="1905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文本框 3"/>
          <p:cNvSpPr txBox="1"/>
          <p:nvPr/>
        </p:nvSpPr>
        <p:spPr>
          <a:xfrm>
            <a:off x="633942" y="504825"/>
            <a:ext cx="1181100" cy="58669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60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+mn-cs"/>
              </a:rPr>
              <a:t>字体</a:t>
            </a:r>
          </a:p>
        </p:txBody>
      </p:sp>
      <p:sp>
        <p:nvSpPr>
          <p:cNvPr id="6" name="文本框 5"/>
          <p:cNvSpPr txBox="1"/>
          <p:nvPr/>
        </p:nvSpPr>
        <p:spPr>
          <a:xfrm>
            <a:off x="3880205" y="3107983"/>
            <a:ext cx="4431590" cy="64511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lvl="0" algn="ctr">
              <a:lnSpc>
                <a:spcPct val="120000"/>
              </a:lnSpc>
              <a:defRPr/>
            </a:pPr>
            <a:r>
              <a:rPr lang="en-US" altLang="zh-CN" sz="3200" spc="600">
                <a:solidFill>
                  <a:prstClr val="black"/>
                </a:solidFill>
                <a:latin typeface="等线 Light" panose="02010600030101010101" pitchFamily="2" charset="-122"/>
                <a:ea typeface="等线 Light" panose="02010600030101010101" pitchFamily="2" charset="-122"/>
              </a:rPr>
              <a:t>Agency FB</a:t>
            </a:r>
            <a:endParaRPr kumimoji="0" lang="zh-CN" altLang="en-US" sz="3200" b="0" i="0" u="none" strike="noStrike" kern="1200" cap="none" spc="60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 Light" panose="02010600030101010101" pitchFamily="2" charset="-122"/>
              <a:ea typeface="等线 Light" panose="02010600030101010101" pitchFamily="2" charset="-122"/>
              <a:cs typeface="+mn-cs"/>
            </a:endParaRPr>
          </a:p>
        </p:txBody>
      </p:sp>
      <p:sp>
        <p:nvSpPr>
          <p:cNvPr id="7" name="文本框 6"/>
          <p:cNvSpPr txBox="1"/>
          <p:nvPr/>
        </p:nvSpPr>
        <p:spPr>
          <a:xfrm>
            <a:off x="633942" y="971550"/>
            <a:ext cx="2038350" cy="4358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60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F0502020204030204"/>
                <a:ea typeface="庞门正道标题体" panose="02010600030101010101" pitchFamily="2" charset="-122"/>
                <a:cs typeface="+mn-cs"/>
              </a:rPr>
              <a:t>Fonts</a:t>
            </a:r>
            <a:endParaRPr kumimoji="0" lang="zh-CN" altLang="en-US" sz="2000" b="1" i="0" u="none" strike="noStrike" kern="1200" cap="none" spc="60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F0502020204030204"/>
              <a:ea typeface="庞门正道标题体" panose="02010600030101010101" pitchFamily="2" charset="-122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2532383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矩形 13">
            <a:extLst>
              <a:ext uri="{FF2B5EF4-FFF2-40B4-BE49-F238E27FC236}">
                <a16:creationId xmlns:a16="http://schemas.microsoft.com/office/drawing/2014/main" xmlns="" id="{8BD9B223-A72C-4E3E-9BD8-54694D60890D}"/>
              </a:ext>
            </a:extLst>
          </p:cNvPr>
          <p:cNvSpPr/>
          <p:nvPr/>
        </p:nvSpPr>
        <p:spPr>
          <a:xfrm>
            <a:off x="0" y="0"/>
            <a:ext cx="12192000" cy="6858000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/>
        </p:nvSpPr>
        <p:spPr>
          <a:xfrm>
            <a:off x="633942" y="504825"/>
            <a:ext cx="1181100" cy="57605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zh-CN" altLang="en-US" sz="2800" b="1" i="0" u="none" strike="noStrike" kern="1200" cap="none" spc="60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+mn-cs"/>
              </a:rPr>
              <a:t>配色</a:t>
            </a:r>
          </a:p>
        </p:txBody>
      </p:sp>
      <p:sp>
        <p:nvSpPr>
          <p:cNvPr id="7" name="文本框 6"/>
          <p:cNvSpPr txBox="1"/>
          <p:nvPr/>
        </p:nvSpPr>
        <p:spPr>
          <a:xfrm>
            <a:off x="633942" y="971550"/>
            <a:ext cx="2038350" cy="43588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0" marR="0" lvl="0" indent="0" algn="l" defTabSz="914400" rtl="0" eaLnBrk="1" fontAlgn="auto" latinLnBrk="0" hangingPunct="1">
              <a:lnSpc>
                <a:spcPct val="12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zh-CN" sz="2000" b="1" i="0" u="none" strike="noStrike" kern="1200" cap="none" spc="60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等线" panose="02010600030101010101" pitchFamily="2" charset="-122"/>
                <a:ea typeface="等线" panose="02010600030101010101" pitchFamily="2" charset="-122"/>
                <a:cs typeface="+mn-cs"/>
              </a:rPr>
              <a:t>Colours</a:t>
            </a:r>
            <a:endParaRPr kumimoji="0" lang="zh-CN" altLang="en-US" sz="2000" b="1" i="0" u="none" strike="noStrike" kern="1200" cap="none" spc="60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等线" panose="02010600030101010101" pitchFamily="2" charset="-122"/>
              <a:ea typeface="等线" panose="02010600030101010101" pitchFamily="2" charset="-122"/>
              <a:cs typeface="+mn-cs"/>
            </a:endParaRPr>
          </a:p>
        </p:txBody>
      </p:sp>
      <p:grpSp>
        <p:nvGrpSpPr>
          <p:cNvPr id="3" name="组合 2">
            <a:extLst>
              <a:ext uri="{FF2B5EF4-FFF2-40B4-BE49-F238E27FC236}">
                <a16:creationId xmlns:a16="http://schemas.microsoft.com/office/drawing/2014/main" xmlns="" id="{4CA4C7F0-77F5-48A0-8B17-AE4E9966C808}"/>
              </a:ext>
            </a:extLst>
          </p:cNvPr>
          <p:cNvGrpSpPr/>
          <p:nvPr/>
        </p:nvGrpSpPr>
        <p:grpSpPr>
          <a:xfrm>
            <a:off x="1737149" y="3295650"/>
            <a:ext cx="8717703" cy="1042458"/>
            <a:chOff x="443442" y="3295650"/>
            <a:chExt cx="8717703" cy="1042458"/>
          </a:xfrm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grpSpPr>
        <p:sp>
          <p:nvSpPr>
            <p:cNvPr id="2" name="椭圆 1"/>
            <p:cNvSpPr/>
            <p:nvPr/>
          </p:nvSpPr>
          <p:spPr>
            <a:xfrm>
              <a:off x="443442" y="3295650"/>
              <a:ext cx="1042458" cy="1042458"/>
            </a:xfrm>
            <a:prstGeom prst="ellipse">
              <a:avLst/>
            </a:prstGeom>
            <a:solidFill>
              <a:srgbClr val="FDD12E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9" name="椭圆 8"/>
            <p:cNvSpPr/>
            <p:nvPr/>
          </p:nvSpPr>
          <p:spPr>
            <a:xfrm>
              <a:off x="3001857" y="3295650"/>
              <a:ext cx="1042458" cy="1042458"/>
            </a:xfrm>
            <a:prstGeom prst="ellipse">
              <a:avLst/>
            </a:prstGeom>
            <a:solidFill>
              <a:srgbClr val="F7F8FC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0" name="椭圆 9"/>
            <p:cNvSpPr/>
            <p:nvPr/>
          </p:nvSpPr>
          <p:spPr>
            <a:xfrm>
              <a:off x="5560272" y="3295650"/>
              <a:ext cx="1042458" cy="1042458"/>
            </a:xfrm>
            <a:prstGeom prst="ellipse">
              <a:avLst/>
            </a:prstGeom>
            <a:solidFill>
              <a:srgbClr val="DBDAE2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  <p:sp>
          <p:nvSpPr>
            <p:cNvPr id="11" name="椭圆 10"/>
            <p:cNvSpPr/>
            <p:nvPr/>
          </p:nvSpPr>
          <p:spPr>
            <a:xfrm>
              <a:off x="8118687" y="3295650"/>
              <a:ext cx="1042458" cy="1042458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zh-CN" altLang="en-US" sz="1800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等线" panose="020F0502020204030204"/>
                <a:ea typeface="等线" panose="02010600030101010101" pitchFamily="2" charset="-122"/>
                <a:cs typeface="+mn-cs"/>
              </a:endParaRPr>
            </a:p>
          </p:txBody>
        </p:sp>
      </p:grpSp>
      <p:cxnSp>
        <p:nvCxnSpPr>
          <p:cNvPr id="13" name="直接连接符 12">
            <a:extLst>
              <a:ext uri="{FF2B5EF4-FFF2-40B4-BE49-F238E27FC236}">
                <a16:creationId xmlns:a16="http://schemas.microsoft.com/office/drawing/2014/main" xmlns="" id="{37B92161-1B8A-4A1B-A4DE-9F0BCB899B4C}"/>
              </a:ext>
            </a:extLst>
          </p:cNvPr>
          <p:cNvCxnSpPr>
            <a:cxnSpLocks/>
          </p:cNvCxnSpPr>
          <p:nvPr/>
        </p:nvCxnSpPr>
        <p:spPr>
          <a:xfrm>
            <a:off x="581025" y="701675"/>
            <a:ext cx="0" cy="584200"/>
          </a:xfrm>
          <a:prstGeom prst="line">
            <a:avLst/>
          </a:prstGeom>
          <a:ln w="19050" cap="rnd">
            <a:solidFill>
              <a:schemeClr val="tx1"/>
            </a:solidFill>
            <a:round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33883510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15426685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文本框 1"/>
          <p:cNvSpPr txBox="1"/>
          <p:nvPr/>
        </p:nvSpPr>
        <p:spPr>
          <a:xfrm>
            <a:off x="2644877" y="3185652"/>
            <a:ext cx="7010400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dirty="0" smtClean="0"/>
              <a:t>忘吃药的晓公子   作品</a:t>
            </a:r>
            <a:endParaRPr lang="en-US" altLang="zh-CN" dirty="0" smtClean="0"/>
          </a:p>
          <a:p>
            <a:endParaRPr lang="en-US" altLang="zh-CN" dirty="0"/>
          </a:p>
          <a:p>
            <a:endParaRPr lang="en-US" altLang="zh-CN" dirty="0" smtClean="0"/>
          </a:p>
          <a:p>
            <a:r>
              <a:rPr lang="en-US" altLang="zh-CN" dirty="0" smtClean="0"/>
              <a:t>51PPT</a:t>
            </a:r>
            <a:r>
              <a:rPr lang="zh-CN" altLang="en-US" dirty="0" smtClean="0"/>
              <a:t>模板网   </a:t>
            </a:r>
            <a:r>
              <a:rPr lang="en-US" altLang="zh-CN" dirty="0" smtClean="0">
                <a:hlinkClick r:id="rId2"/>
              </a:rPr>
              <a:t>www.51pptmoban.com</a:t>
            </a:r>
            <a:r>
              <a:rPr lang="en-US" altLang="zh-CN" dirty="0" smtClean="0"/>
              <a:t>   </a:t>
            </a:r>
            <a:r>
              <a:rPr lang="zh-CN" altLang="en-US" dirty="0" smtClean="0"/>
              <a:t>授权发布</a:t>
            </a:r>
            <a:endParaRPr lang="zh-CN" altLang="en-US" dirty="0"/>
          </a:p>
        </p:txBody>
      </p:sp>
    </p:spTree>
    <p:extLst>
      <p:ext uri="{BB962C8B-B14F-4D97-AF65-F5344CB8AC3E}">
        <p14:creationId xmlns:p14="http://schemas.microsoft.com/office/powerpoint/2010/main" val="1046318275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71" name="组合 270">
            <a:extLst>
              <a:ext uri="{FF2B5EF4-FFF2-40B4-BE49-F238E27FC236}">
                <a16:creationId xmlns:a16="http://schemas.microsoft.com/office/drawing/2014/main" xmlns="" id="{7B7DC430-BA2C-495A-8ECC-4216927B9040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272" name="矩形 271">
              <a:extLst>
                <a:ext uri="{FF2B5EF4-FFF2-40B4-BE49-F238E27FC236}">
                  <a16:creationId xmlns:a16="http://schemas.microsoft.com/office/drawing/2014/main" xmlns="" id="{0A95BD48-854A-46AA-BFC6-20FA1C97FF58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273" name="组合 272">
              <a:extLst>
                <a:ext uri="{FF2B5EF4-FFF2-40B4-BE49-F238E27FC236}">
                  <a16:creationId xmlns:a16="http://schemas.microsoft.com/office/drawing/2014/main" xmlns="" id="{D6D2D401-D3B8-4E19-B790-86F168907384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274" name="组合 273">
                <a:extLst>
                  <a:ext uri="{FF2B5EF4-FFF2-40B4-BE49-F238E27FC236}">
                    <a16:creationId xmlns:a16="http://schemas.microsoft.com/office/drawing/2014/main" xmlns="" id="{25F85336-9B9C-4A7A-9DB3-4E6C9391E65A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87" name="Group 4">
                  <a:extLst>
                    <a:ext uri="{FF2B5EF4-FFF2-40B4-BE49-F238E27FC236}">
                      <a16:creationId xmlns:a16="http://schemas.microsoft.com/office/drawing/2014/main" xmlns="" id="{DEE3FBA0-2995-4A81-B6C2-D35FA224273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12" name="Freeform 5">
                    <a:extLst>
                      <a:ext uri="{FF2B5EF4-FFF2-40B4-BE49-F238E27FC236}">
                        <a16:creationId xmlns:a16="http://schemas.microsoft.com/office/drawing/2014/main" xmlns="" id="{BD56C056-741E-42DC-A892-BACC9F6141C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3" name="Freeform 7">
                    <a:extLst>
                      <a:ext uri="{FF2B5EF4-FFF2-40B4-BE49-F238E27FC236}">
                        <a16:creationId xmlns:a16="http://schemas.microsoft.com/office/drawing/2014/main" xmlns="" id="{AFA169C3-E9CC-4DCB-9282-65A59FD9B3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8" name="Group 4">
                  <a:extLst>
                    <a:ext uri="{FF2B5EF4-FFF2-40B4-BE49-F238E27FC236}">
                      <a16:creationId xmlns:a16="http://schemas.microsoft.com/office/drawing/2014/main" xmlns="" id="{02CC7A65-89B6-4E49-89B6-8DAE2821C5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10" name="Freeform 5">
                    <a:extLst>
                      <a:ext uri="{FF2B5EF4-FFF2-40B4-BE49-F238E27FC236}">
                        <a16:creationId xmlns:a16="http://schemas.microsoft.com/office/drawing/2014/main" xmlns="" id="{CF1D03C9-2F85-4852-8D84-C7EF44E5CB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11" name="Freeform 7">
                    <a:extLst>
                      <a:ext uri="{FF2B5EF4-FFF2-40B4-BE49-F238E27FC236}">
                        <a16:creationId xmlns:a16="http://schemas.microsoft.com/office/drawing/2014/main" xmlns="" id="{CB34C67A-2B70-47CE-BD3F-A41CECE3FB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9" name="Group 4">
                  <a:extLst>
                    <a:ext uri="{FF2B5EF4-FFF2-40B4-BE49-F238E27FC236}">
                      <a16:creationId xmlns:a16="http://schemas.microsoft.com/office/drawing/2014/main" xmlns="" id="{2D958478-F9C4-499E-A3C2-7BA63591A8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08" name="Freeform 5">
                    <a:extLst>
                      <a:ext uri="{FF2B5EF4-FFF2-40B4-BE49-F238E27FC236}">
                        <a16:creationId xmlns:a16="http://schemas.microsoft.com/office/drawing/2014/main" xmlns="" id="{F767D981-8656-4647-8DD4-DDF376DA399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9" name="Freeform 7">
                    <a:extLst>
                      <a:ext uri="{FF2B5EF4-FFF2-40B4-BE49-F238E27FC236}">
                        <a16:creationId xmlns:a16="http://schemas.microsoft.com/office/drawing/2014/main" xmlns="" id="{972E992D-64F6-4C62-9DB7-A720C6851A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0" name="Group 4">
                  <a:extLst>
                    <a:ext uri="{FF2B5EF4-FFF2-40B4-BE49-F238E27FC236}">
                      <a16:creationId xmlns:a16="http://schemas.microsoft.com/office/drawing/2014/main" xmlns="" id="{A0906F04-230F-485C-A5E9-B9D4DFC32B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06" name="Freeform 5">
                    <a:extLst>
                      <a:ext uri="{FF2B5EF4-FFF2-40B4-BE49-F238E27FC236}">
                        <a16:creationId xmlns:a16="http://schemas.microsoft.com/office/drawing/2014/main" xmlns="" id="{E523A3D6-4749-4618-9461-0D0E3F2600C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7" name="Freeform 7">
                    <a:extLst>
                      <a:ext uri="{FF2B5EF4-FFF2-40B4-BE49-F238E27FC236}">
                        <a16:creationId xmlns:a16="http://schemas.microsoft.com/office/drawing/2014/main" xmlns="" id="{1FC2225F-F724-4AD2-A220-AFC37A6E62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1" name="Group 4">
                  <a:extLst>
                    <a:ext uri="{FF2B5EF4-FFF2-40B4-BE49-F238E27FC236}">
                      <a16:creationId xmlns:a16="http://schemas.microsoft.com/office/drawing/2014/main" xmlns="" id="{DE551F9E-04C5-4087-92A5-08BE13860C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04" name="Freeform 5">
                    <a:extLst>
                      <a:ext uri="{FF2B5EF4-FFF2-40B4-BE49-F238E27FC236}">
                        <a16:creationId xmlns:a16="http://schemas.microsoft.com/office/drawing/2014/main" xmlns="" id="{3DBCC698-0F57-472C-853D-B61478A4AD4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5" name="Freeform 7">
                    <a:extLst>
                      <a:ext uri="{FF2B5EF4-FFF2-40B4-BE49-F238E27FC236}">
                        <a16:creationId xmlns:a16="http://schemas.microsoft.com/office/drawing/2014/main" xmlns="" id="{7B651AEC-50E0-4062-B279-85465CBF86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2" name="Group 4">
                  <a:extLst>
                    <a:ext uri="{FF2B5EF4-FFF2-40B4-BE49-F238E27FC236}">
                      <a16:creationId xmlns:a16="http://schemas.microsoft.com/office/drawing/2014/main" xmlns="" id="{E3BD6298-B060-497A-B0F4-A8F4C1DEFB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02" name="Freeform 5">
                    <a:extLst>
                      <a:ext uri="{FF2B5EF4-FFF2-40B4-BE49-F238E27FC236}">
                        <a16:creationId xmlns:a16="http://schemas.microsoft.com/office/drawing/2014/main" xmlns="" id="{22BD36DD-B474-45D0-9E80-F882A64485B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3" name="Freeform 7">
                    <a:extLst>
                      <a:ext uri="{FF2B5EF4-FFF2-40B4-BE49-F238E27FC236}">
                        <a16:creationId xmlns:a16="http://schemas.microsoft.com/office/drawing/2014/main" xmlns="" id="{0702C966-0AAD-4C24-82CD-A185146268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3" name="Group 4">
                  <a:extLst>
                    <a:ext uri="{FF2B5EF4-FFF2-40B4-BE49-F238E27FC236}">
                      <a16:creationId xmlns:a16="http://schemas.microsoft.com/office/drawing/2014/main" xmlns="" id="{586BC5CB-7835-424D-BBC8-A029D2D1B5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00" name="Freeform 5">
                    <a:extLst>
                      <a:ext uri="{FF2B5EF4-FFF2-40B4-BE49-F238E27FC236}">
                        <a16:creationId xmlns:a16="http://schemas.microsoft.com/office/drawing/2014/main" xmlns="" id="{1642FF74-39FE-4298-A4A9-2F7A8D7608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01" name="Freeform 7">
                    <a:extLst>
                      <a:ext uri="{FF2B5EF4-FFF2-40B4-BE49-F238E27FC236}">
                        <a16:creationId xmlns:a16="http://schemas.microsoft.com/office/drawing/2014/main" xmlns="" id="{2067221E-86DE-4D7F-8E37-A582759752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4" name="Group 4">
                  <a:extLst>
                    <a:ext uri="{FF2B5EF4-FFF2-40B4-BE49-F238E27FC236}">
                      <a16:creationId xmlns:a16="http://schemas.microsoft.com/office/drawing/2014/main" xmlns="" id="{145EC500-64C7-4E7F-8CA4-9AF5AE0DCEC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98" name="Freeform 5">
                    <a:extLst>
                      <a:ext uri="{FF2B5EF4-FFF2-40B4-BE49-F238E27FC236}">
                        <a16:creationId xmlns:a16="http://schemas.microsoft.com/office/drawing/2014/main" xmlns="" id="{ADEF1264-F7D1-4CAC-863C-47A83FA1DB3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9" name="Freeform 7">
                    <a:extLst>
                      <a:ext uri="{FF2B5EF4-FFF2-40B4-BE49-F238E27FC236}">
                        <a16:creationId xmlns:a16="http://schemas.microsoft.com/office/drawing/2014/main" xmlns="" id="{2B2F1A16-84F9-4CF3-8E84-402F6923B17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5" name="Group 4">
                  <a:extLst>
                    <a:ext uri="{FF2B5EF4-FFF2-40B4-BE49-F238E27FC236}">
                      <a16:creationId xmlns:a16="http://schemas.microsoft.com/office/drawing/2014/main" xmlns="" id="{EF837ECB-8A05-4CE4-B4F3-60B4FFF41B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96" name="Freeform 5">
                    <a:extLst>
                      <a:ext uri="{FF2B5EF4-FFF2-40B4-BE49-F238E27FC236}">
                        <a16:creationId xmlns:a16="http://schemas.microsoft.com/office/drawing/2014/main" xmlns="" id="{22090C8D-22CF-4FA4-9D9E-C981D353D32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97" name="Freeform 7">
                    <a:extLst>
                      <a:ext uri="{FF2B5EF4-FFF2-40B4-BE49-F238E27FC236}">
                        <a16:creationId xmlns:a16="http://schemas.microsoft.com/office/drawing/2014/main" xmlns="" id="{935B1FC0-E878-4149-806E-A44E5144D3B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75" name="组合 274">
                <a:extLst>
                  <a:ext uri="{FF2B5EF4-FFF2-40B4-BE49-F238E27FC236}">
                    <a16:creationId xmlns:a16="http://schemas.microsoft.com/office/drawing/2014/main" xmlns="" id="{D3BFF85B-00EE-4172-AEAC-64FF9055AD14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60" name="Group 4">
                  <a:extLst>
                    <a:ext uri="{FF2B5EF4-FFF2-40B4-BE49-F238E27FC236}">
                      <a16:creationId xmlns:a16="http://schemas.microsoft.com/office/drawing/2014/main" xmlns="" id="{BD493C3A-FFB4-4079-89F5-5EC00F4E27B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85" name="Freeform 5">
                    <a:extLst>
                      <a:ext uri="{FF2B5EF4-FFF2-40B4-BE49-F238E27FC236}">
                        <a16:creationId xmlns:a16="http://schemas.microsoft.com/office/drawing/2014/main" xmlns="" id="{BEE4AC7D-DE28-43AD-BEEF-AD7162FE99E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6" name="Freeform 7">
                    <a:extLst>
                      <a:ext uri="{FF2B5EF4-FFF2-40B4-BE49-F238E27FC236}">
                        <a16:creationId xmlns:a16="http://schemas.microsoft.com/office/drawing/2014/main" xmlns="" id="{5F8A366F-BDC1-458E-89F0-DC769315FF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1" name="Group 4">
                  <a:extLst>
                    <a:ext uri="{FF2B5EF4-FFF2-40B4-BE49-F238E27FC236}">
                      <a16:creationId xmlns:a16="http://schemas.microsoft.com/office/drawing/2014/main" xmlns="" id="{A4176F3A-09EF-4903-8545-E103C7528C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83" name="Freeform 5">
                    <a:extLst>
                      <a:ext uri="{FF2B5EF4-FFF2-40B4-BE49-F238E27FC236}">
                        <a16:creationId xmlns:a16="http://schemas.microsoft.com/office/drawing/2014/main" xmlns="" id="{C3F3907A-98A0-469B-AA38-BABCF603F2F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4" name="Freeform 7">
                    <a:extLst>
                      <a:ext uri="{FF2B5EF4-FFF2-40B4-BE49-F238E27FC236}">
                        <a16:creationId xmlns:a16="http://schemas.microsoft.com/office/drawing/2014/main" xmlns="" id="{1B9C1CE6-033F-455D-9062-3F3CC685C6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2" name="Group 4">
                  <a:extLst>
                    <a:ext uri="{FF2B5EF4-FFF2-40B4-BE49-F238E27FC236}">
                      <a16:creationId xmlns:a16="http://schemas.microsoft.com/office/drawing/2014/main" xmlns="" id="{B14BCBA6-3AE9-4F2E-A32E-757A1EA7F9E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81" name="Freeform 5">
                    <a:extLst>
                      <a:ext uri="{FF2B5EF4-FFF2-40B4-BE49-F238E27FC236}">
                        <a16:creationId xmlns:a16="http://schemas.microsoft.com/office/drawing/2014/main" xmlns="" id="{E645D40E-44AA-490E-9BEB-27846C96373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2" name="Freeform 7">
                    <a:extLst>
                      <a:ext uri="{FF2B5EF4-FFF2-40B4-BE49-F238E27FC236}">
                        <a16:creationId xmlns:a16="http://schemas.microsoft.com/office/drawing/2014/main" xmlns="" id="{B509C576-58EA-40B5-A098-F4BEBC16E6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3" name="Group 4">
                  <a:extLst>
                    <a:ext uri="{FF2B5EF4-FFF2-40B4-BE49-F238E27FC236}">
                      <a16:creationId xmlns:a16="http://schemas.microsoft.com/office/drawing/2014/main" xmlns="" id="{C513FC6C-5578-4FA6-A578-31E3AEEB54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79" name="Freeform 5">
                    <a:extLst>
                      <a:ext uri="{FF2B5EF4-FFF2-40B4-BE49-F238E27FC236}">
                        <a16:creationId xmlns:a16="http://schemas.microsoft.com/office/drawing/2014/main" xmlns="" id="{4F18E916-FF16-439D-8F5B-6A024692C9A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80" name="Freeform 7">
                    <a:extLst>
                      <a:ext uri="{FF2B5EF4-FFF2-40B4-BE49-F238E27FC236}">
                        <a16:creationId xmlns:a16="http://schemas.microsoft.com/office/drawing/2014/main" xmlns="" id="{462D1E02-7320-42B2-B84E-88137576AF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4" name="Group 4">
                  <a:extLst>
                    <a:ext uri="{FF2B5EF4-FFF2-40B4-BE49-F238E27FC236}">
                      <a16:creationId xmlns:a16="http://schemas.microsoft.com/office/drawing/2014/main" xmlns="" id="{A3611C17-9A03-4322-94F8-5BFF9E120DE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77" name="Freeform 5">
                    <a:extLst>
                      <a:ext uri="{FF2B5EF4-FFF2-40B4-BE49-F238E27FC236}">
                        <a16:creationId xmlns:a16="http://schemas.microsoft.com/office/drawing/2014/main" xmlns="" id="{B698D028-555C-4C5C-9963-A908BEA4945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8" name="Freeform 7">
                    <a:extLst>
                      <a:ext uri="{FF2B5EF4-FFF2-40B4-BE49-F238E27FC236}">
                        <a16:creationId xmlns:a16="http://schemas.microsoft.com/office/drawing/2014/main" xmlns="" id="{88345567-54A0-42C8-9CDD-7AFD71C1B8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5" name="Group 4">
                  <a:extLst>
                    <a:ext uri="{FF2B5EF4-FFF2-40B4-BE49-F238E27FC236}">
                      <a16:creationId xmlns:a16="http://schemas.microsoft.com/office/drawing/2014/main" xmlns="" id="{039DC323-1FB0-4E34-9261-6911CF8E403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75" name="Freeform 5">
                    <a:extLst>
                      <a:ext uri="{FF2B5EF4-FFF2-40B4-BE49-F238E27FC236}">
                        <a16:creationId xmlns:a16="http://schemas.microsoft.com/office/drawing/2014/main" xmlns="" id="{C99078B5-5C78-4B93-B153-5BE761BAEC6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6" name="Freeform 7">
                    <a:extLst>
                      <a:ext uri="{FF2B5EF4-FFF2-40B4-BE49-F238E27FC236}">
                        <a16:creationId xmlns:a16="http://schemas.microsoft.com/office/drawing/2014/main" xmlns="" id="{12D857B2-00DE-4073-873F-39B060F69F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6" name="Group 4">
                  <a:extLst>
                    <a:ext uri="{FF2B5EF4-FFF2-40B4-BE49-F238E27FC236}">
                      <a16:creationId xmlns:a16="http://schemas.microsoft.com/office/drawing/2014/main" xmlns="" id="{6C76B916-686B-43D3-B183-61FBA7C67F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73" name="Freeform 5">
                    <a:extLst>
                      <a:ext uri="{FF2B5EF4-FFF2-40B4-BE49-F238E27FC236}">
                        <a16:creationId xmlns:a16="http://schemas.microsoft.com/office/drawing/2014/main" xmlns="" id="{06B04161-FD9F-4EE7-BD35-D9DDB726DA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4" name="Freeform 7">
                    <a:extLst>
                      <a:ext uri="{FF2B5EF4-FFF2-40B4-BE49-F238E27FC236}">
                        <a16:creationId xmlns:a16="http://schemas.microsoft.com/office/drawing/2014/main" xmlns="" id="{86EA3233-C89D-4495-B527-32808C80D8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7" name="Group 4">
                  <a:extLst>
                    <a:ext uri="{FF2B5EF4-FFF2-40B4-BE49-F238E27FC236}">
                      <a16:creationId xmlns:a16="http://schemas.microsoft.com/office/drawing/2014/main" xmlns="" id="{8E7E8134-7B5C-4138-9278-EF99674EAA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71" name="Freeform 5">
                    <a:extLst>
                      <a:ext uri="{FF2B5EF4-FFF2-40B4-BE49-F238E27FC236}">
                        <a16:creationId xmlns:a16="http://schemas.microsoft.com/office/drawing/2014/main" xmlns="" id="{1D91D7F8-E56F-414D-9095-B2A56D7B397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2" name="Freeform 7">
                    <a:extLst>
                      <a:ext uri="{FF2B5EF4-FFF2-40B4-BE49-F238E27FC236}">
                        <a16:creationId xmlns:a16="http://schemas.microsoft.com/office/drawing/2014/main" xmlns="" id="{A7C44BEB-6F13-4C61-8423-5EB839629A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68" name="Group 4">
                  <a:extLst>
                    <a:ext uri="{FF2B5EF4-FFF2-40B4-BE49-F238E27FC236}">
                      <a16:creationId xmlns:a16="http://schemas.microsoft.com/office/drawing/2014/main" xmlns="" id="{C5B9DAD8-A241-4AD5-A7E3-0C72602AA0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69" name="Freeform 5">
                    <a:extLst>
                      <a:ext uri="{FF2B5EF4-FFF2-40B4-BE49-F238E27FC236}">
                        <a16:creationId xmlns:a16="http://schemas.microsoft.com/office/drawing/2014/main" xmlns="" id="{9B8674AB-F4BC-423F-AD06-6A50FA1A1B1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70" name="Freeform 7">
                    <a:extLst>
                      <a:ext uri="{FF2B5EF4-FFF2-40B4-BE49-F238E27FC236}">
                        <a16:creationId xmlns:a16="http://schemas.microsoft.com/office/drawing/2014/main" xmlns="" id="{945A661A-7E72-49D0-8EBB-67994B016A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76" name="组合 275">
                <a:extLst>
                  <a:ext uri="{FF2B5EF4-FFF2-40B4-BE49-F238E27FC236}">
                    <a16:creationId xmlns:a16="http://schemas.microsoft.com/office/drawing/2014/main" xmlns="" id="{3A660489-7678-48C5-9EE1-3B2FECE4A6D2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33" name="Group 4">
                  <a:extLst>
                    <a:ext uri="{FF2B5EF4-FFF2-40B4-BE49-F238E27FC236}">
                      <a16:creationId xmlns:a16="http://schemas.microsoft.com/office/drawing/2014/main" xmlns="" id="{401924CE-694E-41B2-A898-77EA0589DE5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8" name="Freeform 5">
                    <a:extLst>
                      <a:ext uri="{FF2B5EF4-FFF2-40B4-BE49-F238E27FC236}">
                        <a16:creationId xmlns:a16="http://schemas.microsoft.com/office/drawing/2014/main" xmlns="" id="{E366AAC1-6B56-429B-B496-2F094FF61E1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9" name="Freeform 7">
                    <a:extLst>
                      <a:ext uri="{FF2B5EF4-FFF2-40B4-BE49-F238E27FC236}">
                        <a16:creationId xmlns:a16="http://schemas.microsoft.com/office/drawing/2014/main" xmlns="" id="{1C4C4B8B-8ED0-45A0-80FC-A8A8E5331A7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4" name="Group 4">
                  <a:extLst>
                    <a:ext uri="{FF2B5EF4-FFF2-40B4-BE49-F238E27FC236}">
                      <a16:creationId xmlns:a16="http://schemas.microsoft.com/office/drawing/2014/main" xmlns="" id="{92EFC63F-B95A-4D39-BAA7-F9EF3F87B6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6" name="Freeform 5">
                    <a:extLst>
                      <a:ext uri="{FF2B5EF4-FFF2-40B4-BE49-F238E27FC236}">
                        <a16:creationId xmlns:a16="http://schemas.microsoft.com/office/drawing/2014/main" xmlns="" id="{AAC6FA3F-5B33-47E7-9166-1D3A3FAEBC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7" name="Freeform 7">
                    <a:extLst>
                      <a:ext uri="{FF2B5EF4-FFF2-40B4-BE49-F238E27FC236}">
                        <a16:creationId xmlns:a16="http://schemas.microsoft.com/office/drawing/2014/main" xmlns="" id="{1989DE20-CC34-4767-AA7A-6F851C845F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5" name="Group 4">
                  <a:extLst>
                    <a:ext uri="{FF2B5EF4-FFF2-40B4-BE49-F238E27FC236}">
                      <a16:creationId xmlns:a16="http://schemas.microsoft.com/office/drawing/2014/main" xmlns="" id="{2C4890DB-BA1E-4685-B120-10DEE2B551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4" name="Freeform 5">
                    <a:extLst>
                      <a:ext uri="{FF2B5EF4-FFF2-40B4-BE49-F238E27FC236}">
                        <a16:creationId xmlns:a16="http://schemas.microsoft.com/office/drawing/2014/main" xmlns="" id="{B55C315F-F1CC-4C29-9E04-66EA3BEBCD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5" name="Freeform 7">
                    <a:extLst>
                      <a:ext uri="{FF2B5EF4-FFF2-40B4-BE49-F238E27FC236}">
                        <a16:creationId xmlns:a16="http://schemas.microsoft.com/office/drawing/2014/main" xmlns="" id="{54AD335C-7AC8-4486-BE57-26B79996BD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6" name="Group 4">
                  <a:extLst>
                    <a:ext uri="{FF2B5EF4-FFF2-40B4-BE49-F238E27FC236}">
                      <a16:creationId xmlns:a16="http://schemas.microsoft.com/office/drawing/2014/main" xmlns="" id="{76C0967C-1339-4499-A13B-86C8844D7C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2" name="Freeform 5">
                    <a:extLst>
                      <a:ext uri="{FF2B5EF4-FFF2-40B4-BE49-F238E27FC236}">
                        <a16:creationId xmlns:a16="http://schemas.microsoft.com/office/drawing/2014/main" xmlns="" id="{48B93F5A-3307-4913-96A1-5BB1D29857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3" name="Freeform 7">
                    <a:extLst>
                      <a:ext uri="{FF2B5EF4-FFF2-40B4-BE49-F238E27FC236}">
                        <a16:creationId xmlns:a16="http://schemas.microsoft.com/office/drawing/2014/main" xmlns="" id="{31F4637D-FEA3-4DF2-9CFB-BD05A0C6E2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7" name="Group 4">
                  <a:extLst>
                    <a:ext uri="{FF2B5EF4-FFF2-40B4-BE49-F238E27FC236}">
                      <a16:creationId xmlns:a16="http://schemas.microsoft.com/office/drawing/2014/main" xmlns="" id="{39271A65-3F34-4448-8A82-6A8B06ED2A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0" name="Freeform 5">
                    <a:extLst>
                      <a:ext uri="{FF2B5EF4-FFF2-40B4-BE49-F238E27FC236}">
                        <a16:creationId xmlns:a16="http://schemas.microsoft.com/office/drawing/2014/main" xmlns="" id="{580EFE87-F6D7-4D49-9D22-A1374981EA0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51" name="Freeform 7">
                    <a:extLst>
                      <a:ext uri="{FF2B5EF4-FFF2-40B4-BE49-F238E27FC236}">
                        <a16:creationId xmlns:a16="http://schemas.microsoft.com/office/drawing/2014/main" xmlns="" id="{020D7EF5-05F5-4089-8850-AE74ED24EE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8" name="Group 4">
                  <a:extLst>
                    <a:ext uri="{FF2B5EF4-FFF2-40B4-BE49-F238E27FC236}">
                      <a16:creationId xmlns:a16="http://schemas.microsoft.com/office/drawing/2014/main" xmlns="" id="{7D4230DE-44C5-4315-BBC8-98C45D1D74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48" name="Freeform 5">
                    <a:extLst>
                      <a:ext uri="{FF2B5EF4-FFF2-40B4-BE49-F238E27FC236}">
                        <a16:creationId xmlns:a16="http://schemas.microsoft.com/office/drawing/2014/main" xmlns="" id="{C9EEA61E-5DD3-45F1-A479-AB947265344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9" name="Freeform 7">
                    <a:extLst>
                      <a:ext uri="{FF2B5EF4-FFF2-40B4-BE49-F238E27FC236}">
                        <a16:creationId xmlns:a16="http://schemas.microsoft.com/office/drawing/2014/main" xmlns="" id="{C582A2F7-8D09-409A-AA57-1FF1E4D18C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39" name="Group 4">
                  <a:extLst>
                    <a:ext uri="{FF2B5EF4-FFF2-40B4-BE49-F238E27FC236}">
                      <a16:creationId xmlns:a16="http://schemas.microsoft.com/office/drawing/2014/main" xmlns="" id="{431FC5B7-23FA-449B-9AE0-3DA179F6A9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46" name="Freeform 5">
                    <a:extLst>
                      <a:ext uri="{FF2B5EF4-FFF2-40B4-BE49-F238E27FC236}">
                        <a16:creationId xmlns:a16="http://schemas.microsoft.com/office/drawing/2014/main" xmlns="" id="{FDBBC03F-379D-4982-A22F-3CC4C02C2B3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7" name="Freeform 7">
                    <a:extLst>
                      <a:ext uri="{FF2B5EF4-FFF2-40B4-BE49-F238E27FC236}">
                        <a16:creationId xmlns:a16="http://schemas.microsoft.com/office/drawing/2014/main" xmlns="" id="{54B1624C-5004-424C-B879-C1A3A48EEA5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40" name="Group 4">
                  <a:extLst>
                    <a:ext uri="{FF2B5EF4-FFF2-40B4-BE49-F238E27FC236}">
                      <a16:creationId xmlns:a16="http://schemas.microsoft.com/office/drawing/2014/main" xmlns="" id="{37CDAAEA-812C-4EE9-B25C-7AA034BABD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44" name="Freeform 5">
                    <a:extLst>
                      <a:ext uri="{FF2B5EF4-FFF2-40B4-BE49-F238E27FC236}">
                        <a16:creationId xmlns:a16="http://schemas.microsoft.com/office/drawing/2014/main" xmlns="" id="{45D5E692-75A3-4A58-B965-443672F046F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5" name="Freeform 7">
                    <a:extLst>
                      <a:ext uri="{FF2B5EF4-FFF2-40B4-BE49-F238E27FC236}">
                        <a16:creationId xmlns:a16="http://schemas.microsoft.com/office/drawing/2014/main" xmlns="" id="{2E647D48-BE9B-4B4B-9523-547F5B8490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41" name="Group 4">
                  <a:extLst>
                    <a:ext uri="{FF2B5EF4-FFF2-40B4-BE49-F238E27FC236}">
                      <a16:creationId xmlns:a16="http://schemas.microsoft.com/office/drawing/2014/main" xmlns="" id="{B09A6657-CB26-478F-80D0-5650248117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42" name="Freeform 5">
                    <a:extLst>
                      <a:ext uri="{FF2B5EF4-FFF2-40B4-BE49-F238E27FC236}">
                        <a16:creationId xmlns:a16="http://schemas.microsoft.com/office/drawing/2014/main" xmlns="" id="{89F3AC29-4109-43EE-8CE4-CA99ED9DD0A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3" name="Freeform 7">
                    <a:extLst>
                      <a:ext uri="{FF2B5EF4-FFF2-40B4-BE49-F238E27FC236}">
                        <a16:creationId xmlns:a16="http://schemas.microsoft.com/office/drawing/2014/main" xmlns="" id="{12E0291A-453D-4F3B-81C4-F90A16A99B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77" name="组合 276">
                <a:extLst>
                  <a:ext uri="{FF2B5EF4-FFF2-40B4-BE49-F238E27FC236}">
                    <a16:creationId xmlns:a16="http://schemas.microsoft.com/office/drawing/2014/main" xmlns="" id="{6A6D8826-CFB3-4440-91DB-C8A4FE89FE6B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06" name="Group 4">
                  <a:extLst>
                    <a:ext uri="{FF2B5EF4-FFF2-40B4-BE49-F238E27FC236}">
                      <a16:creationId xmlns:a16="http://schemas.microsoft.com/office/drawing/2014/main" xmlns="" id="{6B5A3EE2-AD49-44B0-8B91-081C97B455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1" name="Freeform 5">
                    <a:extLst>
                      <a:ext uri="{FF2B5EF4-FFF2-40B4-BE49-F238E27FC236}">
                        <a16:creationId xmlns:a16="http://schemas.microsoft.com/office/drawing/2014/main" xmlns="" id="{947D31BE-E81F-40CA-A3E8-06D53E7D6F3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2" name="Freeform 7">
                    <a:extLst>
                      <a:ext uri="{FF2B5EF4-FFF2-40B4-BE49-F238E27FC236}">
                        <a16:creationId xmlns:a16="http://schemas.microsoft.com/office/drawing/2014/main" xmlns="" id="{BA0658C3-75E9-4072-B193-710B601E08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07" name="Group 4">
                  <a:extLst>
                    <a:ext uri="{FF2B5EF4-FFF2-40B4-BE49-F238E27FC236}">
                      <a16:creationId xmlns:a16="http://schemas.microsoft.com/office/drawing/2014/main" xmlns="" id="{0DEF0411-ABFC-4E0B-89DD-B6E891E173A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29" name="Freeform 5">
                    <a:extLst>
                      <a:ext uri="{FF2B5EF4-FFF2-40B4-BE49-F238E27FC236}">
                        <a16:creationId xmlns:a16="http://schemas.microsoft.com/office/drawing/2014/main" xmlns="" id="{93D31356-8C73-422E-96DB-D4E69ADE1A2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30" name="Freeform 7">
                    <a:extLst>
                      <a:ext uri="{FF2B5EF4-FFF2-40B4-BE49-F238E27FC236}">
                        <a16:creationId xmlns:a16="http://schemas.microsoft.com/office/drawing/2014/main" xmlns="" id="{BE72D1A6-50E4-421B-92A3-BCBDF80D72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08" name="Group 4">
                  <a:extLst>
                    <a:ext uri="{FF2B5EF4-FFF2-40B4-BE49-F238E27FC236}">
                      <a16:creationId xmlns:a16="http://schemas.microsoft.com/office/drawing/2014/main" xmlns="" id="{1B830B93-711D-491A-84DC-723E4D7D75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27" name="Freeform 5">
                    <a:extLst>
                      <a:ext uri="{FF2B5EF4-FFF2-40B4-BE49-F238E27FC236}">
                        <a16:creationId xmlns:a16="http://schemas.microsoft.com/office/drawing/2014/main" xmlns="" id="{D21225A0-643F-4CA8-8C87-FD996D295FF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8" name="Freeform 7">
                    <a:extLst>
                      <a:ext uri="{FF2B5EF4-FFF2-40B4-BE49-F238E27FC236}">
                        <a16:creationId xmlns:a16="http://schemas.microsoft.com/office/drawing/2014/main" xmlns="" id="{FC3804A1-835F-4E2A-B39D-DC411C2AAB8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09" name="Group 4">
                  <a:extLst>
                    <a:ext uri="{FF2B5EF4-FFF2-40B4-BE49-F238E27FC236}">
                      <a16:creationId xmlns:a16="http://schemas.microsoft.com/office/drawing/2014/main" xmlns="" id="{34114CF0-6697-46B1-8860-5A2FB0E3E3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25" name="Freeform 5">
                    <a:extLst>
                      <a:ext uri="{FF2B5EF4-FFF2-40B4-BE49-F238E27FC236}">
                        <a16:creationId xmlns:a16="http://schemas.microsoft.com/office/drawing/2014/main" xmlns="" id="{9F0A28ED-E4B0-4F41-82E5-266141AD861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6" name="Freeform 7">
                    <a:extLst>
                      <a:ext uri="{FF2B5EF4-FFF2-40B4-BE49-F238E27FC236}">
                        <a16:creationId xmlns:a16="http://schemas.microsoft.com/office/drawing/2014/main" xmlns="" id="{F8A7501B-A6DF-48E4-8B32-F7ED02E41F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0" name="Group 4">
                  <a:extLst>
                    <a:ext uri="{FF2B5EF4-FFF2-40B4-BE49-F238E27FC236}">
                      <a16:creationId xmlns:a16="http://schemas.microsoft.com/office/drawing/2014/main" xmlns="" id="{BE6BC8E0-C922-48DE-89CD-F470596CBA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23" name="Freeform 5">
                    <a:extLst>
                      <a:ext uri="{FF2B5EF4-FFF2-40B4-BE49-F238E27FC236}">
                        <a16:creationId xmlns:a16="http://schemas.microsoft.com/office/drawing/2014/main" xmlns="" id="{3748E7A8-1473-467F-9F3E-41FB47692EF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4" name="Freeform 7">
                    <a:extLst>
                      <a:ext uri="{FF2B5EF4-FFF2-40B4-BE49-F238E27FC236}">
                        <a16:creationId xmlns:a16="http://schemas.microsoft.com/office/drawing/2014/main" xmlns="" id="{C4587112-4FE6-4A8D-BB6A-6972BE5B88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1" name="Group 4">
                  <a:extLst>
                    <a:ext uri="{FF2B5EF4-FFF2-40B4-BE49-F238E27FC236}">
                      <a16:creationId xmlns:a16="http://schemas.microsoft.com/office/drawing/2014/main" xmlns="" id="{4F069DD2-7A2F-4CB9-9955-DA6ACBB0C3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21" name="Freeform 5">
                    <a:extLst>
                      <a:ext uri="{FF2B5EF4-FFF2-40B4-BE49-F238E27FC236}">
                        <a16:creationId xmlns:a16="http://schemas.microsoft.com/office/drawing/2014/main" xmlns="" id="{461DDC84-C086-43AB-9FBC-61E42DB9B2E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2" name="Freeform 7">
                    <a:extLst>
                      <a:ext uri="{FF2B5EF4-FFF2-40B4-BE49-F238E27FC236}">
                        <a16:creationId xmlns:a16="http://schemas.microsoft.com/office/drawing/2014/main" xmlns="" id="{70A03931-E726-4AB8-95D3-A0FC2C819D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2" name="Group 4">
                  <a:extLst>
                    <a:ext uri="{FF2B5EF4-FFF2-40B4-BE49-F238E27FC236}">
                      <a16:creationId xmlns:a16="http://schemas.microsoft.com/office/drawing/2014/main" xmlns="" id="{9BFD0EF0-9E88-4EA6-B0F9-BFE198E2DF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9" name="Freeform 5">
                    <a:extLst>
                      <a:ext uri="{FF2B5EF4-FFF2-40B4-BE49-F238E27FC236}">
                        <a16:creationId xmlns:a16="http://schemas.microsoft.com/office/drawing/2014/main" xmlns="" id="{D62B7127-2A8C-4D44-A546-2F5110F9C9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0" name="Freeform 7">
                    <a:extLst>
                      <a:ext uri="{FF2B5EF4-FFF2-40B4-BE49-F238E27FC236}">
                        <a16:creationId xmlns:a16="http://schemas.microsoft.com/office/drawing/2014/main" xmlns="" id="{F437632E-19EB-4162-B16F-9C690F3CD0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3" name="Group 4">
                  <a:extLst>
                    <a:ext uri="{FF2B5EF4-FFF2-40B4-BE49-F238E27FC236}">
                      <a16:creationId xmlns:a16="http://schemas.microsoft.com/office/drawing/2014/main" xmlns="" id="{BC246AF9-4051-40C7-8A61-8805105A06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7" name="Freeform 5">
                    <a:extLst>
                      <a:ext uri="{FF2B5EF4-FFF2-40B4-BE49-F238E27FC236}">
                        <a16:creationId xmlns:a16="http://schemas.microsoft.com/office/drawing/2014/main" xmlns="" id="{08FF0832-3303-46AB-8C60-73DC9596943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8" name="Freeform 7">
                    <a:extLst>
                      <a:ext uri="{FF2B5EF4-FFF2-40B4-BE49-F238E27FC236}">
                        <a16:creationId xmlns:a16="http://schemas.microsoft.com/office/drawing/2014/main" xmlns="" id="{BD73B53B-3006-4A74-BE81-0DB1EC6125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14" name="Group 4">
                  <a:extLst>
                    <a:ext uri="{FF2B5EF4-FFF2-40B4-BE49-F238E27FC236}">
                      <a16:creationId xmlns:a16="http://schemas.microsoft.com/office/drawing/2014/main" xmlns="" id="{10014317-EF72-4419-82B9-EC5F7D13FB7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5" name="Freeform 5">
                    <a:extLst>
                      <a:ext uri="{FF2B5EF4-FFF2-40B4-BE49-F238E27FC236}">
                        <a16:creationId xmlns:a16="http://schemas.microsoft.com/office/drawing/2014/main" xmlns="" id="{6C78DAD0-697B-45D9-A803-7AD7C5E45E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16" name="Freeform 7">
                    <a:extLst>
                      <a:ext uri="{FF2B5EF4-FFF2-40B4-BE49-F238E27FC236}">
                        <a16:creationId xmlns:a16="http://schemas.microsoft.com/office/drawing/2014/main" xmlns="" id="{0A76CD2F-5AB1-4536-A67B-DF80002337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278" name="组合 277">
                <a:extLst>
                  <a:ext uri="{FF2B5EF4-FFF2-40B4-BE49-F238E27FC236}">
                    <a16:creationId xmlns:a16="http://schemas.microsoft.com/office/drawing/2014/main" xmlns="" id="{AD2B935E-1B72-4A34-82F8-6395BA285B32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79" name="Group 4">
                  <a:extLst>
                    <a:ext uri="{FF2B5EF4-FFF2-40B4-BE49-F238E27FC236}">
                      <a16:creationId xmlns:a16="http://schemas.microsoft.com/office/drawing/2014/main" xmlns="" id="{E737FD87-68BB-4E57-8698-B612F506A8E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04" name="Freeform 5">
                    <a:extLst>
                      <a:ext uri="{FF2B5EF4-FFF2-40B4-BE49-F238E27FC236}">
                        <a16:creationId xmlns:a16="http://schemas.microsoft.com/office/drawing/2014/main" xmlns="" id="{DC4FDCCB-49FF-44B5-9BDC-9451322573E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5" name="Freeform 7">
                    <a:extLst>
                      <a:ext uri="{FF2B5EF4-FFF2-40B4-BE49-F238E27FC236}">
                        <a16:creationId xmlns:a16="http://schemas.microsoft.com/office/drawing/2014/main" xmlns="" id="{1334BB0F-E1DA-4B4A-B9E1-121DD12F32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0" name="Group 4">
                  <a:extLst>
                    <a:ext uri="{FF2B5EF4-FFF2-40B4-BE49-F238E27FC236}">
                      <a16:creationId xmlns:a16="http://schemas.microsoft.com/office/drawing/2014/main" xmlns="" id="{EC91F853-716B-4491-A706-D3BA13B816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02" name="Freeform 5">
                    <a:extLst>
                      <a:ext uri="{FF2B5EF4-FFF2-40B4-BE49-F238E27FC236}">
                        <a16:creationId xmlns:a16="http://schemas.microsoft.com/office/drawing/2014/main" xmlns="" id="{297D6EAB-317B-4EF9-BAEF-8DB58F2E98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3" name="Freeform 7">
                    <a:extLst>
                      <a:ext uri="{FF2B5EF4-FFF2-40B4-BE49-F238E27FC236}">
                        <a16:creationId xmlns:a16="http://schemas.microsoft.com/office/drawing/2014/main" xmlns="" id="{D8F66C97-6E09-4BF0-8D1D-F4F4CBCC0B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1" name="Group 4">
                  <a:extLst>
                    <a:ext uri="{FF2B5EF4-FFF2-40B4-BE49-F238E27FC236}">
                      <a16:creationId xmlns:a16="http://schemas.microsoft.com/office/drawing/2014/main" xmlns="" id="{9B42702F-D1D3-42D7-9899-426BD359C7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00" name="Freeform 5">
                    <a:extLst>
                      <a:ext uri="{FF2B5EF4-FFF2-40B4-BE49-F238E27FC236}">
                        <a16:creationId xmlns:a16="http://schemas.microsoft.com/office/drawing/2014/main" xmlns="" id="{1586CEB2-16F8-41B0-9098-77B6F73167D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1" name="Freeform 7">
                    <a:extLst>
                      <a:ext uri="{FF2B5EF4-FFF2-40B4-BE49-F238E27FC236}">
                        <a16:creationId xmlns:a16="http://schemas.microsoft.com/office/drawing/2014/main" xmlns="" id="{A24D7030-5FC4-4281-9957-7070298010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2" name="Group 4">
                  <a:extLst>
                    <a:ext uri="{FF2B5EF4-FFF2-40B4-BE49-F238E27FC236}">
                      <a16:creationId xmlns:a16="http://schemas.microsoft.com/office/drawing/2014/main" xmlns="" id="{6BF9B83A-E29C-4A19-93AB-F7BB6628A24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8" name="Freeform 5">
                    <a:extLst>
                      <a:ext uri="{FF2B5EF4-FFF2-40B4-BE49-F238E27FC236}">
                        <a16:creationId xmlns:a16="http://schemas.microsoft.com/office/drawing/2014/main" xmlns="" id="{5F07661E-9DAC-4A86-B1DD-E48C56434E8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9" name="Freeform 7">
                    <a:extLst>
                      <a:ext uri="{FF2B5EF4-FFF2-40B4-BE49-F238E27FC236}">
                        <a16:creationId xmlns:a16="http://schemas.microsoft.com/office/drawing/2014/main" xmlns="" id="{9259E0DF-934A-43A5-9D1F-760F646A74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3" name="Group 4">
                  <a:extLst>
                    <a:ext uri="{FF2B5EF4-FFF2-40B4-BE49-F238E27FC236}">
                      <a16:creationId xmlns:a16="http://schemas.microsoft.com/office/drawing/2014/main" xmlns="" id="{349BA677-B74D-44D7-B665-47D53305165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6" name="Freeform 5">
                    <a:extLst>
                      <a:ext uri="{FF2B5EF4-FFF2-40B4-BE49-F238E27FC236}">
                        <a16:creationId xmlns:a16="http://schemas.microsoft.com/office/drawing/2014/main" xmlns="" id="{AA716A0F-15AE-410C-9188-75B24D0DF14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7" name="Freeform 7">
                    <a:extLst>
                      <a:ext uri="{FF2B5EF4-FFF2-40B4-BE49-F238E27FC236}">
                        <a16:creationId xmlns:a16="http://schemas.microsoft.com/office/drawing/2014/main" xmlns="" id="{9DDF99EF-4126-4E81-A98B-944475E1E4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4" name="Group 4">
                  <a:extLst>
                    <a:ext uri="{FF2B5EF4-FFF2-40B4-BE49-F238E27FC236}">
                      <a16:creationId xmlns:a16="http://schemas.microsoft.com/office/drawing/2014/main" xmlns="" id="{16A36105-73FD-469B-9865-33BC96B07C2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4" name="Freeform 5">
                    <a:extLst>
                      <a:ext uri="{FF2B5EF4-FFF2-40B4-BE49-F238E27FC236}">
                        <a16:creationId xmlns:a16="http://schemas.microsoft.com/office/drawing/2014/main" xmlns="" id="{28968C53-6AA3-4669-8B19-F5320391352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5" name="Freeform 7">
                    <a:extLst>
                      <a:ext uri="{FF2B5EF4-FFF2-40B4-BE49-F238E27FC236}">
                        <a16:creationId xmlns:a16="http://schemas.microsoft.com/office/drawing/2014/main" xmlns="" id="{AEB63669-12C4-496B-BB1F-D1D60A97AD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5" name="Group 4">
                  <a:extLst>
                    <a:ext uri="{FF2B5EF4-FFF2-40B4-BE49-F238E27FC236}">
                      <a16:creationId xmlns:a16="http://schemas.microsoft.com/office/drawing/2014/main" xmlns="" id="{BD8F1A27-F4F2-4C37-AA60-B75A66D367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2" name="Freeform 5">
                    <a:extLst>
                      <a:ext uri="{FF2B5EF4-FFF2-40B4-BE49-F238E27FC236}">
                        <a16:creationId xmlns:a16="http://schemas.microsoft.com/office/drawing/2014/main" xmlns="" id="{C1689A28-B561-4DDA-BE85-BBE32A513B7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3" name="Freeform 7">
                    <a:extLst>
                      <a:ext uri="{FF2B5EF4-FFF2-40B4-BE49-F238E27FC236}">
                        <a16:creationId xmlns:a16="http://schemas.microsoft.com/office/drawing/2014/main" xmlns="" id="{F4F9B496-8718-4350-9E92-ABDCCA2A5B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6" name="Group 4">
                  <a:extLst>
                    <a:ext uri="{FF2B5EF4-FFF2-40B4-BE49-F238E27FC236}">
                      <a16:creationId xmlns:a16="http://schemas.microsoft.com/office/drawing/2014/main" xmlns="" id="{6AD15DBE-3232-4D21-95A3-14BFDC04C4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0" name="Freeform 5">
                    <a:extLst>
                      <a:ext uri="{FF2B5EF4-FFF2-40B4-BE49-F238E27FC236}">
                        <a16:creationId xmlns:a16="http://schemas.microsoft.com/office/drawing/2014/main" xmlns="" id="{0C1378AF-D03D-4102-A897-FAB53AD1B2B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1" name="Freeform 7">
                    <a:extLst>
                      <a:ext uri="{FF2B5EF4-FFF2-40B4-BE49-F238E27FC236}">
                        <a16:creationId xmlns:a16="http://schemas.microsoft.com/office/drawing/2014/main" xmlns="" id="{FD1608C7-1E2C-4AF0-B4F6-F2D3D692E1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87" name="Group 4">
                  <a:extLst>
                    <a:ext uri="{FF2B5EF4-FFF2-40B4-BE49-F238E27FC236}">
                      <a16:creationId xmlns:a16="http://schemas.microsoft.com/office/drawing/2014/main" xmlns="" id="{017FDA43-46B8-4CE9-9C63-1FFD96A578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8" name="Freeform 5">
                    <a:extLst>
                      <a:ext uri="{FF2B5EF4-FFF2-40B4-BE49-F238E27FC236}">
                        <a16:creationId xmlns:a16="http://schemas.microsoft.com/office/drawing/2014/main" xmlns="" id="{91028787-15F9-4C4D-95C3-6708A42DD9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9" name="Freeform 7">
                    <a:extLst>
                      <a:ext uri="{FF2B5EF4-FFF2-40B4-BE49-F238E27FC236}">
                        <a16:creationId xmlns:a16="http://schemas.microsoft.com/office/drawing/2014/main" xmlns="" id="{53E27947-6F13-4015-95FE-1FF382E063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214" name="任意多边形: 形状 213">
            <a:extLst>
              <a:ext uri="{FF2B5EF4-FFF2-40B4-BE49-F238E27FC236}">
                <a16:creationId xmlns:a16="http://schemas.microsoft.com/office/drawing/2014/main" xmlns="" id="{A81ED92D-A03A-41E5-B17C-3FF4285BB04C}"/>
              </a:ext>
            </a:extLst>
          </p:cNvPr>
          <p:cNvSpPr/>
          <p:nvPr/>
        </p:nvSpPr>
        <p:spPr>
          <a:xfrm>
            <a:off x="-449943" y="0"/>
            <a:ext cx="4376399" cy="6858000"/>
          </a:xfrm>
          <a:custGeom>
            <a:avLst/>
            <a:gdLst>
              <a:gd name="connsiteX0" fmla="*/ 76695 w 4376399"/>
              <a:gd name="connsiteY0" fmla="*/ 0 h 6858000"/>
              <a:gd name="connsiteX1" fmla="*/ 3493819 w 4376399"/>
              <a:gd name="connsiteY1" fmla="*/ 0 h 6858000"/>
              <a:gd name="connsiteX2" fmla="*/ 3570514 w 4376399"/>
              <a:gd name="connsiteY2" fmla="*/ 76695 h 6858000"/>
              <a:gd name="connsiteX3" fmla="*/ 3570514 w 4376399"/>
              <a:gd name="connsiteY3" fmla="*/ 4746755 h 6858000"/>
              <a:gd name="connsiteX4" fmla="*/ 4030837 w 4376399"/>
              <a:gd name="connsiteY4" fmla="*/ 4746755 h 6858000"/>
              <a:gd name="connsiteX5" fmla="*/ 4376399 w 4376399"/>
              <a:gd name="connsiteY5" fmla="*/ 5092317 h 6858000"/>
              <a:gd name="connsiteX6" fmla="*/ 4376399 w 4376399"/>
              <a:gd name="connsiteY6" fmla="*/ 6439868 h 6858000"/>
              <a:gd name="connsiteX7" fmla="*/ 4030837 w 4376399"/>
              <a:gd name="connsiteY7" fmla="*/ 6785430 h 6858000"/>
              <a:gd name="connsiteX8" fmla="*/ 3569681 w 4376399"/>
              <a:gd name="connsiteY8" fmla="*/ 6785430 h 6858000"/>
              <a:gd name="connsiteX9" fmla="*/ 3564487 w 4376399"/>
              <a:gd name="connsiteY9" fmla="*/ 6811158 h 6858000"/>
              <a:gd name="connsiteX10" fmla="*/ 3493819 w 4376399"/>
              <a:gd name="connsiteY10" fmla="*/ 6858000 h 6858000"/>
              <a:gd name="connsiteX11" fmla="*/ 76695 w 4376399"/>
              <a:gd name="connsiteY11" fmla="*/ 6858000 h 6858000"/>
              <a:gd name="connsiteX12" fmla="*/ 0 w 4376399"/>
              <a:gd name="connsiteY12" fmla="*/ 6781305 h 6858000"/>
              <a:gd name="connsiteX13" fmla="*/ 0 w 4376399"/>
              <a:gd name="connsiteY13" fmla="*/ 76695 h 6858000"/>
              <a:gd name="connsiteX14" fmla="*/ 76695 w 4376399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76399" h="6858000">
                <a:moveTo>
                  <a:pt x="76695" y="0"/>
                </a:moveTo>
                <a:lnTo>
                  <a:pt x="3493819" y="0"/>
                </a:lnTo>
                <a:cubicBezTo>
                  <a:pt x="3536176" y="0"/>
                  <a:pt x="3570514" y="34338"/>
                  <a:pt x="3570514" y="76695"/>
                </a:cubicBezTo>
                <a:lnTo>
                  <a:pt x="3570514" y="4746755"/>
                </a:lnTo>
                <a:lnTo>
                  <a:pt x="4030837" y="4746755"/>
                </a:lnTo>
                <a:cubicBezTo>
                  <a:pt x="4221686" y="4746755"/>
                  <a:pt x="4376399" y="4901468"/>
                  <a:pt x="4376399" y="5092317"/>
                </a:cubicBezTo>
                <a:lnTo>
                  <a:pt x="4376399" y="6439868"/>
                </a:lnTo>
                <a:cubicBezTo>
                  <a:pt x="4376399" y="6630717"/>
                  <a:pt x="4221686" y="6785430"/>
                  <a:pt x="4030837" y="6785430"/>
                </a:cubicBezTo>
                <a:lnTo>
                  <a:pt x="3569681" y="6785430"/>
                </a:lnTo>
                <a:lnTo>
                  <a:pt x="3564487" y="6811158"/>
                </a:lnTo>
                <a:cubicBezTo>
                  <a:pt x="3552844" y="6838685"/>
                  <a:pt x="3525587" y="6858000"/>
                  <a:pt x="3493819" y="6858000"/>
                </a:cubicBezTo>
                <a:lnTo>
                  <a:pt x="76695" y="6858000"/>
                </a:lnTo>
                <a:cubicBezTo>
                  <a:pt x="34338" y="6858000"/>
                  <a:pt x="0" y="6823662"/>
                  <a:pt x="0" y="6781305"/>
                </a:cubicBezTo>
                <a:lnTo>
                  <a:pt x="0" y="76695"/>
                </a:lnTo>
                <a:cubicBezTo>
                  <a:pt x="0" y="34338"/>
                  <a:pt x="34338" y="0"/>
                  <a:pt x="76695" y="0"/>
                </a:cubicBezTo>
                <a:close/>
              </a:path>
            </a:pathLst>
          </a:custGeom>
          <a:solidFill>
            <a:srgbClr val="FDD12E"/>
          </a:solidFill>
          <a:ln>
            <a:noFill/>
          </a:ln>
          <a:effectLst>
            <a:outerShdw blurRad="50800" dist="38100" algn="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93" name="矩形: 圆角 192">
            <a:extLst>
              <a:ext uri="{FF2B5EF4-FFF2-40B4-BE49-F238E27FC236}">
                <a16:creationId xmlns:a16="http://schemas.microsoft.com/office/drawing/2014/main" xmlns="" id="{84E027F1-B1D4-4825-ACBF-C5D58F001BFF}"/>
              </a:ext>
            </a:extLst>
          </p:cNvPr>
          <p:cNvSpPr/>
          <p:nvPr/>
        </p:nvSpPr>
        <p:spPr>
          <a:xfrm>
            <a:off x="-537354" y="0"/>
            <a:ext cx="3570514" cy="6858000"/>
          </a:xfrm>
          <a:prstGeom prst="roundRect">
            <a:avLst>
              <a:gd name="adj" fmla="val 2148"/>
            </a:avLst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5" name="任意多边形: 形状 214">
            <a:extLst>
              <a:ext uri="{FF2B5EF4-FFF2-40B4-BE49-F238E27FC236}">
                <a16:creationId xmlns:a16="http://schemas.microsoft.com/office/drawing/2014/main" xmlns="" id="{5619DB2E-D673-4538-9F84-13D77F85619D}"/>
              </a:ext>
            </a:extLst>
          </p:cNvPr>
          <p:cNvSpPr/>
          <p:nvPr/>
        </p:nvSpPr>
        <p:spPr>
          <a:xfrm>
            <a:off x="-590096" y="0"/>
            <a:ext cx="4376399" cy="6858000"/>
          </a:xfrm>
          <a:custGeom>
            <a:avLst/>
            <a:gdLst>
              <a:gd name="connsiteX0" fmla="*/ 76695 w 4376399"/>
              <a:gd name="connsiteY0" fmla="*/ 0 h 6858000"/>
              <a:gd name="connsiteX1" fmla="*/ 3493819 w 4376399"/>
              <a:gd name="connsiteY1" fmla="*/ 0 h 6858000"/>
              <a:gd name="connsiteX2" fmla="*/ 3570514 w 4376399"/>
              <a:gd name="connsiteY2" fmla="*/ 76695 h 6858000"/>
              <a:gd name="connsiteX3" fmla="*/ 3570514 w 4376399"/>
              <a:gd name="connsiteY3" fmla="*/ 2409663 h 6858000"/>
              <a:gd name="connsiteX4" fmla="*/ 4030837 w 4376399"/>
              <a:gd name="connsiteY4" fmla="*/ 2409663 h 6858000"/>
              <a:gd name="connsiteX5" fmla="*/ 4376399 w 4376399"/>
              <a:gd name="connsiteY5" fmla="*/ 2755225 h 6858000"/>
              <a:gd name="connsiteX6" fmla="*/ 4376399 w 4376399"/>
              <a:gd name="connsiteY6" fmla="*/ 4102776 h 6858000"/>
              <a:gd name="connsiteX7" fmla="*/ 4030837 w 4376399"/>
              <a:gd name="connsiteY7" fmla="*/ 4448338 h 6858000"/>
              <a:gd name="connsiteX8" fmla="*/ 3570514 w 4376399"/>
              <a:gd name="connsiteY8" fmla="*/ 4448338 h 6858000"/>
              <a:gd name="connsiteX9" fmla="*/ 3570514 w 4376399"/>
              <a:gd name="connsiteY9" fmla="*/ 6781305 h 6858000"/>
              <a:gd name="connsiteX10" fmla="*/ 3493819 w 4376399"/>
              <a:gd name="connsiteY10" fmla="*/ 6858000 h 6858000"/>
              <a:gd name="connsiteX11" fmla="*/ 76695 w 4376399"/>
              <a:gd name="connsiteY11" fmla="*/ 6858000 h 6858000"/>
              <a:gd name="connsiteX12" fmla="*/ 0 w 4376399"/>
              <a:gd name="connsiteY12" fmla="*/ 6781305 h 6858000"/>
              <a:gd name="connsiteX13" fmla="*/ 0 w 4376399"/>
              <a:gd name="connsiteY13" fmla="*/ 76695 h 6858000"/>
              <a:gd name="connsiteX14" fmla="*/ 76695 w 4376399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76399" h="6858000">
                <a:moveTo>
                  <a:pt x="76695" y="0"/>
                </a:moveTo>
                <a:lnTo>
                  <a:pt x="3493819" y="0"/>
                </a:lnTo>
                <a:cubicBezTo>
                  <a:pt x="3536176" y="0"/>
                  <a:pt x="3570514" y="34338"/>
                  <a:pt x="3570514" y="76695"/>
                </a:cubicBezTo>
                <a:lnTo>
                  <a:pt x="3570514" y="2409663"/>
                </a:lnTo>
                <a:lnTo>
                  <a:pt x="4030837" y="2409663"/>
                </a:lnTo>
                <a:cubicBezTo>
                  <a:pt x="4221686" y="2409663"/>
                  <a:pt x="4376399" y="2564376"/>
                  <a:pt x="4376399" y="2755225"/>
                </a:cubicBezTo>
                <a:lnTo>
                  <a:pt x="4376399" y="4102776"/>
                </a:lnTo>
                <a:cubicBezTo>
                  <a:pt x="4376399" y="4293625"/>
                  <a:pt x="4221686" y="4448338"/>
                  <a:pt x="4030837" y="4448338"/>
                </a:cubicBezTo>
                <a:lnTo>
                  <a:pt x="3570514" y="4448338"/>
                </a:lnTo>
                <a:lnTo>
                  <a:pt x="3570514" y="6781305"/>
                </a:lnTo>
                <a:cubicBezTo>
                  <a:pt x="3570514" y="6823662"/>
                  <a:pt x="3536176" y="6858000"/>
                  <a:pt x="3493819" y="6858000"/>
                </a:cubicBezTo>
                <a:lnTo>
                  <a:pt x="76695" y="6858000"/>
                </a:lnTo>
                <a:cubicBezTo>
                  <a:pt x="34338" y="6858000"/>
                  <a:pt x="0" y="6823662"/>
                  <a:pt x="0" y="6781305"/>
                </a:cubicBezTo>
                <a:lnTo>
                  <a:pt x="0" y="76695"/>
                </a:lnTo>
                <a:cubicBezTo>
                  <a:pt x="0" y="34338"/>
                  <a:pt x="34338" y="0"/>
                  <a:pt x="76695" y="0"/>
                </a:cubicBezTo>
                <a:close/>
              </a:path>
            </a:pathLst>
          </a:custGeom>
          <a:solidFill>
            <a:srgbClr val="FDD12E"/>
          </a:solidFill>
          <a:ln>
            <a:noFill/>
          </a:ln>
          <a:effectLst>
            <a:outerShdw blurRad="50800" dist="38100" sx="99000" sy="99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06" name="矩形: 圆角 205">
            <a:extLst>
              <a:ext uri="{FF2B5EF4-FFF2-40B4-BE49-F238E27FC236}">
                <a16:creationId xmlns:a16="http://schemas.microsoft.com/office/drawing/2014/main" xmlns="" id="{7E34F5BE-8EF3-4B80-9048-AA1324E1B918}"/>
              </a:ext>
            </a:extLst>
          </p:cNvPr>
          <p:cNvSpPr/>
          <p:nvPr/>
        </p:nvSpPr>
        <p:spPr>
          <a:xfrm>
            <a:off x="-667984" y="0"/>
            <a:ext cx="3570514" cy="6858000"/>
          </a:xfrm>
          <a:prstGeom prst="roundRect">
            <a:avLst>
              <a:gd name="adj" fmla="val 2148"/>
            </a:avLst>
          </a:pr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6" name="任意多边形: 形状 215">
            <a:extLst>
              <a:ext uri="{FF2B5EF4-FFF2-40B4-BE49-F238E27FC236}">
                <a16:creationId xmlns:a16="http://schemas.microsoft.com/office/drawing/2014/main" xmlns="" id="{BE72FC81-02D8-4E31-B309-7237886E00D6}"/>
              </a:ext>
            </a:extLst>
          </p:cNvPr>
          <p:cNvSpPr/>
          <p:nvPr/>
        </p:nvSpPr>
        <p:spPr>
          <a:xfrm>
            <a:off x="-735238" y="0"/>
            <a:ext cx="4376399" cy="6858000"/>
          </a:xfrm>
          <a:custGeom>
            <a:avLst/>
            <a:gdLst>
              <a:gd name="connsiteX0" fmla="*/ 76695 w 4376399"/>
              <a:gd name="connsiteY0" fmla="*/ 0 h 6858000"/>
              <a:gd name="connsiteX1" fmla="*/ 3493819 w 4376399"/>
              <a:gd name="connsiteY1" fmla="*/ 0 h 6858000"/>
              <a:gd name="connsiteX2" fmla="*/ 3564487 w 4376399"/>
              <a:gd name="connsiteY2" fmla="*/ 46842 h 6858000"/>
              <a:gd name="connsiteX3" fmla="*/ 3569681 w 4376399"/>
              <a:gd name="connsiteY3" fmla="*/ 72570 h 6858000"/>
              <a:gd name="connsiteX4" fmla="*/ 4030837 w 4376399"/>
              <a:gd name="connsiteY4" fmla="*/ 72570 h 6858000"/>
              <a:gd name="connsiteX5" fmla="*/ 4376399 w 4376399"/>
              <a:gd name="connsiteY5" fmla="*/ 418132 h 6858000"/>
              <a:gd name="connsiteX6" fmla="*/ 4376399 w 4376399"/>
              <a:gd name="connsiteY6" fmla="*/ 1765683 h 6858000"/>
              <a:gd name="connsiteX7" fmla="*/ 4030837 w 4376399"/>
              <a:gd name="connsiteY7" fmla="*/ 2111245 h 6858000"/>
              <a:gd name="connsiteX8" fmla="*/ 3570514 w 4376399"/>
              <a:gd name="connsiteY8" fmla="*/ 2111245 h 6858000"/>
              <a:gd name="connsiteX9" fmla="*/ 3570514 w 4376399"/>
              <a:gd name="connsiteY9" fmla="*/ 6781305 h 6858000"/>
              <a:gd name="connsiteX10" fmla="*/ 3493819 w 4376399"/>
              <a:gd name="connsiteY10" fmla="*/ 6858000 h 6858000"/>
              <a:gd name="connsiteX11" fmla="*/ 76695 w 4376399"/>
              <a:gd name="connsiteY11" fmla="*/ 6858000 h 6858000"/>
              <a:gd name="connsiteX12" fmla="*/ 0 w 4376399"/>
              <a:gd name="connsiteY12" fmla="*/ 6781305 h 6858000"/>
              <a:gd name="connsiteX13" fmla="*/ 0 w 4376399"/>
              <a:gd name="connsiteY13" fmla="*/ 76695 h 6858000"/>
              <a:gd name="connsiteX14" fmla="*/ 76695 w 4376399"/>
              <a:gd name="connsiteY1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</a:cxnLst>
            <a:rect l="l" t="t" r="r" b="b"/>
            <a:pathLst>
              <a:path w="4376399" h="6858000">
                <a:moveTo>
                  <a:pt x="76695" y="0"/>
                </a:moveTo>
                <a:lnTo>
                  <a:pt x="3493819" y="0"/>
                </a:lnTo>
                <a:cubicBezTo>
                  <a:pt x="3525587" y="0"/>
                  <a:pt x="3552844" y="19315"/>
                  <a:pt x="3564487" y="46842"/>
                </a:cubicBezTo>
                <a:lnTo>
                  <a:pt x="3569681" y="72570"/>
                </a:lnTo>
                <a:lnTo>
                  <a:pt x="4030837" y="72570"/>
                </a:lnTo>
                <a:cubicBezTo>
                  <a:pt x="4221686" y="72570"/>
                  <a:pt x="4376399" y="227283"/>
                  <a:pt x="4376399" y="418132"/>
                </a:cubicBezTo>
                <a:lnTo>
                  <a:pt x="4376399" y="1765683"/>
                </a:lnTo>
                <a:cubicBezTo>
                  <a:pt x="4376399" y="1956532"/>
                  <a:pt x="4221686" y="2111245"/>
                  <a:pt x="4030837" y="2111245"/>
                </a:cubicBezTo>
                <a:lnTo>
                  <a:pt x="3570514" y="2111245"/>
                </a:lnTo>
                <a:lnTo>
                  <a:pt x="3570514" y="6781305"/>
                </a:lnTo>
                <a:cubicBezTo>
                  <a:pt x="3570514" y="6823662"/>
                  <a:pt x="3536176" y="6858000"/>
                  <a:pt x="3493819" y="6858000"/>
                </a:cubicBezTo>
                <a:lnTo>
                  <a:pt x="76695" y="6858000"/>
                </a:lnTo>
                <a:cubicBezTo>
                  <a:pt x="34338" y="6858000"/>
                  <a:pt x="0" y="6823662"/>
                  <a:pt x="0" y="6781305"/>
                </a:cubicBezTo>
                <a:lnTo>
                  <a:pt x="0" y="76695"/>
                </a:lnTo>
                <a:cubicBezTo>
                  <a:pt x="0" y="34338"/>
                  <a:pt x="34338" y="0"/>
                  <a:pt x="76695" y="0"/>
                </a:cubicBezTo>
                <a:close/>
              </a:path>
            </a:pathLst>
          </a:custGeom>
          <a:solidFill>
            <a:srgbClr val="FDD12E"/>
          </a:solidFill>
          <a:ln>
            <a:noFill/>
          </a:ln>
          <a:effectLst>
            <a:outerShdw blurRad="50800" dist="38100" sx="99000" sy="99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217" name="文本框 216">
            <a:extLst>
              <a:ext uri="{FF2B5EF4-FFF2-40B4-BE49-F238E27FC236}">
                <a16:creationId xmlns:a16="http://schemas.microsoft.com/office/drawing/2014/main" xmlns="" id="{0DE08650-1BD1-43E2-94AA-7AE9AA833DE7}"/>
              </a:ext>
            </a:extLst>
          </p:cNvPr>
          <p:cNvSpPr txBox="1"/>
          <p:nvPr/>
        </p:nvSpPr>
        <p:spPr>
          <a:xfrm rot="5400000">
            <a:off x="2322680" y="3167390"/>
            <a:ext cx="2008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latin typeface="Agency FB" panose="020B0503020202020204" pitchFamily="34" charset="0"/>
              </a:rPr>
              <a:t>TEXT HERE TWO</a:t>
            </a:r>
            <a:endParaRPr lang="zh-CN" altLang="en-US" sz="2800">
              <a:latin typeface="Agency FB" panose="020B0503020202020204" pitchFamily="34" charset="0"/>
            </a:endParaRPr>
          </a:p>
        </p:txBody>
      </p:sp>
      <p:sp>
        <p:nvSpPr>
          <p:cNvPr id="218" name="文本框 217">
            <a:extLst>
              <a:ext uri="{FF2B5EF4-FFF2-40B4-BE49-F238E27FC236}">
                <a16:creationId xmlns:a16="http://schemas.microsoft.com/office/drawing/2014/main" xmlns="" id="{84BFC6FC-CC7C-4CDB-857B-F8DB3B2A2B17}"/>
              </a:ext>
            </a:extLst>
          </p:cNvPr>
          <p:cNvSpPr txBox="1"/>
          <p:nvPr/>
        </p:nvSpPr>
        <p:spPr>
          <a:xfrm rot="5400000">
            <a:off x="2161834" y="830600"/>
            <a:ext cx="2008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latin typeface="Agency FB" panose="020B0503020202020204" pitchFamily="34" charset="0"/>
              </a:rPr>
              <a:t>TEXT HERE ONE</a:t>
            </a:r>
            <a:endParaRPr lang="zh-CN" altLang="en-US" sz="2800">
              <a:latin typeface="Agency FB" panose="020B0503020202020204" pitchFamily="34" charset="0"/>
            </a:endParaRPr>
          </a:p>
        </p:txBody>
      </p:sp>
      <p:sp>
        <p:nvSpPr>
          <p:cNvPr id="219" name="文本框 218">
            <a:extLst>
              <a:ext uri="{FF2B5EF4-FFF2-40B4-BE49-F238E27FC236}">
                <a16:creationId xmlns:a16="http://schemas.microsoft.com/office/drawing/2014/main" xmlns="" id="{DD7D9EEC-6CC4-4941-9072-354A2D4254B5}"/>
              </a:ext>
            </a:extLst>
          </p:cNvPr>
          <p:cNvSpPr txBox="1"/>
          <p:nvPr/>
        </p:nvSpPr>
        <p:spPr>
          <a:xfrm rot="5400000">
            <a:off x="2341116" y="5504686"/>
            <a:ext cx="22379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latin typeface="Agency FB" panose="020B0503020202020204" pitchFamily="34" charset="0"/>
              </a:rPr>
              <a:t>TEXT HERE THREE</a:t>
            </a:r>
            <a:endParaRPr lang="zh-CN" altLang="en-US" sz="2800">
              <a:latin typeface="Agency FB" panose="020B0503020202020204" pitchFamily="34" charset="0"/>
            </a:endParaRPr>
          </a:p>
        </p:txBody>
      </p:sp>
      <p:sp>
        <p:nvSpPr>
          <p:cNvPr id="224" name="文本框 223">
            <a:extLst>
              <a:ext uri="{FF2B5EF4-FFF2-40B4-BE49-F238E27FC236}">
                <a16:creationId xmlns:a16="http://schemas.microsoft.com/office/drawing/2014/main" xmlns="" id="{0BBD7397-B5AE-4E1E-AEB0-E8BDBB765455}"/>
              </a:ext>
            </a:extLst>
          </p:cNvPr>
          <p:cNvSpPr txBox="1"/>
          <p:nvPr/>
        </p:nvSpPr>
        <p:spPr>
          <a:xfrm>
            <a:off x="713266" y="522906"/>
            <a:ext cx="16245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>
                <a:latin typeface="+mn-ea"/>
              </a:rPr>
              <a:t>2019/04/05</a:t>
            </a:r>
            <a:endParaRPr lang="zh-CN" altLang="en-US">
              <a:latin typeface="+mn-ea"/>
            </a:endParaRPr>
          </a:p>
        </p:txBody>
      </p:sp>
      <p:sp>
        <p:nvSpPr>
          <p:cNvPr id="225" name="文本框 224">
            <a:extLst>
              <a:ext uri="{FF2B5EF4-FFF2-40B4-BE49-F238E27FC236}">
                <a16:creationId xmlns:a16="http://schemas.microsoft.com/office/drawing/2014/main" xmlns="" id="{956AB2EA-5755-4ADF-8E1F-99875B8F178B}"/>
              </a:ext>
            </a:extLst>
          </p:cNvPr>
          <p:cNvSpPr txBox="1"/>
          <p:nvPr/>
        </p:nvSpPr>
        <p:spPr>
          <a:xfrm>
            <a:off x="713266" y="5960589"/>
            <a:ext cx="16245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>
                <a:latin typeface="+mn-ea"/>
              </a:rPr>
              <a:t>2019/06/05</a:t>
            </a:r>
            <a:endParaRPr lang="zh-CN" altLang="en-US">
              <a:latin typeface="+mn-ea"/>
            </a:endParaRPr>
          </a:p>
        </p:txBody>
      </p:sp>
      <p:sp>
        <p:nvSpPr>
          <p:cNvPr id="249" name="文本框 248">
            <a:extLst>
              <a:ext uri="{FF2B5EF4-FFF2-40B4-BE49-F238E27FC236}">
                <a16:creationId xmlns:a16="http://schemas.microsoft.com/office/drawing/2014/main" xmlns="" id="{E3A781A3-B8E0-45DB-98CA-5FA669793A17}"/>
              </a:ext>
            </a:extLst>
          </p:cNvPr>
          <p:cNvSpPr txBox="1"/>
          <p:nvPr/>
        </p:nvSpPr>
        <p:spPr>
          <a:xfrm>
            <a:off x="713266" y="3241748"/>
            <a:ext cx="16245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>
                <a:latin typeface="+mn-ea"/>
              </a:rPr>
              <a:t>2019/05/05</a:t>
            </a:r>
            <a:endParaRPr lang="zh-CN" altLang="en-US">
              <a:latin typeface="+mn-ea"/>
            </a:endParaRPr>
          </a:p>
        </p:txBody>
      </p:sp>
      <p:grpSp>
        <p:nvGrpSpPr>
          <p:cNvPr id="251" name="组合 250">
            <a:extLst>
              <a:ext uri="{FF2B5EF4-FFF2-40B4-BE49-F238E27FC236}">
                <a16:creationId xmlns:a16="http://schemas.microsoft.com/office/drawing/2014/main" xmlns="" id="{9BE20160-9B23-49C4-8490-37D12A7707BA}"/>
              </a:ext>
            </a:extLst>
          </p:cNvPr>
          <p:cNvGrpSpPr/>
          <p:nvPr/>
        </p:nvGrpSpPr>
        <p:grpSpPr>
          <a:xfrm>
            <a:off x="566058" y="707572"/>
            <a:ext cx="114887" cy="5442857"/>
            <a:chOff x="566058" y="707572"/>
            <a:chExt cx="114887" cy="5442857"/>
          </a:xfrm>
        </p:grpSpPr>
        <p:cxnSp>
          <p:nvCxnSpPr>
            <p:cNvPr id="221" name="直接连接符 220">
              <a:extLst>
                <a:ext uri="{FF2B5EF4-FFF2-40B4-BE49-F238E27FC236}">
                  <a16:creationId xmlns:a16="http://schemas.microsoft.com/office/drawing/2014/main" xmlns="" id="{6EE807AF-96F8-44BC-B1A0-22B0DEE22276}"/>
                </a:ext>
              </a:extLst>
            </p:cNvPr>
            <p:cNvCxnSpPr>
              <a:cxnSpLocks/>
            </p:cNvCxnSpPr>
            <p:nvPr/>
          </p:nvCxnSpPr>
          <p:spPr>
            <a:xfrm>
              <a:off x="566058" y="707572"/>
              <a:ext cx="0" cy="54428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29" name="直接连接符 228">
              <a:extLst>
                <a:ext uri="{FF2B5EF4-FFF2-40B4-BE49-F238E27FC236}">
                  <a16:creationId xmlns:a16="http://schemas.microsoft.com/office/drawing/2014/main" xmlns="" id="{B6075556-71DA-45C2-8106-CBEEE5BDD036}"/>
                </a:ext>
              </a:extLst>
            </p:cNvPr>
            <p:cNvCxnSpPr/>
            <p:nvPr/>
          </p:nvCxnSpPr>
          <p:spPr>
            <a:xfrm>
              <a:off x="566059" y="712745"/>
              <a:ext cx="11488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0" name="直接连接符 229">
              <a:extLst>
                <a:ext uri="{FF2B5EF4-FFF2-40B4-BE49-F238E27FC236}">
                  <a16:creationId xmlns:a16="http://schemas.microsoft.com/office/drawing/2014/main" xmlns="" id="{12456645-BEE8-423C-B546-57B192F31897}"/>
                </a:ext>
              </a:extLst>
            </p:cNvPr>
            <p:cNvCxnSpPr/>
            <p:nvPr/>
          </p:nvCxnSpPr>
          <p:spPr>
            <a:xfrm>
              <a:off x="566059" y="6145255"/>
              <a:ext cx="11488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5" name="直接连接符 234">
              <a:extLst>
                <a:ext uri="{FF2B5EF4-FFF2-40B4-BE49-F238E27FC236}">
                  <a16:creationId xmlns:a16="http://schemas.microsoft.com/office/drawing/2014/main" xmlns="" id="{2B334561-97B1-41B3-8B82-C5B1FB453707}"/>
                </a:ext>
              </a:extLst>
            </p:cNvPr>
            <p:cNvCxnSpPr/>
            <p:nvPr/>
          </p:nvCxnSpPr>
          <p:spPr>
            <a:xfrm>
              <a:off x="566059" y="5692544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7" name="直接连接符 236">
              <a:extLst>
                <a:ext uri="{FF2B5EF4-FFF2-40B4-BE49-F238E27FC236}">
                  <a16:creationId xmlns:a16="http://schemas.microsoft.com/office/drawing/2014/main" xmlns="" id="{0ACC96A9-74D9-4312-BAF7-AECDC2A76F0B}"/>
                </a:ext>
              </a:extLst>
            </p:cNvPr>
            <p:cNvCxnSpPr/>
            <p:nvPr/>
          </p:nvCxnSpPr>
          <p:spPr>
            <a:xfrm>
              <a:off x="566059" y="1165454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8" name="直接连接符 237">
              <a:extLst>
                <a:ext uri="{FF2B5EF4-FFF2-40B4-BE49-F238E27FC236}">
                  <a16:creationId xmlns:a16="http://schemas.microsoft.com/office/drawing/2014/main" xmlns="" id="{FDCD12DE-73AB-4DD2-9F7B-D97539E50F9C}"/>
                </a:ext>
              </a:extLst>
            </p:cNvPr>
            <p:cNvCxnSpPr/>
            <p:nvPr/>
          </p:nvCxnSpPr>
          <p:spPr>
            <a:xfrm>
              <a:off x="566059" y="2070872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39" name="直接连接符 238">
              <a:extLst>
                <a:ext uri="{FF2B5EF4-FFF2-40B4-BE49-F238E27FC236}">
                  <a16:creationId xmlns:a16="http://schemas.microsoft.com/office/drawing/2014/main" xmlns="" id="{FEF5F370-C24D-412F-9E29-BB70CB031939}"/>
                </a:ext>
              </a:extLst>
            </p:cNvPr>
            <p:cNvCxnSpPr/>
            <p:nvPr/>
          </p:nvCxnSpPr>
          <p:spPr>
            <a:xfrm>
              <a:off x="566059" y="2523581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0" name="直接连接符 239">
              <a:extLst>
                <a:ext uri="{FF2B5EF4-FFF2-40B4-BE49-F238E27FC236}">
                  <a16:creationId xmlns:a16="http://schemas.microsoft.com/office/drawing/2014/main" xmlns="" id="{3EC1CA50-59DC-4F45-8ED6-D8F594A0C4EB}"/>
                </a:ext>
              </a:extLst>
            </p:cNvPr>
            <p:cNvCxnSpPr/>
            <p:nvPr/>
          </p:nvCxnSpPr>
          <p:spPr>
            <a:xfrm>
              <a:off x="566059" y="2976290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1" name="直接连接符 240">
              <a:extLst>
                <a:ext uri="{FF2B5EF4-FFF2-40B4-BE49-F238E27FC236}">
                  <a16:creationId xmlns:a16="http://schemas.microsoft.com/office/drawing/2014/main" xmlns="" id="{2F75F88A-8764-47CA-8B3E-C75FE1745458}"/>
                </a:ext>
              </a:extLst>
            </p:cNvPr>
            <p:cNvCxnSpPr/>
            <p:nvPr/>
          </p:nvCxnSpPr>
          <p:spPr>
            <a:xfrm>
              <a:off x="566059" y="3428999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2" name="直接连接符 241">
              <a:extLst>
                <a:ext uri="{FF2B5EF4-FFF2-40B4-BE49-F238E27FC236}">
                  <a16:creationId xmlns:a16="http://schemas.microsoft.com/office/drawing/2014/main" xmlns="" id="{2F390705-01D1-46CA-BFCA-653A8A41AAD9}"/>
                </a:ext>
              </a:extLst>
            </p:cNvPr>
            <p:cNvCxnSpPr/>
            <p:nvPr/>
          </p:nvCxnSpPr>
          <p:spPr>
            <a:xfrm>
              <a:off x="566059" y="3881708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3" name="直接连接符 242">
              <a:extLst>
                <a:ext uri="{FF2B5EF4-FFF2-40B4-BE49-F238E27FC236}">
                  <a16:creationId xmlns:a16="http://schemas.microsoft.com/office/drawing/2014/main" xmlns="" id="{CFE2279D-6AED-4827-93C7-3C4CDC54DB52}"/>
                </a:ext>
              </a:extLst>
            </p:cNvPr>
            <p:cNvCxnSpPr/>
            <p:nvPr/>
          </p:nvCxnSpPr>
          <p:spPr>
            <a:xfrm>
              <a:off x="566059" y="4334417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4" name="直接连接符 243">
              <a:extLst>
                <a:ext uri="{FF2B5EF4-FFF2-40B4-BE49-F238E27FC236}">
                  <a16:creationId xmlns:a16="http://schemas.microsoft.com/office/drawing/2014/main" xmlns="" id="{A99F0DC1-D081-4F5D-B850-6D4D8932580D}"/>
                </a:ext>
              </a:extLst>
            </p:cNvPr>
            <p:cNvCxnSpPr/>
            <p:nvPr/>
          </p:nvCxnSpPr>
          <p:spPr>
            <a:xfrm>
              <a:off x="566059" y="4787126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45" name="直接连接符 244">
              <a:extLst>
                <a:ext uri="{FF2B5EF4-FFF2-40B4-BE49-F238E27FC236}">
                  <a16:creationId xmlns:a16="http://schemas.microsoft.com/office/drawing/2014/main" xmlns="" id="{EDB79DE6-51BA-4093-9D89-FB044640212E}"/>
                </a:ext>
              </a:extLst>
            </p:cNvPr>
            <p:cNvCxnSpPr/>
            <p:nvPr/>
          </p:nvCxnSpPr>
          <p:spPr>
            <a:xfrm>
              <a:off x="566059" y="5239835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50" name="直接连接符 249">
              <a:extLst>
                <a:ext uri="{FF2B5EF4-FFF2-40B4-BE49-F238E27FC236}">
                  <a16:creationId xmlns:a16="http://schemas.microsoft.com/office/drawing/2014/main" xmlns="" id="{B6D85988-9DF4-46A1-B6F0-F4BC37B6B8C3}"/>
                </a:ext>
              </a:extLst>
            </p:cNvPr>
            <p:cNvCxnSpPr/>
            <p:nvPr/>
          </p:nvCxnSpPr>
          <p:spPr>
            <a:xfrm>
              <a:off x="566059" y="1618163"/>
              <a:ext cx="77888" cy="0"/>
            </a:xfrm>
            <a:prstGeom prst="line">
              <a:avLst/>
            </a:prstGeom>
            <a:ln w="3175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54" name="文本框 253">
            <a:extLst>
              <a:ext uri="{FF2B5EF4-FFF2-40B4-BE49-F238E27FC236}">
                <a16:creationId xmlns:a16="http://schemas.microsoft.com/office/drawing/2014/main" xmlns="" id="{469EC874-74EE-4F9C-B1E7-471681DA1D1E}"/>
              </a:ext>
            </a:extLst>
          </p:cNvPr>
          <p:cNvSpPr txBox="1"/>
          <p:nvPr/>
        </p:nvSpPr>
        <p:spPr>
          <a:xfrm>
            <a:off x="6210697" y="1768288"/>
            <a:ext cx="2787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>
                <a:latin typeface="Agency FB" panose="020B0503020202020204" pitchFamily="34" charset="0"/>
              </a:rPr>
              <a:t>DESIGNED BY XIAO</a:t>
            </a:r>
            <a:endParaRPr lang="zh-CN" altLang="en-US" sz="3600">
              <a:latin typeface="Agency FB" panose="020B0503020202020204" pitchFamily="34" charset="0"/>
            </a:endParaRPr>
          </a:p>
        </p:txBody>
      </p:sp>
      <p:cxnSp>
        <p:nvCxnSpPr>
          <p:cNvPr id="256" name="直接连接符 255">
            <a:extLst>
              <a:ext uri="{FF2B5EF4-FFF2-40B4-BE49-F238E27FC236}">
                <a16:creationId xmlns:a16="http://schemas.microsoft.com/office/drawing/2014/main" xmlns="" id="{61B470DC-1656-44C3-B995-3DC7A442AE20}"/>
              </a:ext>
            </a:extLst>
          </p:cNvPr>
          <p:cNvCxnSpPr>
            <a:cxnSpLocks/>
          </p:cNvCxnSpPr>
          <p:nvPr/>
        </p:nvCxnSpPr>
        <p:spPr>
          <a:xfrm>
            <a:off x="6290368" y="2383211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0" name="直接连接符 259">
            <a:extLst>
              <a:ext uri="{FF2B5EF4-FFF2-40B4-BE49-F238E27FC236}">
                <a16:creationId xmlns:a16="http://schemas.microsoft.com/office/drawing/2014/main" xmlns="" id="{2873314E-A4EF-4148-821C-142BEE803979}"/>
              </a:ext>
            </a:extLst>
          </p:cNvPr>
          <p:cNvCxnSpPr>
            <a:cxnSpLocks/>
          </p:cNvCxnSpPr>
          <p:nvPr/>
        </p:nvCxnSpPr>
        <p:spPr>
          <a:xfrm>
            <a:off x="6290368" y="1799696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1" name="直接连接符 260">
            <a:extLst>
              <a:ext uri="{FF2B5EF4-FFF2-40B4-BE49-F238E27FC236}">
                <a16:creationId xmlns:a16="http://schemas.microsoft.com/office/drawing/2014/main" xmlns="" id="{B67515FA-EC30-468F-8E79-DF46F3579753}"/>
              </a:ext>
            </a:extLst>
          </p:cNvPr>
          <p:cNvCxnSpPr>
            <a:cxnSpLocks/>
          </p:cNvCxnSpPr>
          <p:nvPr/>
        </p:nvCxnSpPr>
        <p:spPr>
          <a:xfrm>
            <a:off x="6290368" y="1831104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2" name="直接连接符 261">
            <a:extLst>
              <a:ext uri="{FF2B5EF4-FFF2-40B4-BE49-F238E27FC236}">
                <a16:creationId xmlns:a16="http://schemas.microsoft.com/office/drawing/2014/main" xmlns="" id="{2F3C2B59-5389-4AC0-88B6-0B504054A517}"/>
              </a:ext>
            </a:extLst>
          </p:cNvPr>
          <p:cNvCxnSpPr>
            <a:cxnSpLocks/>
          </p:cNvCxnSpPr>
          <p:nvPr/>
        </p:nvCxnSpPr>
        <p:spPr>
          <a:xfrm>
            <a:off x="6290368" y="2351804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64" name="文本框 263">
            <a:extLst>
              <a:ext uri="{FF2B5EF4-FFF2-40B4-BE49-F238E27FC236}">
                <a16:creationId xmlns:a16="http://schemas.microsoft.com/office/drawing/2014/main" xmlns="" id="{D63955A9-F28B-452F-899D-E96C627DFB42}"/>
              </a:ext>
            </a:extLst>
          </p:cNvPr>
          <p:cNvSpPr txBox="1"/>
          <p:nvPr/>
        </p:nvSpPr>
        <p:spPr>
          <a:xfrm>
            <a:off x="6266332" y="2970644"/>
            <a:ext cx="136153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Agency FB" panose="020B0503020202020204" pitchFamily="34" charset="0"/>
              </a:rPr>
              <a:t>TEXT HERE :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266" name="文本框 265">
            <a:extLst>
              <a:ext uri="{FF2B5EF4-FFF2-40B4-BE49-F238E27FC236}">
                <a16:creationId xmlns:a16="http://schemas.microsoft.com/office/drawing/2014/main" xmlns="" id="{A7671433-637D-4855-ADE4-F0C01EBE3FD0}"/>
              </a:ext>
            </a:extLst>
          </p:cNvPr>
          <p:cNvSpPr txBox="1"/>
          <p:nvPr/>
        </p:nvSpPr>
        <p:spPr>
          <a:xfrm>
            <a:off x="6266332" y="3602000"/>
            <a:ext cx="20084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Agency FB" panose="020B0503020202020204" pitchFamily="34" charset="0"/>
              </a:rPr>
              <a:t>SUPPORTERS SAY :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267" name="文本框 266">
            <a:extLst>
              <a:ext uri="{FF2B5EF4-FFF2-40B4-BE49-F238E27FC236}">
                <a16:creationId xmlns:a16="http://schemas.microsoft.com/office/drawing/2014/main" xmlns="" id="{F62A6FE5-64D1-4795-92B7-BCBFB78B88AF}"/>
              </a:ext>
            </a:extLst>
          </p:cNvPr>
          <p:cNvSpPr txBox="1"/>
          <p:nvPr/>
        </p:nvSpPr>
        <p:spPr>
          <a:xfrm>
            <a:off x="6266332" y="4233356"/>
            <a:ext cx="2008408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Agency FB" panose="020B0503020202020204" pitchFamily="34" charset="0"/>
              </a:rPr>
              <a:t>OUR INFODATA :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414" name="文本框 413">
            <a:extLst>
              <a:ext uri="{FF2B5EF4-FFF2-40B4-BE49-F238E27FC236}">
                <a16:creationId xmlns:a16="http://schemas.microsoft.com/office/drawing/2014/main" xmlns="" id="{5AA1B700-DE4B-483D-A8B7-2F37C0EF6D4A}"/>
              </a:ext>
            </a:extLst>
          </p:cNvPr>
          <p:cNvSpPr txBox="1"/>
          <p:nvPr/>
        </p:nvSpPr>
        <p:spPr>
          <a:xfrm>
            <a:off x="7486079" y="5366390"/>
            <a:ext cx="4705921" cy="59131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Maecenas porttitor congue massa. 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558269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" name="组合 149">
            <a:extLst>
              <a:ext uri="{FF2B5EF4-FFF2-40B4-BE49-F238E27FC236}">
                <a16:creationId xmlns:a16="http://schemas.microsoft.com/office/drawing/2014/main" xmlns="" id="{FFDFBAC3-B1E4-4AA3-A798-B9CF601B0AA7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151" name="矩形 150">
              <a:extLst>
                <a:ext uri="{FF2B5EF4-FFF2-40B4-BE49-F238E27FC236}">
                  <a16:creationId xmlns:a16="http://schemas.microsoft.com/office/drawing/2014/main" xmlns="" id="{8694C019-C93D-4D1D-A159-C485EE61BD3D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152" name="组合 151">
              <a:extLst>
                <a:ext uri="{FF2B5EF4-FFF2-40B4-BE49-F238E27FC236}">
                  <a16:creationId xmlns:a16="http://schemas.microsoft.com/office/drawing/2014/main" xmlns="" id="{F959D887-E073-47E9-A923-F62564E29EA5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153" name="组合 152">
                <a:extLst>
                  <a:ext uri="{FF2B5EF4-FFF2-40B4-BE49-F238E27FC236}">
                    <a16:creationId xmlns:a16="http://schemas.microsoft.com/office/drawing/2014/main" xmlns="" id="{05003A1D-BD3D-4C7B-B6DC-CA0EC6C8E00B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66" name="Group 4">
                  <a:extLst>
                    <a:ext uri="{FF2B5EF4-FFF2-40B4-BE49-F238E27FC236}">
                      <a16:creationId xmlns:a16="http://schemas.microsoft.com/office/drawing/2014/main" xmlns="" id="{EDC6A5C2-2FDA-4A80-931E-9E8F6B0566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1" name="Freeform 5">
                    <a:extLst>
                      <a:ext uri="{FF2B5EF4-FFF2-40B4-BE49-F238E27FC236}">
                        <a16:creationId xmlns:a16="http://schemas.microsoft.com/office/drawing/2014/main" xmlns="" id="{93E4B337-2191-4036-974E-8EA1BBFB92F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2" name="Freeform 7">
                    <a:extLst>
                      <a:ext uri="{FF2B5EF4-FFF2-40B4-BE49-F238E27FC236}">
                        <a16:creationId xmlns:a16="http://schemas.microsoft.com/office/drawing/2014/main" xmlns="" id="{EFEA604F-184F-4A22-80AD-D409B93469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7" name="Group 4">
                  <a:extLst>
                    <a:ext uri="{FF2B5EF4-FFF2-40B4-BE49-F238E27FC236}">
                      <a16:creationId xmlns:a16="http://schemas.microsoft.com/office/drawing/2014/main" xmlns="" id="{5702E06C-7893-4788-A7CD-CCCBFE04DF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9" name="Freeform 5">
                    <a:extLst>
                      <a:ext uri="{FF2B5EF4-FFF2-40B4-BE49-F238E27FC236}">
                        <a16:creationId xmlns:a16="http://schemas.microsoft.com/office/drawing/2014/main" xmlns="" id="{777BCC71-497F-4F64-9767-46D6E0FFCCC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90" name="Freeform 7">
                    <a:extLst>
                      <a:ext uri="{FF2B5EF4-FFF2-40B4-BE49-F238E27FC236}">
                        <a16:creationId xmlns:a16="http://schemas.microsoft.com/office/drawing/2014/main" xmlns="" id="{75E1F6D9-3A2D-431A-8E4C-D2EAE49A24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8" name="Group 4">
                  <a:extLst>
                    <a:ext uri="{FF2B5EF4-FFF2-40B4-BE49-F238E27FC236}">
                      <a16:creationId xmlns:a16="http://schemas.microsoft.com/office/drawing/2014/main" xmlns="" id="{9C62A001-50ED-4FEC-AAFD-96F223EE644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7" name="Freeform 5">
                    <a:extLst>
                      <a:ext uri="{FF2B5EF4-FFF2-40B4-BE49-F238E27FC236}">
                        <a16:creationId xmlns:a16="http://schemas.microsoft.com/office/drawing/2014/main" xmlns="" id="{C97826F3-2509-42D3-947C-7DE2EAAC53E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8" name="Freeform 7">
                    <a:extLst>
                      <a:ext uri="{FF2B5EF4-FFF2-40B4-BE49-F238E27FC236}">
                        <a16:creationId xmlns:a16="http://schemas.microsoft.com/office/drawing/2014/main" xmlns="" id="{16A75D4E-B593-418C-81C8-C6D7D47AF2D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69" name="Group 4">
                  <a:extLst>
                    <a:ext uri="{FF2B5EF4-FFF2-40B4-BE49-F238E27FC236}">
                      <a16:creationId xmlns:a16="http://schemas.microsoft.com/office/drawing/2014/main" xmlns="" id="{C29BACEE-0F0D-4493-84CF-AB9705EAD2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5" name="Freeform 5">
                    <a:extLst>
                      <a:ext uri="{FF2B5EF4-FFF2-40B4-BE49-F238E27FC236}">
                        <a16:creationId xmlns:a16="http://schemas.microsoft.com/office/drawing/2014/main" xmlns="" id="{325436D6-854E-42FB-ABC8-48AC5A9004B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6" name="Freeform 7">
                    <a:extLst>
                      <a:ext uri="{FF2B5EF4-FFF2-40B4-BE49-F238E27FC236}">
                        <a16:creationId xmlns:a16="http://schemas.microsoft.com/office/drawing/2014/main" xmlns="" id="{CB1EB57D-477C-419E-A93E-C38A99EB8C0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0" name="Group 4">
                  <a:extLst>
                    <a:ext uri="{FF2B5EF4-FFF2-40B4-BE49-F238E27FC236}">
                      <a16:creationId xmlns:a16="http://schemas.microsoft.com/office/drawing/2014/main" xmlns="" id="{C19FAF50-DCB4-4517-AA10-142A19DC80D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3" name="Freeform 5">
                    <a:extLst>
                      <a:ext uri="{FF2B5EF4-FFF2-40B4-BE49-F238E27FC236}">
                        <a16:creationId xmlns:a16="http://schemas.microsoft.com/office/drawing/2014/main" xmlns="" id="{B7E8062D-034F-4348-BA72-667EA7A1F02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4" name="Freeform 7">
                    <a:extLst>
                      <a:ext uri="{FF2B5EF4-FFF2-40B4-BE49-F238E27FC236}">
                        <a16:creationId xmlns:a16="http://schemas.microsoft.com/office/drawing/2014/main" xmlns="" id="{234111C0-94B9-42E3-B6A5-27098B1067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1" name="Group 4">
                  <a:extLst>
                    <a:ext uri="{FF2B5EF4-FFF2-40B4-BE49-F238E27FC236}">
                      <a16:creationId xmlns:a16="http://schemas.microsoft.com/office/drawing/2014/main" xmlns="" id="{50A6285C-05BD-4E2F-90D6-49A5534A95D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81" name="Freeform 5">
                    <a:extLst>
                      <a:ext uri="{FF2B5EF4-FFF2-40B4-BE49-F238E27FC236}">
                        <a16:creationId xmlns:a16="http://schemas.microsoft.com/office/drawing/2014/main" xmlns="" id="{BFD974E4-B59C-4D48-B915-EF5F4998E0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2" name="Freeform 7">
                    <a:extLst>
                      <a:ext uri="{FF2B5EF4-FFF2-40B4-BE49-F238E27FC236}">
                        <a16:creationId xmlns:a16="http://schemas.microsoft.com/office/drawing/2014/main" xmlns="" id="{CF4F13FA-B23F-4B5A-80EB-C8C1B46510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2" name="Group 4">
                  <a:extLst>
                    <a:ext uri="{FF2B5EF4-FFF2-40B4-BE49-F238E27FC236}">
                      <a16:creationId xmlns:a16="http://schemas.microsoft.com/office/drawing/2014/main" xmlns="" id="{9FDAC094-298D-4FE2-9034-78D50E6E7F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9" name="Freeform 5">
                    <a:extLst>
                      <a:ext uri="{FF2B5EF4-FFF2-40B4-BE49-F238E27FC236}">
                        <a16:creationId xmlns:a16="http://schemas.microsoft.com/office/drawing/2014/main" xmlns="" id="{1D5C5429-3412-4E34-9A4D-4BBAC664877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0" name="Freeform 7">
                    <a:extLst>
                      <a:ext uri="{FF2B5EF4-FFF2-40B4-BE49-F238E27FC236}">
                        <a16:creationId xmlns:a16="http://schemas.microsoft.com/office/drawing/2014/main" xmlns="" id="{3EF1517E-F511-47D5-9F1A-5967ED38D0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3" name="Group 4">
                  <a:extLst>
                    <a:ext uri="{FF2B5EF4-FFF2-40B4-BE49-F238E27FC236}">
                      <a16:creationId xmlns:a16="http://schemas.microsoft.com/office/drawing/2014/main" xmlns="" id="{5B670071-C28B-46F2-9BB8-6ED3ED2C22D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7" name="Freeform 5">
                    <a:extLst>
                      <a:ext uri="{FF2B5EF4-FFF2-40B4-BE49-F238E27FC236}">
                        <a16:creationId xmlns:a16="http://schemas.microsoft.com/office/drawing/2014/main" xmlns="" id="{75FE2624-DA7F-4461-9A2B-6B280855B06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8" name="Freeform 7">
                    <a:extLst>
                      <a:ext uri="{FF2B5EF4-FFF2-40B4-BE49-F238E27FC236}">
                        <a16:creationId xmlns:a16="http://schemas.microsoft.com/office/drawing/2014/main" xmlns="" id="{72A03112-5ED8-496C-BB8C-6746921CCF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74" name="Group 4">
                  <a:extLst>
                    <a:ext uri="{FF2B5EF4-FFF2-40B4-BE49-F238E27FC236}">
                      <a16:creationId xmlns:a16="http://schemas.microsoft.com/office/drawing/2014/main" xmlns="" id="{8108D698-8024-4AD0-98CB-F5CE0820D22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5" name="Freeform 5">
                    <a:extLst>
                      <a:ext uri="{FF2B5EF4-FFF2-40B4-BE49-F238E27FC236}">
                        <a16:creationId xmlns:a16="http://schemas.microsoft.com/office/drawing/2014/main" xmlns="" id="{77421EFF-4962-4DFE-909C-BFA9EC48F56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76" name="Freeform 7">
                    <a:extLst>
                      <a:ext uri="{FF2B5EF4-FFF2-40B4-BE49-F238E27FC236}">
                        <a16:creationId xmlns:a16="http://schemas.microsoft.com/office/drawing/2014/main" xmlns="" id="{E9E04451-05B9-4046-A1D1-ECF1DF3029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4" name="组合 153">
                <a:extLst>
                  <a:ext uri="{FF2B5EF4-FFF2-40B4-BE49-F238E27FC236}">
                    <a16:creationId xmlns:a16="http://schemas.microsoft.com/office/drawing/2014/main" xmlns="" id="{BBD65DEE-6F88-4A50-ACB1-328780996915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39" name="Group 4">
                  <a:extLst>
                    <a:ext uri="{FF2B5EF4-FFF2-40B4-BE49-F238E27FC236}">
                      <a16:creationId xmlns:a16="http://schemas.microsoft.com/office/drawing/2014/main" xmlns="" id="{05BE666B-0CBA-4217-BE86-392CDE96E9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64" name="Freeform 5">
                    <a:extLst>
                      <a:ext uri="{FF2B5EF4-FFF2-40B4-BE49-F238E27FC236}">
                        <a16:creationId xmlns:a16="http://schemas.microsoft.com/office/drawing/2014/main" xmlns="" id="{67C689D0-92B1-4CE3-B2F2-192DEA8EF43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5" name="Freeform 7">
                    <a:extLst>
                      <a:ext uri="{FF2B5EF4-FFF2-40B4-BE49-F238E27FC236}">
                        <a16:creationId xmlns:a16="http://schemas.microsoft.com/office/drawing/2014/main" xmlns="" id="{C49198AE-DA39-447B-9D4A-8566AB700A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0" name="Group 4">
                  <a:extLst>
                    <a:ext uri="{FF2B5EF4-FFF2-40B4-BE49-F238E27FC236}">
                      <a16:creationId xmlns:a16="http://schemas.microsoft.com/office/drawing/2014/main" xmlns="" id="{4C5CF3AC-2B56-4EC0-A5F7-F485168AE4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62" name="Freeform 5">
                    <a:extLst>
                      <a:ext uri="{FF2B5EF4-FFF2-40B4-BE49-F238E27FC236}">
                        <a16:creationId xmlns:a16="http://schemas.microsoft.com/office/drawing/2014/main" xmlns="" id="{8345B668-DFB4-4DCF-A27B-30A61664A0A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3" name="Freeform 7">
                    <a:extLst>
                      <a:ext uri="{FF2B5EF4-FFF2-40B4-BE49-F238E27FC236}">
                        <a16:creationId xmlns:a16="http://schemas.microsoft.com/office/drawing/2014/main" xmlns="" id="{454168EA-9865-4738-A7B1-EC306214F9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1" name="Group 4">
                  <a:extLst>
                    <a:ext uri="{FF2B5EF4-FFF2-40B4-BE49-F238E27FC236}">
                      <a16:creationId xmlns:a16="http://schemas.microsoft.com/office/drawing/2014/main" xmlns="" id="{1D429028-9BA0-4574-8C3C-C0C17DE980A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60" name="Freeform 5">
                    <a:extLst>
                      <a:ext uri="{FF2B5EF4-FFF2-40B4-BE49-F238E27FC236}">
                        <a16:creationId xmlns:a16="http://schemas.microsoft.com/office/drawing/2014/main" xmlns="" id="{58ABECB8-EE03-4FFE-BCCD-7887CCD8FD4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1" name="Freeform 7">
                    <a:extLst>
                      <a:ext uri="{FF2B5EF4-FFF2-40B4-BE49-F238E27FC236}">
                        <a16:creationId xmlns:a16="http://schemas.microsoft.com/office/drawing/2014/main" xmlns="" id="{8D0A29DE-5645-40EB-85A1-0253569733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2" name="Group 4">
                  <a:extLst>
                    <a:ext uri="{FF2B5EF4-FFF2-40B4-BE49-F238E27FC236}">
                      <a16:creationId xmlns:a16="http://schemas.microsoft.com/office/drawing/2014/main" xmlns="" id="{72A0C2F4-2579-45BD-A86E-67404FAD8E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8" name="Freeform 5">
                    <a:extLst>
                      <a:ext uri="{FF2B5EF4-FFF2-40B4-BE49-F238E27FC236}">
                        <a16:creationId xmlns:a16="http://schemas.microsoft.com/office/drawing/2014/main" xmlns="" id="{7875A966-5E2D-4F3A-8106-523B95292F5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9" name="Freeform 7">
                    <a:extLst>
                      <a:ext uri="{FF2B5EF4-FFF2-40B4-BE49-F238E27FC236}">
                        <a16:creationId xmlns:a16="http://schemas.microsoft.com/office/drawing/2014/main" xmlns="" id="{7CD351DC-3DDD-46EB-9D4C-9F276BF5FE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3" name="Group 4">
                  <a:extLst>
                    <a:ext uri="{FF2B5EF4-FFF2-40B4-BE49-F238E27FC236}">
                      <a16:creationId xmlns:a16="http://schemas.microsoft.com/office/drawing/2014/main" xmlns="" id="{521D2BC9-13B8-44FF-A06F-98C3A8FE219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6" name="Freeform 5">
                    <a:extLst>
                      <a:ext uri="{FF2B5EF4-FFF2-40B4-BE49-F238E27FC236}">
                        <a16:creationId xmlns:a16="http://schemas.microsoft.com/office/drawing/2014/main" xmlns="" id="{1612AF9E-A17E-4F09-A934-815D45B1250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7" name="Freeform 7">
                    <a:extLst>
                      <a:ext uri="{FF2B5EF4-FFF2-40B4-BE49-F238E27FC236}">
                        <a16:creationId xmlns:a16="http://schemas.microsoft.com/office/drawing/2014/main" xmlns="" id="{341AA1F4-0961-4E0E-8544-52F7BDBC939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4" name="Group 4">
                  <a:extLst>
                    <a:ext uri="{FF2B5EF4-FFF2-40B4-BE49-F238E27FC236}">
                      <a16:creationId xmlns:a16="http://schemas.microsoft.com/office/drawing/2014/main" xmlns="" id="{9869D211-28B6-4F08-A42D-AB982D127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4" name="Freeform 5">
                    <a:extLst>
                      <a:ext uri="{FF2B5EF4-FFF2-40B4-BE49-F238E27FC236}">
                        <a16:creationId xmlns:a16="http://schemas.microsoft.com/office/drawing/2014/main" xmlns="" id="{3094D6D5-934D-4587-8AA3-2F45E0E69D5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5" name="Freeform 7">
                    <a:extLst>
                      <a:ext uri="{FF2B5EF4-FFF2-40B4-BE49-F238E27FC236}">
                        <a16:creationId xmlns:a16="http://schemas.microsoft.com/office/drawing/2014/main" xmlns="" id="{5A8653FF-9305-4BA0-945A-BAD4E8B2D5B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5" name="Group 4">
                  <a:extLst>
                    <a:ext uri="{FF2B5EF4-FFF2-40B4-BE49-F238E27FC236}">
                      <a16:creationId xmlns:a16="http://schemas.microsoft.com/office/drawing/2014/main" xmlns="" id="{378C60C8-BB30-4325-8DD6-6FF034EC69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2" name="Freeform 5">
                    <a:extLst>
                      <a:ext uri="{FF2B5EF4-FFF2-40B4-BE49-F238E27FC236}">
                        <a16:creationId xmlns:a16="http://schemas.microsoft.com/office/drawing/2014/main" xmlns="" id="{0FC1FB63-FCAB-4514-87E0-E124F4EF74F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3" name="Freeform 7">
                    <a:extLst>
                      <a:ext uri="{FF2B5EF4-FFF2-40B4-BE49-F238E27FC236}">
                        <a16:creationId xmlns:a16="http://schemas.microsoft.com/office/drawing/2014/main" xmlns="" id="{79A4FB30-E42A-42B1-A6AD-D206815187C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6" name="Group 4">
                  <a:extLst>
                    <a:ext uri="{FF2B5EF4-FFF2-40B4-BE49-F238E27FC236}">
                      <a16:creationId xmlns:a16="http://schemas.microsoft.com/office/drawing/2014/main" xmlns="" id="{DD82539E-F491-4B4C-BE54-F917D3A940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0" name="Freeform 5">
                    <a:extLst>
                      <a:ext uri="{FF2B5EF4-FFF2-40B4-BE49-F238E27FC236}">
                        <a16:creationId xmlns:a16="http://schemas.microsoft.com/office/drawing/2014/main" xmlns="" id="{0007623A-8653-4447-82E8-7B3E9766818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51" name="Freeform 7">
                    <a:extLst>
                      <a:ext uri="{FF2B5EF4-FFF2-40B4-BE49-F238E27FC236}">
                        <a16:creationId xmlns:a16="http://schemas.microsoft.com/office/drawing/2014/main" xmlns="" id="{7859AD63-D772-4C83-A798-BD55380271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47" name="Group 4">
                  <a:extLst>
                    <a:ext uri="{FF2B5EF4-FFF2-40B4-BE49-F238E27FC236}">
                      <a16:creationId xmlns:a16="http://schemas.microsoft.com/office/drawing/2014/main" xmlns="" id="{69C3FE3F-9535-473C-87F9-30A218D0CB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48" name="Freeform 5">
                    <a:extLst>
                      <a:ext uri="{FF2B5EF4-FFF2-40B4-BE49-F238E27FC236}">
                        <a16:creationId xmlns:a16="http://schemas.microsoft.com/office/drawing/2014/main" xmlns="" id="{D33EC6D4-3CB8-49BA-B92E-47172DA2F6B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9" name="Freeform 7">
                    <a:extLst>
                      <a:ext uri="{FF2B5EF4-FFF2-40B4-BE49-F238E27FC236}">
                        <a16:creationId xmlns:a16="http://schemas.microsoft.com/office/drawing/2014/main" xmlns="" id="{03A8244C-A07A-4DDF-82F0-917524EEC5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5" name="组合 154">
                <a:extLst>
                  <a:ext uri="{FF2B5EF4-FFF2-40B4-BE49-F238E27FC236}">
                    <a16:creationId xmlns:a16="http://schemas.microsoft.com/office/drawing/2014/main" xmlns="" id="{02ABB5CB-EC3D-4ACB-B317-6368C2F1647F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212" name="Group 4">
                  <a:extLst>
                    <a:ext uri="{FF2B5EF4-FFF2-40B4-BE49-F238E27FC236}">
                      <a16:creationId xmlns:a16="http://schemas.microsoft.com/office/drawing/2014/main" xmlns="" id="{BE8C65AB-8255-492E-9E77-2E32B885A0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7" name="Freeform 5">
                    <a:extLst>
                      <a:ext uri="{FF2B5EF4-FFF2-40B4-BE49-F238E27FC236}">
                        <a16:creationId xmlns:a16="http://schemas.microsoft.com/office/drawing/2014/main" xmlns="" id="{70360CFB-C7AA-48A2-8FFC-47BA8D8CD27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8" name="Freeform 7">
                    <a:extLst>
                      <a:ext uri="{FF2B5EF4-FFF2-40B4-BE49-F238E27FC236}">
                        <a16:creationId xmlns:a16="http://schemas.microsoft.com/office/drawing/2014/main" xmlns="" id="{F58EFA6D-7A1F-4C3C-8F15-7A1C6766E57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3" name="Group 4">
                  <a:extLst>
                    <a:ext uri="{FF2B5EF4-FFF2-40B4-BE49-F238E27FC236}">
                      <a16:creationId xmlns:a16="http://schemas.microsoft.com/office/drawing/2014/main" xmlns="" id="{42935B95-4C1E-492F-AAFC-565DE7A518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5" name="Freeform 5">
                    <a:extLst>
                      <a:ext uri="{FF2B5EF4-FFF2-40B4-BE49-F238E27FC236}">
                        <a16:creationId xmlns:a16="http://schemas.microsoft.com/office/drawing/2014/main" xmlns="" id="{939A41CE-D470-46E3-BC11-5A5FD57E7A0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6" name="Freeform 7">
                    <a:extLst>
                      <a:ext uri="{FF2B5EF4-FFF2-40B4-BE49-F238E27FC236}">
                        <a16:creationId xmlns:a16="http://schemas.microsoft.com/office/drawing/2014/main" xmlns="" id="{7EC75514-E3F3-4AF3-B34A-9AA5088DAC9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4" name="Group 4">
                  <a:extLst>
                    <a:ext uri="{FF2B5EF4-FFF2-40B4-BE49-F238E27FC236}">
                      <a16:creationId xmlns:a16="http://schemas.microsoft.com/office/drawing/2014/main" xmlns="" id="{FA503E63-9DFD-4626-B5B4-B2E165A642C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3" name="Freeform 5">
                    <a:extLst>
                      <a:ext uri="{FF2B5EF4-FFF2-40B4-BE49-F238E27FC236}">
                        <a16:creationId xmlns:a16="http://schemas.microsoft.com/office/drawing/2014/main" xmlns="" id="{6823C239-2E38-4E58-95D5-09A85E1447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4" name="Freeform 7">
                    <a:extLst>
                      <a:ext uri="{FF2B5EF4-FFF2-40B4-BE49-F238E27FC236}">
                        <a16:creationId xmlns:a16="http://schemas.microsoft.com/office/drawing/2014/main" xmlns="" id="{36F43DDF-B7A8-4CE0-8D18-FADA85D519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5" name="Group 4">
                  <a:extLst>
                    <a:ext uri="{FF2B5EF4-FFF2-40B4-BE49-F238E27FC236}">
                      <a16:creationId xmlns:a16="http://schemas.microsoft.com/office/drawing/2014/main" xmlns="" id="{9C7A6E13-29E4-4B65-8F18-203E603F04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1" name="Freeform 5">
                    <a:extLst>
                      <a:ext uri="{FF2B5EF4-FFF2-40B4-BE49-F238E27FC236}">
                        <a16:creationId xmlns:a16="http://schemas.microsoft.com/office/drawing/2014/main" xmlns="" id="{72DD56A2-FE2D-41DF-88DA-F8F01443E94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2" name="Freeform 7">
                    <a:extLst>
                      <a:ext uri="{FF2B5EF4-FFF2-40B4-BE49-F238E27FC236}">
                        <a16:creationId xmlns:a16="http://schemas.microsoft.com/office/drawing/2014/main" xmlns="" id="{1CB2C7AC-CF6B-4C1F-8D21-958BF5515C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6" name="Group 4">
                  <a:extLst>
                    <a:ext uri="{FF2B5EF4-FFF2-40B4-BE49-F238E27FC236}">
                      <a16:creationId xmlns:a16="http://schemas.microsoft.com/office/drawing/2014/main" xmlns="" id="{28140DF9-2E9C-49CD-AB7B-66D42DD1C91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9" name="Freeform 5">
                    <a:extLst>
                      <a:ext uri="{FF2B5EF4-FFF2-40B4-BE49-F238E27FC236}">
                        <a16:creationId xmlns:a16="http://schemas.microsoft.com/office/drawing/2014/main" xmlns="" id="{E684D356-4F8E-4E46-80E2-F6508CDE3A4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30" name="Freeform 7">
                    <a:extLst>
                      <a:ext uri="{FF2B5EF4-FFF2-40B4-BE49-F238E27FC236}">
                        <a16:creationId xmlns:a16="http://schemas.microsoft.com/office/drawing/2014/main" xmlns="" id="{0237CE85-560D-42D0-AFFC-359615DF89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7" name="Group 4">
                  <a:extLst>
                    <a:ext uri="{FF2B5EF4-FFF2-40B4-BE49-F238E27FC236}">
                      <a16:creationId xmlns:a16="http://schemas.microsoft.com/office/drawing/2014/main" xmlns="" id="{87E61A91-8136-4FED-84CB-048B1D68B6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7" name="Freeform 5">
                    <a:extLst>
                      <a:ext uri="{FF2B5EF4-FFF2-40B4-BE49-F238E27FC236}">
                        <a16:creationId xmlns:a16="http://schemas.microsoft.com/office/drawing/2014/main" xmlns="" id="{AB623EDE-B840-4E9C-9AAC-B051D67B1A6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8" name="Freeform 7">
                    <a:extLst>
                      <a:ext uri="{FF2B5EF4-FFF2-40B4-BE49-F238E27FC236}">
                        <a16:creationId xmlns:a16="http://schemas.microsoft.com/office/drawing/2014/main" xmlns="" id="{715BD0D6-F61B-4B9A-9D4A-CDFD375309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8" name="Group 4">
                  <a:extLst>
                    <a:ext uri="{FF2B5EF4-FFF2-40B4-BE49-F238E27FC236}">
                      <a16:creationId xmlns:a16="http://schemas.microsoft.com/office/drawing/2014/main" xmlns="" id="{12D87F58-DAD7-4B5C-82C3-B17F54583E4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5" name="Freeform 5">
                    <a:extLst>
                      <a:ext uri="{FF2B5EF4-FFF2-40B4-BE49-F238E27FC236}">
                        <a16:creationId xmlns:a16="http://schemas.microsoft.com/office/drawing/2014/main" xmlns="" id="{95029626-9430-4A2E-8F7A-196AB4790C6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6" name="Freeform 7">
                    <a:extLst>
                      <a:ext uri="{FF2B5EF4-FFF2-40B4-BE49-F238E27FC236}">
                        <a16:creationId xmlns:a16="http://schemas.microsoft.com/office/drawing/2014/main" xmlns="" id="{06C565CF-C06D-4C35-A91C-450102D5F4A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19" name="Group 4">
                  <a:extLst>
                    <a:ext uri="{FF2B5EF4-FFF2-40B4-BE49-F238E27FC236}">
                      <a16:creationId xmlns:a16="http://schemas.microsoft.com/office/drawing/2014/main" xmlns="" id="{D70CF318-6F9F-4540-917E-B369307A9A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3" name="Freeform 5">
                    <a:extLst>
                      <a:ext uri="{FF2B5EF4-FFF2-40B4-BE49-F238E27FC236}">
                        <a16:creationId xmlns:a16="http://schemas.microsoft.com/office/drawing/2014/main" xmlns="" id="{7C00DA3D-AEEF-4B52-AF85-434B3F189FD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4" name="Freeform 7">
                    <a:extLst>
                      <a:ext uri="{FF2B5EF4-FFF2-40B4-BE49-F238E27FC236}">
                        <a16:creationId xmlns:a16="http://schemas.microsoft.com/office/drawing/2014/main" xmlns="" id="{166818D5-4184-4B44-BB33-BAFD68363F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220" name="Group 4">
                  <a:extLst>
                    <a:ext uri="{FF2B5EF4-FFF2-40B4-BE49-F238E27FC236}">
                      <a16:creationId xmlns:a16="http://schemas.microsoft.com/office/drawing/2014/main" xmlns="" id="{17D1D0E5-CE4C-436C-9F16-14540C2572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21" name="Freeform 5">
                    <a:extLst>
                      <a:ext uri="{FF2B5EF4-FFF2-40B4-BE49-F238E27FC236}">
                        <a16:creationId xmlns:a16="http://schemas.microsoft.com/office/drawing/2014/main" xmlns="" id="{B23C958D-9972-4195-94B9-600981665D3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2" name="Freeform 7">
                    <a:extLst>
                      <a:ext uri="{FF2B5EF4-FFF2-40B4-BE49-F238E27FC236}">
                        <a16:creationId xmlns:a16="http://schemas.microsoft.com/office/drawing/2014/main" xmlns="" id="{8E594670-1CAC-483F-9A53-08589D99022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6" name="组合 155">
                <a:extLst>
                  <a:ext uri="{FF2B5EF4-FFF2-40B4-BE49-F238E27FC236}">
                    <a16:creationId xmlns:a16="http://schemas.microsoft.com/office/drawing/2014/main" xmlns="" id="{9B473FCF-E40D-4187-9F55-F8FC624A641C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85" name="Group 4">
                  <a:extLst>
                    <a:ext uri="{FF2B5EF4-FFF2-40B4-BE49-F238E27FC236}">
                      <a16:creationId xmlns:a16="http://schemas.microsoft.com/office/drawing/2014/main" xmlns="" id="{3CDA9D48-CE71-40EE-8548-35377B5D71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0" name="Freeform 5">
                    <a:extLst>
                      <a:ext uri="{FF2B5EF4-FFF2-40B4-BE49-F238E27FC236}">
                        <a16:creationId xmlns:a16="http://schemas.microsoft.com/office/drawing/2014/main" xmlns="" id="{4CAD2612-9B7B-4B9C-9C72-00170CDCF60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11" name="Freeform 7">
                    <a:extLst>
                      <a:ext uri="{FF2B5EF4-FFF2-40B4-BE49-F238E27FC236}">
                        <a16:creationId xmlns:a16="http://schemas.microsoft.com/office/drawing/2014/main" xmlns="" id="{893CED34-8AA6-4FD1-90DD-C3CA90CADB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6" name="Group 4">
                  <a:extLst>
                    <a:ext uri="{FF2B5EF4-FFF2-40B4-BE49-F238E27FC236}">
                      <a16:creationId xmlns:a16="http://schemas.microsoft.com/office/drawing/2014/main" xmlns="" id="{4CC2F826-4720-4A77-8854-B20ECBBD97E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8" name="Freeform 5">
                    <a:extLst>
                      <a:ext uri="{FF2B5EF4-FFF2-40B4-BE49-F238E27FC236}">
                        <a16:creationId xmlns:a16="http://schemas.microsoft.com/office/drawing/2014/main" xmlns="" id="{0A51CB4C-CA85-4F98-9393-B916C124526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9" name="Freeform 7">
                    <a:extLst>
                      <a:ext uri="{FF2B5EF4-FFF2-40B4-BE49-F238E27FC236}">
                        <a16:creationId xmlns:a16="http://schemas.microsoft.com/office/drawing/2014/main" xmlns="" id="{8CDD163E-441F-4C71-B4E3-5C3773E2069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7" name="Group 4">
                  <a:extLst>
                    <a:ext uri="{FF2B5EF4-FFF2-40B4-BE49-F238E27FC236}">
                      <a16:creationId xmlns:a16="http://schemas.microsoft.com/office/drawing/2014/main" xmlns="" id="{BC2315D3-CDC5-45D8-9D00-D291A7D519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6" name="Freeform 5">
                    <a:extLst>
                      <a:ext uri="{FF2B5EF4-FFF2-40B4-BE49-F238E27FC236}">
                        <a16:creationId xmlns:a16="http://schemas.microsoft.com/office/drawing/2014/main" xmlns="" id="{3BEB6B22-E628-42BB-B9AE-4A2DDE87C6D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7" name="Freeform 7">
                    <a:extLst>
                      <a:ext uri="{FF2B5EF4-FFF2-40B4-BE49-F238E27FC236}">
                        <a16:creationId xmlns:a16="http://schemas.microsoft.com/office/drawing/2014/main" xmlns="" id="{E3858E77-C364-4B4F-86C1-041389D0AF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8" name="Group 4">
                  <a:extLst>
                    <a:ext uri="{FF2B5EF4-FFF2-40B4-BE49-F238E27FC236}">
                      <a16:creationId xmlns:a16="http://schemas.microsoft.com/office/drawing/2014/main" xmlns="" id="{9E4DA8D6-E68E-4961-B66E-C144BEEF520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4" name="Freeform 5">
                    <a:extLst>
                      <a:ext uri="{FF2B5EF4-FFF2-40B4-BE49-F238E27FC236}">
                        <a16:creationId xmlns:a16="http://schemas.microsoft.com/office/drawing/2014/main" xmlns="" id="{E7C5AFBE-FA4B-405D-B733-82C47F886BE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5" name="Freeform 7">
                    <a:extLst>
                      <a:ext uri="{FF2B5EF4-FFF2-40B4-BE49-F238E27FC236}">
                        <a16:creationId xmlns:a16="http://schemas.microsoft.com/office/drawing/2014/main" xmlns="" id="{591D3FB4-F8E9-441C-BEB4-714764E5C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9" name="Group 4">
                  <a:extLst>
                    <a:ext uri="{FF2B5EF4-FFF2-40B4-BE49-F238E27FC236}">
                      <a16:creationId xmlns:a16="http://schemas.microsoft.com/office/drawing/2014/main" xmlns="" id="{AE7F8960-0F63-473B-9B97-A92FE29FC8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2" name="Freeform 5">
                    <a:extLst>
                      <a:ext uri="{FF2B5EF4-FFF2-40B4-BE49-F238E27FC236}">
                        <a16:creationId xmlns:a16="http://schemas.microsoft.com/office/drawing/2014/main" xmlns="" id="{C43FAD9B-7DB2-482D-BC1E-6C9ADE402E1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3" name="Freeform 7">
                    <a:extLst>
                      <a:ext uri="{FF2B5EF4-FFF2-40B4-BE49-F238E27FC236}">
                        <a16:creationId xmlns:a16="http://schemas.microsoft.com/office/drawing/2014/main" xmlns="" id="{03B56E13-FFAA-463E-BC70-8FD035A9DC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0" name="Group 4">
                  <a:extLst>
                    <a:ext uri="{FF2B5EF4-FFF2-40B4-BE49-F238E27FC236}">
                      <a16:creationId xmlns:a16="http://schemas.microsoft.com/office/drawing/2014/main" xmlns="" id="{E91615F8-0B56-4B86-896F-F1EB79648C4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00" name="Freeform 5">
                    <a:extLst>
                      <a:ext uri="{FF2B5EF4-FFF2-40B4-BE49-F238E27FC236}">
                        <a16:creationId xmlns:a16="http://schemas.microsoft.com/office/drawing/2014/main" xmlns="" id="{0DD83441-8E40-4BC1-8F48-44528AFCD49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1" name="Freeform 7">
                    <a:extLst>
                      <a:ext uri="{FF2B5EF4-FFF2-40B4-BE49-F238E27FC236}">
                        <a16:creationId xmlns:a16="http://schemas.microsoft.com/office/drawing/2014/main" xmlns="" id="{2FE09DA6-9A1E-4ECA-B427-D2BE91243B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1" name="Group 4">
                  <a:extLst>
                    <a:ext uri="{FF2B5EF4-FFF2-40B4-BE49-F238E27FC236}">
                      <a16:creationId xmlns:a16="http://schemas.microsoft.com/office/drawing/2014/main" xmlns="" id="{D60B2EC9-544C-465E-8A70-27F2A7D4A8F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8" name="Freeform 5">
                    <a:extLst>
                      <a:ext uri="{FF2B5EF4-FFF2-40B4-BE49-F238E27FC236}">
                        <a16:creationId xmlns:a16="http://schemas.microsoft.com/office/drawing/2014/main" xmlns="" id="{2A4AB92C-67AE-406B-8B38-FC2E1A565AD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9" name="Freeform 7">
                    <a:extLst>
                      <a:ext uri="{FF2B5EF4-FFF2-40B4-BE49-F238E27FC236}">
                        <a16:creationId xmlns:a16="http://schemas.microsoft.com/office/drawing/2014/main" xmlns="" id="{337FB0C0-933B-462F-8EAC-FF400B1138C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2" name="Group 4">
                  <a:extLst>
                    <a:ext uri="{FF2B5EF4-FFF2-40B4-BE49-F238E27FC236}">
                      <a16:creationId xmlns:a16="http://schemas.microsoft.com/office/drawing/2014/main" xmlns="" id="{D7808E09-A2FA-4DD4-BDAE-87428B112C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6" name="Freeform 5">
                    <a:extLst>
                      <a:ext uri="{FF2B5EF4-FFF2-40B4-BE49-F238E27FC236}">
                        <a16:creationId xmlns:a16="http://schemas.microsoft.com/office/drawing/2014/main" xmlns="" id="{ADD5FC14-D5A3-4D2A-A287-6F28C19EE93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7" name="Freeform 7">
                    <a:extLst>
                      <a:ext uri="{FF2B5EF4-FFF2-40B4-BE49-F238E27FC236}">
                        <a16:creationId xmlns:a16="http://schemas.microsoft.com/office/drawing/2014/main" xmlns="" id="{EA0DEF3F-5658-4D0F-AC48-4DCE1F582EA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93" name="Group 4">
                  <a:extLst>
                    <a:ext uri="{FF2B5EF4-FFF2-40B4-BE49-F238E27FC236}">
                      <a16:creationId xmlns:a16="http://schemas.microsoft.com/office/drawing/2014/main" xmlns="" id="{7A3C07C7-ECB7-4040-8C7C-D813ED76D69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4" name="Freeform 5">
                    <a:extLst>
                      <a:ext uri="{FF2B5EF4-FFF2-40B4-BE49-F238E27FC236}">
                        <a16:creationId xmlns:a16="http://schemas.microsoft.com/office/drawing/2014/main" xmlns="" id="{2087D33B-B526-4C53-A4CC-E8253D4E28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95" name="Freeform 7">
                    <a:extLst>
                      <a:ext uri="{FF2B5EF4-FFF2-40B4-BE49-F238E27FC236}">
                        <a16:creationId xmlns:a16="http://schemas.microsoft.com/office/drawing/2014/main" xmlns="" id="{0B7A52C8-3CDA-4003-AFF2-CB21F0211A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157" name="组合 156">
                <a:extLst>
                  <a:ext uri="{FF2B5EF4-FFF2-40B4-BE49-F238E27FC236}">
                    <a16:creationId xmlns:a16="http://schemas.microsoft.com/office/drawing/2014/main" xmlns="" id="{C947EA0A-6579-4026-9C76-9C108EC8DEC4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58" name="Group 4">
                  <a:extLst>
                    <a:ext uri="{FF2B5EF4-FFF2-40B4-BE49-F238E27FC236}">
                      <a16:creationId xmlns:a16="http://schemas.microsoft.com/office/drawing/2014/main" xmlns="" id="{E6CF40E6-C37F-4628-B9B9-962E6BC06A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83" name="Freeform 5">
                    <a:extLst>
                      <a:ext uri="{FF2B5EF4-FFF2-40B4-BE49-F238E27FC236}">
                        <a16:creationId xmlns:a16="http://schemas.microsoft.com/office/drawing/2014/main" xmlns="" id="{B7057B14-B8C1-4BBF-A8AC-BE28382E890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4" name="Freeform 7">
                    <a:extLst>
                      <a:ext uri="{FF2B5EF4-FFF2-40B4-BE49-F238E27FC236}">
                        <a16:creationId xmlns:a16="http://schemas.microsoft.com/office/drawing/2014/main" xmlns="" id="{0F39EB7F-07CB-4290-93CD-FBABE4D0C2F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9" name="Group 4">
                  <a:extLst>
                    <a:ext uri="{FF2B5EF4-FFF2-40B4-BE49-F238E27FC236}">
                      <a16:creationId xmlns:a16="http://schemas.microsoft.com/office/drawing/2014/main" xmlns="" id="{BEB5752E-9AB3-4159-B8F0-5152638A72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81" name="Freeform 5">
                    <a:extLst>
                      <a:ext uri="{FF2B5EF4-FFF2-40B4-BE49-F238E27FC236}">
                        <a16:creationId xmlns:a16="http://schemas.microsoft.com/office/drawing/2014/main" xmlns="" id="{C3D61770-FD1C-45FB-A1EF-D1737CDBD22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2" name="Freeform 7">
                    <a:extLst>
                      <a:ext uri="{FF2B5EF4-FFF2-40B4-BE49-F238E27FC236}">
                        <a16:creationId xmlns:a16="http://schemas.microsoft.com/office/drawing/2014/main" xmlns="" id="{C1C0D657-4499-46AA-914A-1DDA8DB84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0" name="Group 4">
                  <a:extLst>
                    <a:ext uri="{FF2B5EF4-FFF2-40B4-BE49-F238E27FC236}">
                      <a16:creationId xmlns:a16="http://schemas.microsoft.com/office/drawing/2014/main" xmlns="" id="{85C43658-249F-41C8-90BE-5AC8812B8A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9" name="Freeform 5">
                    <a:extLst>
                      <a:ext uri="{FF2B5EF4-FFF2-40B4-BE49-F238E27FC236}">
                        <a16:creationId xmlns:a16="http://schemas.microsoft.com/office/drawing/2014/main" xmlns="" id="{BA6146AB-2EF3-4847-8200-436997CE5F3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80" name="Freeform 7">
                    <a:extLst>
                      <a:ext uri="{FF2B5EF4-FFF2-40B4-BE49-F238E27FC236}">
                        <a16:creationId xmlns:a16="http://schemas.microsoft.com/office/drawing/2014/main" xmlns="" id="{2CD54B76-9574-4D7F-A6D3-4E492B9186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1" name="Group 4">
                  <a:extLst>
                    <a:ext uri="{FF2B5EF4-FFF2-40B4-BE49-F238E27FC236}">
                      <a16:creationId xmlns:a16="http://schemas.microsoft.com/office/drawing/2014/main" xmlns="" id="{187AB1C1-72F8-4AEE-97F3-9D161DF7BD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7" name="Freeform 5">
                    <a:extLst>
                      <a:ext uri="{FF2B5EF4-FFF2-40B4-BE49-F238E27FC236}">
                        <a16:creationId xmlns:a16="http://schemas.microsoft.com/office/drawing/2014/main" xmlns="" id="{B1184773-A0B4-4AF1-A937-B04062EDE6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8" name="Freeform 7">
                    <a:extLst>
                      <a:ext uri="{FF2B5EF4-FFF2-40B4-BE49-F238E27FC236}">
                        <a16:creationId xmlns:a16="http://schemas.microsoft.com/office/drawing/2014/main" xmlns="" id="{A752A5B3-1385-4376-86AC-0E1B38468E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2" name="Group 4">
                  <a:extLst>
                    <a:ext uri="{FF2B5EF4-FFF2-40B4-BE49-F238E27FC236}">
                      <a16:creationId xmlns:a16="http://schemas.microsoft.com/office/drawing/2014/main" xmlns="" id="{ACE885EB-1602-4DAA-9270-30BE980D57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5" name="Freeform 5">
                    <a:extLst>
                      <a:ext uri="{FF2B5EF4-FFF2-40B4-BE49-F238E27FC236}">
                        <a16:creationId xmlns:a16="http://schemas.microsoft.com/office/drawing/2014/main" xmlns="" id="{29513975-C81C-4B7D-B116-7B89B1DD72D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6" name="Freeform 7">
                    <a:extLst>
                      <a:ext uri="{FF2B5EF4-FFF2-40B4-BE49-F238E27FC236}">
                        <a16:creationId xmlns:a16="http://schemas.microsoft.com/office/drawing/2014/main" xmlns="" id="{689130C9-3E30-4033-B2C0-300B8281F45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3" name="Group 4">
                  <a:extLst>
                    <a:ext uri="{FF2B5EF4-FFF2-40B4-BE49-F238E27FC236}">
                      <a16:creationId xmlns:a16="http://schemas.microsoft.com/office/drawing/2014/main" xmlns="" id="{0EE01362-4F0C-47A7-BF82-B724E800DD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3" name="Freeform 5">
                    <a:extLst>
                      <a:ext uri="{FF2B5EF4-FFF2-40B4-BE49-F238E27FC236}">
                        <a16:creationId xmlns:a16="http://schemas.microsoft.com/office/drawing/2014/main" xmlns="" id="{C625D31B-D831-4C8D-BC65-6EB9813934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4" name="Freeform 7">
                    <a:extLst>
                      <a:ext uri="{FF2B5EF4-FFF2-40B4-BE49-F238E27FC236}">
                        <a16:creationId xmlns:a16="http://schemas.microsoft.com/office/drawing/2014/main" xmlns="" id="{709BA118-D5B1-4FDA-B9D0-6445C2130BC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4" name="Group 4">
                  <a:extLst>
                    <a:ext uri="{FF2B5EF4-FFF2-40B4-BE49-F238E27FC236}">
                      <a16:creationId xmlns:a16="http://schemas.microsoft.com/office/drawing/2014/main" xmlns="" id="{CB3347D2-DC52-4443-A95C-5F5DA9F76E0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71" name="Freeform 5">
                    <a:extLst>
                      <a:ext uri="{FF2B5EF4-FFF2-40B4-BE49-F238E27FC236}">
                        <a16:creationId xmlns:a16="http://schemas.microsoft.com/office/drawing/2014/main" xmlns="" id="{89D4A21A-43CE-454E-8792-8D9C66BB4CC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2" name="Freeform 7">
                    <a:extLst>
                      <a:ext uri="{FF2B5EF4-FFF2-40B4-BE49-F238E27FC236}">
                        <a16:creationId xmlns:a16="http://schemas.microsoft.com/office/drawing/2014/main" xmlns="" id="{591F177C-9045-437E-909A-2348B0F756C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5" name="Group 4">
                  <a:extLst>
                    <a:ext uri="{FF2B5EF4-FFF2-40B4-BE49-F238E27FC236}">
                      <a16:creationId xmlns:a16="http://schemas.microsoft.com/office/drawing/2014/main" xmlns="" id="{8B479C77-820E-4B56-8030-28E39592023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9" name="Freeform 5">
                    <a:extLst>
                      <a:ext uri="{FF2B5EF4-FFF2-40B4-BE49-F238E27FC236}">
                        <a16:creationId xmlns:a16="http://schemas.microsoft.com/office/drawing/2014/main" xmlns="" id="{4DBAD7E3-09D2-4A4A-AC0A-05053ACE3B5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70" name="Freeform 7">
                    <a:extLst>
                      <a:ext uri="{FF2B5EF4-FFF2-40B4-BE49-F238E27FC236}">
                        <a16:creationId xmlns:a16="http://schemas.microsoft.com/office/drawing/2014/main" xmlns="" id="{9721868C-0BFE-4463-AF7F-FFE4CBF530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6" name="Group 4">
                  <a:extLst>
                    <a:ext uri="{FF2B5EF4-FFF2-40B4-BE49-F238E27FC236}">
                      <a16:creationId xmlns:a16="http://schemas.microsoft.com/office/drawing/2014/main" xmlns="" id="{EF3010B7-108C-41F1-BD7F-CE75AC77C4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67" name="Freeform 5">
                    <a:extLst>
                      <a:ext uri="{FF2B5EF4-FFF2-40B4-BE49-F238E27FC236}">
                        <a16:creationId xmlns:a16="http://schemas.microsoft.com/office/drawing/2014/main" xmlns="" id="{9A83BBD1-6257-4E3F-B993-43EBDDF220C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68" name="Freeform 7">
                    <a:extLst>
                      <a:ext uri="{FF2B5EF4-FFF2-40B4-BE49-F238E27FC236}">
                        <a16:creationId xmlns:a16="http://schemas.microsoft.com/office/drawing/2014/main" xmlns="" id="{C8F767D6-02BB-45EF-B818-905E3984B2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49" name="Freeform 5">
            <a:extLst>
              <a:ext uri="{FF2B5EF4-FFF2-40B4-BE49-F238E27FC236}">
                <a16:creationId xmlns:a16="http://schemas.microsoft.com/office/drawing/2014/main" xmlns="" id="{E7862FAC-C362-4187-9AFA-02394D204BFC}"/>
              </a:ext>
            </a:extLst>
          </p:cNvPr>
          <p:cNvSpPr>
            <a:spLocks/>
          </p:cNvSpPr>
          <p:nvPr/>
        </p:nvSpPr>
        <p:spPr bwMode="auto">
          <a:xfrm>
            <a:off x="2191657" y="558337"/>
            <a:ext cx="7808686" cy="5741326"/>
          </a:xfrm>
          <a:custGeom>
            <a:avLst/>
            <a:gdLst>
              <a:gd name="T0" fmla="*/ 72 w 80"/>
              <a:gd name="T1" fmla="*/ 8 h 72"/>
              <a:gd name="T2" fmla="*/ 40 w 80"/>
              <a:gd name="T3" fmla="*/ 8 h 72"/>
              <a:gd name="T4" fmla="*/ 38 w 80"/>
              <a:gd name="T5" fmla="*/ 6 h 72"/>
              <a:gd name="T6" fmla="*/ 28 w 80"/>
              <a:gd name="T7" fmla="*/ 0 h 72"/>
              <a:gd name="T8" fmla="*/ 8 w 80"/>
              <a:gd name="T9" fmla="*/ 0 h 72"/>
              <a:gd name="T10" fmla="*/ 0 w 80"/>
              <a:gd name="T11" fmla="*/ 8 h 72"/>
              <a:gd name="T12" fmla="*/ 0 w 80"/>
              <a:gd name="T13" fmla="*/ 64 h 72"/>
              <a:gd name="T14" fmla="*/ 8 w 80"/>
              <a:gd name="T15" fmla="*/ 72 h 72"/>
              <a:gd name="T16" fmla="*/ 72 w 80"/>
              <a:gd name="T17" fmla="*/ 72 h 72"/>
              <a:gd name="T18" fmla="*/ 80 w 80"/>
              <a:gd name="T19" fmla="*/ 64 h 72"/>
              <a:gd name="T20" fmla="*/ 80 w 80"/>
              <a:gd name="T21" fmla="*/ 16 h 72"/>
              <a:gd name="T22" fmla="*/ 72 w 80"/>
              <a:gd name="T23" fmla="*/ 8 h 7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</a:cxnLst>
            <a:rect l="0" t="0" r="r" b="b"/>
            <a:pathLst>
              <a:path w="80" h="72">
                <a:moveTo>
                  <a:pt x="72" y="8"/>
                </a:moveTo>
                <a:cubicBezTo>
                  <a:pt x="40" y="8"/>
                  <a:pt x="40" y="8"/>
                  <a:pt x="40" y="8"/>
                </a:cubicBezTo>
                <a:cubicBezTo>
                  <a:pt x="39" y="8"/>
                  <a:pt x="38" y="7"/>
                  <a:pt x="38" y="6"/>
                </a:cubicBezTo>
                <a:cubicBezTo>
                  <a:pt x="36" y="2"/>
                  <a:pt x="32" y="0"/>
                  <a:pt x="28" y="0"/>
                </a:cubicBezTo>
                <a:cubicBezTo>
                  <a:pt x="8" y="0"/>
                  <a:pt x="8" y="0"/>
                  <a:pt x="8" y="0"/>
                </a:cubicBezTo>
                <a:cubicBezTo>
                  <a:pt x="4" y="0"/>
                  <a:pt x="0" y="4"/>
                  <a:pt x="0" y="8"/>
                </a:cubicBezTo>
                <a:cubicBezTo>
                  <a:pt x="0" y="64"/>
                  <a:pt x="0" y="64"/>
                  <a:pt x="0" y="64"/>
                </a:cubicBezTo>
                <a:cubicBezTo>
                  <a:pt x="0" y="68"/>
                  <a:pt x="4" y="72"/>
                  <a:pt x="8" y="72"/>
                </a:cubicBezTo>
                <a:cubicBezTo>
                  <a:pt x="72" y="72"/>
                  <a:pt x="72" y="72"/>
                  <a:pt x="72" y="72"/>
                </a:cubicBezTo>
                <a:cubicBezTo>
                  <a:pt x="76" y="72"/>
                  <a:pt x="80" y="68"/>
                  <a:pt x="80" y="64"/>
                </a:cubicBezTo>
                <a:cubicBezTo>
                  <a:pt x="80" y="16"/>
                  <a:pt x="80" y="16"/>
                  <a:pt x="80" y="16"/>
                </a:cubicBezTo>
                <a:cubicBezTo>
                  <a:pt x="80" y="12"/>
                  <a:pt x="76" y="8"/>
                  <a:pt x="72" y="8"/>
                </a:cubicBezTo>
              </a:path>
            </a:pathLst>
          </a:custGeom>
          <a:solidFill>
            <a:srgbClr val="FDD12E"/>
          </a:solidFill>
          <a:ln>
            <a:noFill/>
          </a:ln>
          <a:effectLst>
            <a:outerShdw blurRad="63500" algn="ctr" rotWithShape="0">
              <a:prstClr val="black">
                <a:alpha val="20000"/>
              </a:prstClr>
            </a:outerShdw>
          </a:effec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cxnSp>
        <p:nvCxnSpPr>
          <p:cNvPr id="294" name="直接连接符 293">
            <a:extLst>
              <a:ext uri="{FF2B5EF4-FFF2-40B4-BE49-F238E27FC236}">
                <a16:creationId xmlns:a16="http://schemas.microsoft.com/office/drawing/2014/main" xmlns="" id="{BD91942F-5A8E-4EEC-B5BE-4CF6B8B48323}"/>
              </a:ext>
            </a:extLst>
          </p:cNvPr>
          <p:cNvCxnSpPr/>
          <p:nvPr/>
        </p:nvCxnSpPr>
        <p:spPr>
          <a:xfrm>
            <a:off x="2727621" y="2512572"/>
            <a:ext cx="673675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5" name="直接连接符 294">
            <a:extLst>
              <a:ext uri="{FF2B5EF4-FFF2-40B4-BE49-F238E27FC236}">
                <a16:creationId xmlns:a16="http://schemas.microsoft.com/office/drawing/2014/main" xmlns="" id="{4E2F6000-8CD0-474B-9F05-FD26A8B9BC4F}"/>
              </a:ext>
            </a:extLst>
          </p:cNvPr>
          <p:cNvCxnSpPr/>
          <p:nvPr/>
        </p:nvCxnSpPr>
        <p:spPr>
          <a:xfrm>
            <a:off x="2727621" y="3570905"/>
            <a:ext cx="673675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6" name="直接连接符 295">
            <a:extLst>
              <a:ext uri="{FF2B5EF4-FFF2-40B4-BE49-F238E27FC236}">
                <a16:creationId xmlns:a16="http://schemas.microsoft.com/office/drawing/2014/main" xmlns="" id="{52811D98-28D9-459F-91A9-A1C2A5F87FF5}"/>
              </a:ext>
            </a:extLst>
          </p:cNvPr>
          <p:cNvCxnSpPr/>
          <p:nvPr/>
        </p:nvCxnSpPr>
        <p:spPr>
          <a:xfrm>
            <a:off x="2727621" y="4629238"/>
            <a:ext cx="673675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97" name="直接连接符 296">
            <a:extLst>
              <a:ext uri="{FF2B5EF4-FFF2-40B4-BE49-F238E27FC236}">
                <a16:creationId xmlns:a16="http://schemas.microsoft.com/office/drawing/2014/main" xmlns="" id="{650A300C-54C9-4AF6-8176-E3CF3FCCA5CB}"/>
              </a:ext>
            </a:extLst>
          </p:cNvPr>
          <p:cNvCxnSpPr/>
          <p:nvPr/>
        </p:nvCxnSpPr>
        <p:spPr>
          <a:xfrm>
            <a:off x="2727621" y="5687572"/>
            <a:ext cx="6736758" cy="0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9" name="文本框 298">
            <a:extLst>
              <a:ext uri="{FF2B5EF4-FFF2-40B4-BE49-F238E27FC236}">
                <a16:creationId xmlns:a16="http://schemas.microsoft.com/office/drawing/2014/main" xmlns="" id="{D46EFCD4-7D5B-4A8C-86DA-F9C7130B81F8}"/>
              </a:ext>
            </a:extLst>
          </p:cNvPr>
          <p:cNvSpPr txBox="1"/>
          <p:nvPr/>
        </p:nvSpPr>
        <p:spPr>
          <a:xfrm>
            <a:off x="2606659" y="764581"/>
            <a:ext cx="2787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>
                <a:latin typeface="Agency FB" panose="020B0503020202020204" pitchFamily="34" charset="0"/>
              </a:rPr>
              <a:t>DESIGNED BY XIAO</a:t>
            </a:r>
            <a:endParaRPr lang="zh-CN" altLang="en-US" sz="3600">
              <a:latin typeface="Agency FB" panose="020B0503020202020204" pitchFamily="34" charset="0"/>
            </a:endParaRPr>
          </a:p>
        </p:txBody>
      </p:sp>
      <p:sp>
        <p:nvSpPr>
          <p:cNvPr id="300" name="文本框 299">
            <a:extLst>
              <a:ext uri="{FF2B5EF4-FFF2-40B4-BE49-F238E27FC236}">
                <a16:creationId xmlns:a16="http://schemas.microsoft.com/office/drawing/2014/main" xmlns="" id="{72F87F3F-E0CD-41B7-9BE4-ADE3C0BC66C2}"/>
              </a:ext>
            </a:extLst>
          </p:cNvPr>
          <p:cNvSpPr txBox="1"/>
          <p:nvPr/>
        </p:nvSpPr>
        <p:spPr>
          <a:xfrm>
            <a:off x="2349483" y="3240508"/>
            <a:ext cx="7279485" cy="334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Maecenas porttitor congue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301" name="文本框 300">
            <a:extLst>
              <a:ext uri="{FF2B5EF4-FFF2-40B4-BE49-F238E27FC236}">
                <a16:creationId xmlns:a16="http://schemas.microsoft.com/office/drawing/2014/main" xmlns="" id="{B323E125-18F4-44BF-B72B-850256CC978D}"/>
              </a:ext>
            </a:extLst>
          </p:cNvPr>
          <p:cNvSpPr txBox="1"/>
          <p:nvPr/>
        </p:nvSpPr>
        <p:spPr>
          <a:xfrm>
            <a:off x="2349484" y="5094846"/>
            <a:ext cx="7366840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Fusce est. Vivamus a tellus. Pellentesque habitant morbi tristique senectus et netus et malesuada fames ac turpis egestas. Proin pharetra nonummy pede.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302" name="文本框 301">
            <a:extLst>
              <a:ext uri="{FF2B5EF4-FFF2-40B4-BE49-F238E27FC236}">
                <a16:creationId xmlns:a16="http://schemas.microsoft.com/office/drawing/2014/main" xmlns="" id="{412228DD-F867-4DBF-8383-383D03CD89F1}"/>
              </a:ext>
            </a:extLst>
          </p:cNvPr>
          <p:cNvSpPr txBox="1"/>
          <p:nvPr/>
        </p:nvSpPr>
        <p:spPr>
          <a:xfrm>
            <a:off x="6936695" y="1362848"/>
            <a:ext cx="27870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>
                <a:latin typeface="Agency FB" panose="020B0503020202020204" pitchFamily="34" charset="0"/>
              </a:rPr>
              <a:t>——TO BE CONTINUE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303" name="文本框 302">
            <a:extLst>
              <a:ext uri="{FF2B5EF4-FFF2-40B4-BE49-F238E27FC236}">
                <a16:creationId xmlns:a16="http://schemas.microsoft.com/office/drawing/2014/main" xmlns="" id="{FE6D30C6-7644-466C-8269-399CE021ED0A}"/>
              </a:ext>
            </a:extLst>
          </p:cNvPr>
          <p:cNvSpPr txBox="1"/>
          <p:nvPr/>
        </p:nvSpPr>
        <p:spPr>
          <a:xfrm>
            <a:off x="2349484" y="1919927"/>
            <a:ext cx="7366840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Fusce est. Vivamus a tellus. Pellentesque habitant morbi tristique senectus et netus et malesuada fames ac turpis egestas. Proin pharetra nonummy pede.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304" name="文本框 303">
            <a:extLst>
              <a:ext uri="{FF2B5EF4-FFF2-40B4-BE49-F238E27FC236}">
                <a16:creationId xmlns:a16="http://schemas.microsoft.com/office/drawing/2014/main" xmlns="" id="{5599FA36-CE18-4370-A790-CFAEB30915D9}"/>
              </a:ext>
            </a:extLst>
          </p:cNvPr>
          <p:cNvSpPr txBox="1"/>
          <p:nvPr/>
        </p:nvSpPr>
        <p:spPr>
          <a:xfrm>
            <a:off x="2349483" y="4298430"/>
            <a:ext cx="7279485" cy="334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285750" indent="-285750">
              <a:lnSpc>
                <a:spcPct val="120000"/>
              </a:lnSpc>
              <a:buFont typeface="Arial" panose="020B0604020202020204" pitchFamily="34" charset="0"/>
              <a:buChar char="•"/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Maecenas porttitor congue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1055376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723462B9-3F77-4B7F-952D-C69C68D95CFC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A96F1BC6-F375-4844-B7A8-F9B9668D1441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ED065F5B-0EB8-491D-AD7F-D071972EA2CB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BCFF8438-D199-4865-A238-3348642E9ED0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AC8D6CAC-661A-49DF-999A-E3D4B6CB57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3DD7053A-1CA7-408A-92B4-BF377D7D92E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DE9EA447-AC0C-4F88-8104-3456AFF19F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41588E1B-B126-444F-9534-F0AB744CA2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8AD49FCC-3AAD-409E-B6CC-61ACBE9E86D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94FC29AC-FB1F-4428-8B04-D774193E455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63D7D820-E4AC-4474-B0F6-CBBB56C66F5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A9C03586-3E88-4690-BCCB-CE4616421B5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D0EF6BE3-55D3-405A-A357-9264EFD46FC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A56D7C0C-B518-41C0-93B2-96CCF98D421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6B904BD3-1DA8-4BE1-BD1B-0F009221605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01581ABB-76E2-4528-A254-C6B3993AFFD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A396BD08-80E7-4678-9431-857A955DFB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4D19F094-3791-438A-A1B5-F7F283BC00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703F5206-BAE1-495C-801A-7C6649974CA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3B05DDBF-E7D5-4E64-957E-22B7E01363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14354F1A-E2A8-4C6B-9FFD-4FA5672F704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365D7333-FA6E-4488-B05C-D660D73111B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BF0E5E91-2AAF-4176-9A3C-7BBCD64F47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376E9292-A218-4994-AC58-0A4AD02A1ED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ACA1972C-A6C6-47EA-94D4-2B26CA99B4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30B4AD36-156B-4776-8C1C-767EA92DD1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4EEFB97F-1207-4619-B6EA-6CFA2C8A06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C9C3E22E-AA8D-43E1-9888-0B28994BB3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D0B41D84-131B-423C-8F72-A43A99544A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885858E4-0D82-4F5F-802A-76B67E0F045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F6854931-6B75-447D-8196-7BFC73B690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C93B890D-EF16-4414-8870-AEFB373D10BF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3463AD83-5F9F-448B-BB62-A026BEC1E6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599535DA-14EA-4262-A4E2-E02729F2DB1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F73B0C8B-78DD-45DD-B09F-1F3879B5AD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285E117D-EFE9-40E6-871C-BAE552478C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A1C2FDE7-EFE8-4201-AB22-FA50BCE3F59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E30BB858-3692-4672-8D9B-C3493F08A7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80364DC3-9432-4A8D-9540-16EB89A4A2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4F1C4CC1-DA4D-4ECA-AB8F-9C83EBFC163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B433F88E-A1B5-4FBB-9A38-868B30D610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07D14F97-794B-4B56-AEF8-5C72F627E7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09C88D29-17A7-4FC7-94B7-940AF44A898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FE669BBC-3E2F-42BA-9F37-C257A7095B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C636E321-72BA-46BB-8185-B8F2AF9BF6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D20DF10E-6E8C-4C62-9455-2824E80B068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FCB84640-B2CF-45A8-BC4A-D899BF6F136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84B611EE-42CF-4A8E-80A2-75C6686EBAB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2A016BF8-09A6-4794-98E1-691F5A9CC36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CC1431C4-8AD8-4A2F-8EDE-D8313580711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E7EF3D61-0C18-4131-99C1-4CD436238C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D830197F-B898-4C9B-A63A-AD99DE7AA9A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65699EBB-B6F1-4819-BDDC-C40CBD527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46EC0FE3-C51B-463A-821B-A90090FCDC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276DD7BD-04D2-4C94-9BB7-96A3B025DC0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2357BE1E-4E4B-4BD8-BC62-1E2F3734D3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ECFB3C8B-0FF3-42AC-A7AD-5851398D67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E5B0925B-E09B-4DE4-BF3F-0A8D88A3F07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BF168691-F6E8-40DA-85B1-CE84A72C38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EB5D4951-8C5E-4FED-99ED-7A6F41BC6E08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7C26DE71-DEF5-4439-9FC9-43D72E51A3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1FA75823-D756-4711-BE46-D3927F82AFC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C0F829DD-8471-407B-874B-E6407AF6FF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6BA34BDA-65B0-4798-B70C-E2CF9AC1C85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DD72ABA1-A246-45A2-922E-0FB4D1B15E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355D267A-EB1F-4CF4-88F4-694E344FEA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30866B8C-3DCE-4AAC-AD70-136DEEA1DD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4AAFB439-9F67-429A-919E-BF240B9EFE4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8D87D521-E193-4043-AA6D-461B740C2E7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42C8D636-3997-4CB3-B1B1-41BFB5A3B6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DEC42032-1AEA-43F4-A425-FE3347DB3EE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C5D33BCE-91F4-4719-A5A3-CA8375A1FFB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9CE4C706-51AB-4675-B1DD-B3DA59E3C6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2D5CF1C0-5F78-4615-9942-AF5E282D32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023BFF05-016D-45D4-8075-458211D260E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3A7E23BC-9A52-49AF-8F11-37DBFDD9FC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B4604593-8E12-4FD7-818B-6BAB7851544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FA52D020-1430-464C-9898-9465DE32C3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76270593-1589-48AA-BA78-F427DC4F20D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D8207919-7897-4B18-B4F9-9934CF7CAE1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9393ADAD-EC79-487E-8E35-60C543AEE2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EA60B89A-8D34-45B6-82D2-64E8063D1B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A2CE7FB7-A4D3-430E-9D2E-7539C042B12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AE230484-BFC9-4481-A3AD-926FCEBEA8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6A2448B5-249D-4D48-B8FF-FB668CC46CF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799F9AB1-B5FF-4C6F-ABE0-5825E057203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0F4FDE0F-A06E-4676-A08F-B8BA946D33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D53E8293-E30F-4682-A839-40F85E54C50F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8DAEB231-E515-4544-AB89-5BCF56B2281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8CDED87A-C45C-436B-93A5-F76122B28BE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CD817A68-16BA-48E1-AE21-BBCA4D111C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ECE39A78-E25D-4C80-BCCD-18CA0AB02F8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AC0B1D3B-3B5D-4B0F-BD6F-16BB3791B9B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66065C29-1587-4B28-8BBB-C1FCF1FB750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6B0EBB48-9632-494C-8167-B359E13109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57172F42-7EA1-4F73-96A2-D6995614077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C2DCA7DE-828E-48BD-8B5C-D783FF2CF38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5F6EFCD6-16D1-47FC-B651-D904EA714AF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C6874840-EF79-48C2-B3E2-71D74CF213F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D56C4832-A23A-4CC5-8666-52F42DAAEB1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50876524-121E-4D4E-AAC7-63160427F0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75446EE2-376C-452E-8CE4-CB6A2DF71DE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DCE7E02F-D8B2-4F28-A46F-FC3DFEC781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B5A8763E-538C-42D5-B0B6-072DD4AE0A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0899732A-DC50-4B53-A980-1D51E30E5E8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F69C6320-9DE4-44FC-B628-69B7232DF96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1E975DD8-D78E-47E5-9C54-71881A211BE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C158EB75-3DE3-4A7E-B6DB-263E62CB6AB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1A31FB4E-C6E0-4845-A0E7-9753AD2651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EF4427A0-8F20-4326-9273-7760EBC9B3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8512C840-143B-4E09-94C3-F049EA6BC14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ADB75495-D7FF-400E-9724-8C13A34CC5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2A07F529-74E4-4476-A1B5-FE4384148D5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DD89ED3D-8F72-40C1-B8C9-4751567C9A6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E34F4295-72F9-41C3-83B8-B5001FAD18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C353B343-09E4-4886-B28C-BF74400CF83A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91708A5B-67D9-4070-8523-5E09C54077B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07CF348D-93D8-4406-897E-D7817937566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50171A74-8B2D-4CDF-BA10-C9FA502FCF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A707D7D3-898A-4689-BF4D-F169FABE93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CFF5E007-8F8E-47F7-B8D8-1B2BB4E9DDB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D6B286B7-5E09-4D5E-B54C-EBF2BD347F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D33E3C2E-35DE-4AFB-A3EC-806D737674C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2D38E9A9-92B2-4E6D-BE7D-F174994C59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DAB28341-87BA-42C0-B541-E5C8E061CC3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60E3F604-07C4-42A4-908D-5C44CE7999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1CC0E443-3766-439A-8410-BC7FC6A98AD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438F7902-7F21-44EB-A4B6-532C2BF5AD7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7B5BB6AF-305A-4FCB-BB32-5919970472B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556DF8B4-F2EF-4B0E-9E1D-B6E6B5AFE2F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8E8F6383-609B-4C85-80A8-CC1B684A661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B676C3D6-A78C-470D-9781-A1879FF8AC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024F0604-375E-4BBE-A236-E9F2617D06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EFA424E4-412A-44EC-8D05-A82E1AB674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F7D4C7D0-933C-42B5-A88A-342E314EC7F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BE847BB1-EE47-4A39-A33C-F4982358D7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ED887E5F-B05B-4036-8CBA-7F71BB489E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30D2D205-0FE4-44D9-8EB6-6E66E3598B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CF5968B8-B43E-44CF-98AD-DB55D61E51B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3B6A0E1B-703B-409E-B1F1-FF5571781A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966A3E3B-3B9F-458C-A833-3AE402312F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4B76120C-3720-4C06-921C-27165516911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B313A7DC-671A-4065-A11D-68C9C196ACB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45" name="矩形 144">
            <a:extLst>
              <a:ext uri="{FF2B5EF4-FFF2-40B4-BE49-F238E27FC236}">
                <a16:creationId xmlns:a16="http://schemas.microsoft.com/office/drawing/2014/main" xmlns="" id="{2CEB2C9B-EB5A-4CE5-8065-CC596F727975}"/>
              </a:ext>
            </a:extLst>
          </p:cNvPr>
          <p:cNvSpPr/>
          <p:nvPr/>
        </p:nvSpPr>
        <p:spPr>
          <a:xfrm>
            <a:off x="1012234" y="428625"/>
            <a:ext cx="4629997" cy="6000750"/>
          </a:xfrm>
          <a:prstGeom prst="rect">
            <a:avLst/>
          </a:prstGeom>
          <a:solidFill>
            <a:srgbClr val="FDD12E"/>
          </a:solidFill>
          <a:ln>
            <a:noFill/>
          </a:ln>
          <a:effectLst>
            <a:outerShdw blurRad="63500" sx="101000" sy="101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6" name="矩形 145">
            <a:extLst>
              <a:ext uri="{FF2B5EF4-FFF2-40B4-BE49-F238E27FC236}">
                <a16:creationId xmlns:a16="http://schemas.microsoft.com/office/drawing/2014/main" xmlns="" id="{0CFF7EF9-4794-451A-BDDE-B0AFD0598827}"/>
              </a:ext>
            </a:extLst>
          </p:cNvPr>
          <p:cNvSpPr/>
          <p:nvPr/>
        </p:nvSpPr>
        <p:spPr>
          <a:xfrm>
            <a:off x="6549770" y="428625"/>
            <a:ext cx="4629997" cy="6000750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63500" sx="101000" sy="101000" algn="c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grpSp>
        <p:nvGrpSpPr>
          <p:cNvPr id="176" name="组合 175">
            <a:extLst>
              <a:ext uri="{FF2B5EF4-FFF2-40B4-BE49-F238E27FC236}">
                <a16:creationId xmlns:a16="http://schemas.microsoft.com/office/drawing/2014/main" xmlns="" id="{B3F61B76-8FBA-44D8-9633-0F17D2113B86}"/>
              </a:ext>
            </a:extLst>
          </p:cNvPr>
          <p:cNvGrpSpPr/>
          <p:nvPr/>
        </p:nvGrpSpPr>
        <p:grpSpPr>
          <a:xfrm>
            <a:off x="6682077" y="726573"/>
            <a:ext cx="4365383" cy="5251277"/>
            <a:chOff x="6682077" y="726573"/>
            <a:chExt cx="4365383" cy="5251277"/>
          </a:xfrm>
        </p:grpSpPr>
        <p:cxnSp>
          <p:nvCxnSpPr>
            <p:cNvPr id="151" name="直接连接符 150">
              <a:extLst>
                <a:ext uri="{FF2B5EF4-FFF2-40B4-BE49-F238E27FC236}">
                  <a16:creationId xmlns:a16="http://schemas.microsoft.com/office/drawing/2014/main" xmlns="" id="{686936C2-B0C6-4E55-AE79-86BE3345B54F}"/>
                </a:ext>
              </a:extLst>
            </p:cNvPr>
            <p:cNvCxnSpPr/>
            <p:nvPr/>
          </p:nvCxnSpPr>
          <p:spPr>
            <a:xfrm>
              <a:off x="6682077" y="1903871"/>
              <a:ext cx="43101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2" name="直接连接符 151">
              <a:extLst>
                <a:ext uri="{FF2B5EF4-FFF2-40B4-BE49-F238E27FC236}">
                  <a16:creationId xmlns:a16="http://schemas.microsoft.com/office/drawing/2014/main" xmlns="" id="{D1464A42-49BC-4469-BEA2-4E564B11BD72}"/>
                </a:ext>
              </a:extLst>
            </p:cNvPr>
            <p:cNvCxnSpPr/>
            <p:nvPr/>
          </p:nvCxnSpPr>
          <p:spPr>
            <a:xfrm>
              <a:off x="6737299" y="3131457"/>
              <a:ext cx="4310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3" name="直接连接符 152">
              <a:extLst>
                <a:ext uri="{FF2B5EF4-FFF2-40B4-BE49-F238E27FC236}">
                  <a16:creationId xmlns:a16="http://schemas.microsoft.com/office/drawing/2014/main" xmlns="" id="{557C51CB-AF07-4E33-9CCE-B0D137181E77}"/>
                </a:ext>
              </a:extLst>
            </p:cNvPr>
            <p:cNvCxnSpPr/>
            <p:nvPr/>
          </p:nvCxnSpPr>
          <p:spPr>
            <a:xfrm>
              <a:off x="6737299" y="3700736"/>
              <a:ext cx="4310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4" name="直接连接符 153">
              <a:extLst>
                <a:ext uri="{FF2B5EF4-FFF2-40B4-BE49-F238E27FC236}">
                  <a16:creationId xmlns:a16="http://schemas.microsoft.com/office/drawing/2014/main" xmlns="" id="{962E574F-553E-47A6-9530-21CF6E79D226}"/>
                </a:ext>
              </a:extLst>
            </p:cNvPr>
            <p:cNvCxnSpPr/>
            <p:nvPr/>
          </p:nvCxnSpPr>
          <p:spPr>
            <a:xfrm>
              <a:off x="6737299" y="4270015"/>
              <a:ext cx="4310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5" name="直接连接符 154">
              <a:extLst>
                <a:ext uri="{FF2B5EF4-FFF2-40B4-BE49-F238E27FC236}">
                  <a16:creationId xmlns:a16="http://schemas.microsoft.com/office/drawing/2014/main" xmlns="" id="{EFA14118-A041-414F-8690-E6F7C7FAA115}"/>
                </a:ext>
              </a:extLst>
            </p:cNvPr>
            <p:cNvCxnSpPr/>
            <p:nvPr/>
          </p:nvCxnSpPr>
          <p:spPr>
            <a:xfrm>
              <a:off x="6737299" y="4839294"/>
              <a:ext cx="4310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6" name="直接连接符 155">
              <a:extLst>
                <a:ext uri="{FF2B5EF4-FFF2-40B4-BE49-F238E27FC236}">
                  <a16:creationId xmlns:a16="http://schemas.microsoft.com/office/drawing/2014/main" xmlns="" id="{5A2F67FB-4AD2-447D-8AA0-C31822CD7C83}"/>
                </a:ext>
              </a:extLst>
            </p:cNvPr>
            <p:cNvCxnSpPr/>
            <p:nvPr/>
          </p:nvCxnSpPr>
          <p:spPr>
            <a:xfrm>
              <a:off x="6737299" y="5408573"/>
              <a:ext cx="43101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7" name="直接连接符 156">
              <a:extLst>
                <a:ext uri="{FF2B5EF4-FFF2-40B4-BE49-F238E27FC236}">
                  <a16:creationId xmlns:a16="http://schemas.microsoft.com/office/drawing/2014/main" xmlns="" id="{992A8B15-A8A9-4CF4-B5A8-499B061AF9FC}"/>
                </a:ext>
              </a:extLst>
            </p:cNvPr>
            <p:cNvCxnSpPr/>
            <p:nvPr/>
          </p:nvCxnSpPr>
          <p:spPr>
            <a:xfrm>
              <a:off x="6737299" y="5977850"/>
              <a:ext cx="431016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59" name="直接连接符 158">
              <a:extLst>
                <a:ext uri="{FF2B5EF4-FFF2-40B4-BE49-F238E27FC236}">
                  <a16:creationId xmlns:a16="http://schemas.microsoft.com/office/drawing/2014/main" xmlns="" id="{6065D19E-F0B8-4332-BA5A-85DE829B143F}"/>
                </a:ext>
              </a:extLst>
            </p:cNvPr>
            <p:cNvCxnSpPr>
              <a:cxnSpLocks/>
            </p:cNvCxnSpPr>
            <p:nvPr/>
          </p:nvCxnSpPr>
          <p:spPr>
            <a:xfrm>
              <a:off x="8127656" y="726573"/>
              <a:ext cx="0" cy="52436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1" name="直接连接符 160">
              <a:extLst>
                <a:ext uri="{FF2B5EF4-FFF2-40B4-BE49-F238E27FC236}">
                  <a16:creationId xmlns:a16="http://schemas.microsoft.com/office/drawing/2014/main" xmlns="" id="{277BAE34-07A4-4322-8CE0-0D8A5B183018}"/>
                </a:ext>
              </a:extLst>
            </p:cNvPr>
            <p:cNvCxnSpPr>
              <a:cxnSpLocks/>
            </p:cNvCxnSpPr>
            <p:nvPr/>
          </p:nvCxnSpPr>
          <p:spPr>
            <a:xfrm>
              <a:off x="9657482" y="726573"/>
              <a:ext cx="0" cy="5243657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文本框 167">
            <a:extLst>
              <a:ext uri="{FF2B5EF4-FFF2-40B4-BE49-F238E27FC236}">
                <a16:creationId xmlns:a16="http://schemas.microsoft.com/office/drawing/2014/main" xmlns="" id="{E5AC810B-4136-40AD-82C7-A35E954BC906}"/>
              </a:ext>
            </a:extLst>
          </p:cNvPr>
          <p:cNvSpPr txBox="1"/>
          <p:nvPr/>
        </p:nvSpPr>
        <p:spPr>
          <a:xfrm>
            <a:off x="7195178" y="1135447"/>
            <a:ext cx="9239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400">
                <a:latin typeface="Agency FB" panose="020B0503020202020204" pitchFamily="34" charset="0"/>
              </a:rPr>
              <a:t>01</a:t>
            </a:r>
            <a:endParaRPr lang="zh-CN" altLang="en-US" sz="4400">
              <a:latin typeface="Agency FB" panose="020B0503020202020204" pitchFamily="34" charset="0"/>
            </a:endParaRPr>
          </a:p>
        </p:txBody>
      </p:sp>
      <p:sp>
        <p:nvSpPr>
          <p:cNvPr id="169" name="文本框 168">
            <a:extLst>
              <a:ext uri="{FF2B5EF4-FFF2-40B4-BE49-F238E27FC236}">
                <a16:creationId xmlns:a16="http://schemas.microsoft.com/office/drawing/2014/main" xmlns="" id="{E5527FAC-3ECC-458E-A67F-67D377900649}"/>
              </a:ext>
            </a:extLst>
          </p:cNvPr>
          <p:cNvSpPr txBox="1"/>
          <p:nvPr/>
        </p:nvSpPr>
        <p:spPr>
          <a:xfrm>
            <a:off x="8727344" y="1135447"/>
            <a:ext cx="9239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400">
                <a:latin typeface="Agency FB" panose="020B0503020202020204" pitchFamily="34" charset="0"/>
              </a:rPr>
              <a:t>02</a:t>
            </a:r>
            <a:endParaRPr lang="zh-CN" altLang="en-US" sz="4400">
              <a:latin typeface="Agency FB" panose="020B0503020202020204" pitchFamily="34" charset="0"/>
            </a:endParaRPr>
          </a:p>
        </p:txBody>
      </p:sp>
      <p:sp>
        <p:nvSpPr>
          <p:cNvPr id="170" name="文本框 169">
            <a:extLst>
              <a:ext uri="{FF2B5EF4-FFF2-40B4-BE49-F238E27FC236}">
                <a16:creationId xmlns:a16="http://schemas.microsoft.com/office/drawing/2014/main" xmlns="" id="{4F7B2F43-892B-4537-9479-5510CABD4A2E}"/>
              </a:ext>
            </a:extLst>
          </p:cNvPr>
          <p:cNvSpPr txBox="1"/>
          <p:nvPr/>
        </p:nvSpPr>
        <p:spPr>
          <a:xfrm>
            <a:off x="10182583" y="1135447"/>
            <a:ext cx="923955" cy="76944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4400">
                <a:latin typeface="Agency FB" panose="020B0503020202020204" pitchFamily="34" charset="0"/>
              </a:rPr>
              <a:t>03</a:t>
            </a:r>
            <a:endParaRPr lang="zh-CN" altLang="en-US" sz="4400">
              <a:latin typeface="Agency FB" panose="020B0503020202020204" pitchFamily="34" charset="0"/>
            </a:endParaRPr>
          </a:p>
        </p:txBody>
      </p:sp>
      <p:sp>
        <p:nvSpPr>
          <p:cNvPr id="171" name="文本框 170">
            <a:extLst>
              <a:ext uri="{FF2B5EF4-FFF2-40B4-BE49-F238E27FC236}">
                <a16:creationId xmlns:a16="http://schemas.microsoft.com/office/drawing/2014/main" xmlns="" id="{794A511F-EF51-45D7-B596-5DB45E0BCDCA}"/>
              </a:ext>
            </a:extLst>
          </p:cNvPr>
          <p:cNvSpPr txBox="1"/>
          <p:nvPr/>
        </p:nvSpPr>
        <p:spPr>
          <a:xfrm>
            <a:off x="6682077" y="788037"/>
            <a:ext cx="11762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TEXT HERE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sp>
        <p:nvSpPr>
          <p:cNvPr id="172" name="文本框 171">
            <a:extLst>
              <a:ext uri="{FF2B5EF4-FFF2-40B4-BE49-F238E27FC236}">
                <a16:creationId xmlns:a16="http://schemas.microsoft.com/office/drawing/2014/main" xmlns="" id="{303A4E8E-7E24-498A-804C-BAA7DF8A89EC}"/>
              </a:ext>
            </a:extLst>
          </p:cNvPr>
          <p:cNvSpPr txBox="1"/>
          <p:nvPr/>
        </p:nvSpPr>
        <p:spPr>
          <a:xfrm>
            <a:off x="8130387" y="788037"/>
            <a:ext cx="11762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TEXT HERE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sp>
        <p:nvSpPr>
          <p:cNvPr id="173" name="文本框 172">
            <a:extLst>
              <a:ext uri="{FF2B5EF4-FFF2-40B4-BE49-F238E27FC236}">
                <a16:creationId xmlns:a16="http://schemas.microsoft.com/office/drawing/2014/main" xmlns="" id="{C7EC65CA-9055-4EC3-AB08-7FCFBD8AE45E}"/>
              </a:ext>
            </a:extLst>
          </p:cNvPr>
          <p:cNvSpPr txBox="1"/>
          <p:nvPr/>
        </p:nvSpPr>
        <p:spPr>
          <a:xfrm>
            <a:off x="9654159" y="788037"/>
            <a:ext cx="1176296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TEXT HERE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sp>
        <p:nvSpPr>
          <p:cNvPr id="177" name="文本框 176">
            <a:extLst>
              <a:ext uri="{FF2B5EF4-FFF2-40B4-BE49-F238E27FC236}">
                <a16:creationId xmlns:a16="http://schemas.microsoft.com/office/drawing/2014/main" xmlns="" id="{A781DABE-9CEE-4C92-BDFA-6FDFFBF847B9}"/>
              </a:ext>
            </a:extLst>
          </p:cNvPr>
          <p:cNvSpPr txBox="1"/>
          <p:nvPr/>
        </p:nvSpPr>
        <p:spPr>
          <a:xfrm>
            <a:off x="8088436" y="1966155"/>
            <a:ext cx="1642965" cy="110979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Fusce est. Vivamus a tellus. Pellentesque habitant morbi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78" name="文本框 177">
            <a:extLst>
              <a:ext uri="{FF2B5EF4-FFF2-40B4-BE49-F238E27FC236}">
                <a16:creationId xmlns:a16="http://schemas.microsoft.com/office/drawing/2014/main" xmlns="" id="{D9120D03-8F78-4FF2-9898-4AAFEA756059}"/>
              </a:ext>
            </a:extLst>
          </p:cNvPr>
          <p:cNvSpPr txBox="1"/>
          <p:nvPr/>
        </p:nvSpPr>
        <p:spPr>
          <a:xfrm>
            <a:off x="6589204" y="1966155"/>
            <a:ext cx="1642965" cy="8512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</a:t>
            </a: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congue massa. Fusce posuere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79" name="文本框 178">
            <a:extLst>
              <a:ext uri="{FF2B5EF4-FFF2-40B4-BE49-F238E27FC236}">
                <a16:creationId xmlns:a16="http://schemas.microsoft.com/office/drawing/2014/main" xmlns="" id="{B132BF92-22BA-4577-9150-D2F77320163B}"/>
              </a:ext>
            </a:extLst>
          </p:cNvPr>
          <p:cNvSpPr txBox="1"/>
          <p:nvPr/>
        </p:nvSpPr>
        <p:spPr>
          <a:xfrm>
            <a:off x="9665064" y="3672582"/>
            <a:ext cx="1642965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congue massa. Fusce posuere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80" name="文本框 179">
            <a:extLst>
              <a:ext uri="{FF2B5EF4-FFF2-40B4-BE49-F238E27FC236}">
                <a16:creationId xmlns:a16="http://schemas.microsoft.com/office/drawing/2014/main" xmlns="" id="{0F23E84B-1BF9-493C-A704-7886504D033C}"/>
              </a:ext>
            </a:extLst>
          </p:cNvPr>
          <p:cNvSpPr txBox="1"/>
          <p:nvPr/>
        </p:nvSpPr>
        <p:spPr>
          <a:xfrm>
            <a:off x="6660579" y="4815847"/>
            <a:ext cx="1642965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purus lectus malesuada libero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81" name="文本框 180">
            <a:extLst>
              <a:ext uri="{FF2B5EF4-FFF2-40B4-BE49-F238E27FC236}">
                <a16:creationId xmlns:a16="http://schemas.microsoft.com/office/drawing/2014/main" xmlns="" id="{5BFFA872-D2A0-4E3F-A2BD-3521462428A6}"/>
              </a:ext>
            </a:extLst>
          </p:cNvPr>
          <p:cNvSpPr txBox="1"/>
          <p:nvPr/>
        </p:nvSpPr>
        <p:spPr>
          <a:xfrm>
            <a:off x="8100017" y="4247892"/>
            <a:ext cx="1642965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sit amet commodo magna eros quis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82" name="文本框 181">
            <a:extLst>
              <a:ext uri="{FF2B5EF4-FFF2-40B4-BE49-F238E27FC236}">
                <a16:creationId xmlns:a16="http://schemas.microsoft.com/office/drawing/2014/main" xmlns="" id="{E200131D-165F-416D-BD98-502784DFEA88}"/>
              </a:ext>
            </a:extLst>
          </p:cNvPr>
          <p:cNvSpPr txBox="1"/>
          <p:nvPr/>
        </p:nvSpPr>
        <p:spPr>
          <a:xfrm>
            <a:off x="8100017" y="5390907"/>
            <a:ext cx="1642965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fr-FR" altLang="zh-CN" sz="1400">
                <a:latin typeface="+mn-ea"/>
                <a:cs typeface="Calibri Light" panose="020F0302020204030204" pitchFamily="34" charset="0"/>
              </a:rPr>
              <a:t>habitant morbi tristique senectus</a:t>
            </a:r>
            <a:endParaRPr lang="zh-CN" altLang="en-US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83" name="文本框 182">
            <a:extLst>
              <a:ext uri="{FF2B5EF4-FFF2-40B4-BE49-F238E27FC236}">
                <a16:creationId xmlns:a16="http://schemas.microsoft.com/office/drawing/2014/main" xmlns="" id="{F0F1378A-6529-4AB7-A5DB-6466CA934969}"/>
              </a:ext>
            </a:extLst>
          </p:cNvPr>
          <p:cNvSpPr txBox="1"/>
          <p:nvPr/>
        </p:nvSpPr>
        <p:spPr>
          <a:xfrm>
            <a:off x="1248574" y="725943"/>
            <a:ext cx="2787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>
                <a:latin typeface="Agency FB" panose="020B0503020202020204" pitchFamily="34" charset="0"/>
              </a:rPr>
              <a:t>DESIGNED BY XIAO</a:t>
            </a:r>
            <a:endParaRPr lang="zh-CN" altLang="en-US" sz="3600">
              <a:latin typeface="Agency FB" panose="020B0503020202020204" pitchFamily="34" charset="0"/>
            </a:endParaRPr>
          </a:p>
        </p:txBody>
      </p:sp>
      <p:cxnSp>
        <p:nvCxnSpPr>
          <p:cNvPr id="184" name="直接连接符 183">
            <a:extLst>
              <a:ext uri="{FF2B5EF4-FFF2-40B4-BE49-F238E27FC236}">
                <a16:creationId xmlns:a16="http://schemas.microsoft.com/office/drawing/2014/main" xmlns="" id="{F16C5E1B-D658-40A4-8CC6-6B033C5C2287}"/>
              </a:ext>
            </a:extLst>
          </p:cNvPr>
          <p:cNvCxnSpPr>
            <a:cxnSpLocks/>
          </p:cNvCxnSpPr>
          <p:nvPr/>
        </p:nvCxnSpPr>
        <p:spPr>
          <a:xfrm>
            <a:off x="1328245" y="1340866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5" name="直接连接符 184">
            <a:extLst>
              <a:ext uri="{FF2B5EF4-FFF2-40B4-BE49-F238E27FC236}">
                <a16:creationId xmlns:a16="http://schemas.microsoft.com/office/drawing/2014/main" xmlns="" id="{9D047F0F-DE91-4F7F-8C4F-007A09829E43}"/>
              </a:ext>
            </a:extLst>
          </p:cNvPr>
          <p:cNvCxnSpPr>
            <a:cxnSpLocks/>
          </p:cNvCxnSpPr>
          <p:nvPr/>
        </p:nvCxnSpPr>
        <p:spPr>
          <a:xfrm>
            <a:off x="1328245" y="757351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6" name="直接连接符 185">
            <a:extLst>
              <a:ext uri="{FF2B5EF4-FFF2-40B4-BE49-F238E27FC236}">
                <a16:creationId xmlns:a16="http://schemas.microsoft.com/office/drawing/2014/main" xmlns="" id="{CEAD67E1-A020-4395-9703-6854D7574279}"/>
              </a:ext>
            </a:extLst>
          </p:cNvPr>
          <p:cNvCxnSpPr>
            <a:cxnSpLocks/>
          </p:cNvCxnSpPr>
          <p:nvPr/>
        </p:nvCxnSpPr>
        <p:spPr>
          <a:xfrm>
            <a:off x="1328245" y="788759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7" name="直接连接符 186">
            <a:extLst>
              <a:ext uri="{FF2B5EF4-FFF2-40B4-BE49-F238E27FC236}">
                <a16:creationId xmlns:a16="http://schemas.microsoft.com/office/drawing/2014/main" xmlns="" id="{937CE332-6111-4ADD-B1C5-062182E0C625}"/>
              </a:ext>
            </a:extLst>
          </p:cNvPr>
          <p:cNvCxnSpPr>
            <a:cxnSpLocks/>
          </p:cNvCxnSpPr>
          <p:nvPr/>
        </p:nvCxnSpPr>
        <p:spPr>
          <a:xfrm>
            <a:off x="1328245" y="1309459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9" name="文本框 188">
            <a:extLst>
              <a:ext uri="{FF2B5EF4-FFF2-40B4-BE49-F238E27FC236}">
                <a16:creationId xmlns:a16="http://schemas.microsoft.com/office/drawing/2014/main" xmlns="" id="{DE9488F2-F3C4-4FD2-9ACA-443228AE514B}"/>
              </a:ext>
            </a:extLst>
          </p:cNvPr>
          <p:cNvSpPr txBox="1"/>
          <p:nvPr/>
        </p:nvSpPr>
        <p:spPr>
          <a:xfrm>
            <a:off x="1248574" y="1833271"/>
            <a:ext cx="4075784" cy="395364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malesuada libero, sit amet commodo magna eros quis urna. Nunc viverra imperdiet enim.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Fusce est. Vivamus a tellus. Pellentesque habitant morbi tristique senectus et netus et malesuada fames ac turpis egestas.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Proin pharetra nonummy pede.</a:t>
            </a:r>
          </a:p>
        </p:txBody>
      </p:sp>
      <p:sp>
        <p:nvSpPr>
          <p:cNvPr id="190" name="文本框 189">
            <a:extLst>
              <a:ext uri="{FF2B5EF4-FFF2-40B4-BE49-F238E27FC236}">
                <a16:creationId xmlns:a16="http://schemas.microsoft.com/office/drawing/2014/main" xmlns="" id="{0139E24F-1A4B-43FA-8D8A-A36DF369F425}"/>
              </a:ext>
            </a:extLst>
          </p:cNvPr>
          <p:cNvSpPr txBox="1"/>
          <p:nvPr/>
        </p:nvSpPr>
        <p:spPr>
          <a:xfrm>
            <a:off x="2654647" y="5903733"/>
            <a:ext cx="27870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>
                <a:latin typeface="Agency FB" panose="020B0503020202020204" pitchFamily="34" charset="0"/>
              </a:rPr>
              <a:t>——TO BE CONTINUE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51492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B2796094-CF39-4F7C-9F50-2F168A8C8209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49EF9A6E-AD4A-4E2A-9735-402DE3CD6193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5EE72895-9DC9-4B28-86CB-BF9667B4FD31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26A7F9D6-1D33-4E42-B648-AA507887C070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C8D7C202-DB08-4DD2-A12A-6F4CEFF74BD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00628298-0247-47D2-976F-F9425B14036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10444C6E-48BD-48AC-9B0D-8EC1D932D01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5DA84653-1D43-41A5-9633-A03BFA6B31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EF754AD9-7D0A-4D63-8DB7-EF2CF84411D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CFD01375-BDAA-483D-B256-4A5EAFE3A3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0D0E23FE-FF80-4312-9398-DBB6FBC99F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4CB2BD9B-E255-49EF-ACDF-F553C02E1D6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3179BDCF-5500-445C-83B3-AFF82AA679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A30DF840-6A76-415E-AD19-9947998BE4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F8894D4C-C74A-4B2B-9219-314CB548226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598C5BDE-2865-44A0-A19D-48A392A27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12608E3D-D330-4186-80C9-75697B543B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4F412DC9-DD21-4DAF-9950-15564C0CE3B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96AECAB3-E2DE-4076-A86E-39D63C00A74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6CBB6AD5-A53A-478C-90CA-56469C5B2D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EC1C6369-7D2F-4737-98D2-DDC3527401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FD49CFDD-38F7-4C22-AE6C-F082DFF135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5C3065F0-7C0A-4CA9-AF2A-70797DE6A3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FEF53AE1-8E04-433F-B6F4-4A353030C32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E6522905-65C5-4C19-A334-8A37B171CAD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14C7CA76-C200-4FC8-97F0-E3022C7AFF1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DD216E6A-4CF3-4A98-8D24-67CFBB5154A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DA5B7EFB-2D8D-47ED-A9A4-637A0D0004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BFF8DA2D-A0B0-4A75-A7EF-929E714CA0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B08D1882-D3F9-4B61-AC1F-ACF119E0BC0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7B3D0BE5-5D6E-4536-8734-9046E28B25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F0EF4C0A-ADEE-445E-896B-8C6F5A031436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8BDAB7A2-AA7D-4F68-A88E-3CB59DEAEF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66A00412-7EF0-43C2-BD34-87330094AEE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B5385873-3E58-4772-AE55-78FCFFEDADB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7CE458FE-0DE0-4BD8-A34D-CA8BBFE994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F8F7665D-8E18-495A-8264-D4D4E860F43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3953472A-340F-4DCD-8081-A770004678F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A29D82EC-F40F-46E1-A27B-0090263A83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56FD92BA-E9DF-42D9-A2EA-78ED79CC9E7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55F9562F-B123-4275-B123-BC04C6E12BF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60071F77-06AF-4065-9FC9-496E7F192FC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A9353578-8DA0-4E2A-8C40-78395CCF0A9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0F4523A7-2160-4E4C-8797-33CDF2DCC29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6F63E3FD-4F87-4897-B36E-FA69F200AAB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1D481DAE-8962-435E-AC60-2988B8A3FDD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0BD5B47E-D0E1-412C-A0A8-8ECED8FC2FE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A6EEB6AB-CEE9-455B-8DDD-E22FE46C204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C5C048F4-7CBC-4B6F-81B7-3972B8BE734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A92DB24D-A198-414A-9391-5B8BC5FC61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E987493A-919E-40E9-8C10-F0BEC0C7E5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5D0D7881-AFB1-4115-9DD3-F0898FA2AE0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5FCAC14A-36E7-412C-84AE-57577E0E57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ADF6404A-48D8-4BF3-9B30-79A590F2EB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DD9137B6-449D-4D9B-834B-E680EB39B1A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2047EE15-4E7E-4BF6-B8D3-65BE84FAD9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87487D8C-8DA0-4F56-BC7A-B04D5D6F91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13670BC2-30DB-4168-BADF-7ACA1B4BA52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411B41C4-5E4D-4DEA-993E-A9BEC58E3B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9070A167-EADB-45D6-B388-CD4806A7A74C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3C926374-DFF6-453B-8C89-AC53D113D0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05E8D490-60FA-4595-B507-115D91B87D1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49BA8C37-51A0-4A2C-B815-592FD81C35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6CCD459B-577B-4AFF-A8EC-A36CB8FE60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ED3AD098-CE1C-4C2A-B96F-E5F5FA2D41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99569CF1-D154-4518-9000-EDFA15472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F31C59FF-0706-4383-BB39-0F493AB49F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04EF4DBA-7BBC-40AF-AEAB-2E3763ED7F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877D2C3A-48EE-46E7-9072-97F8A6DC62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04370B8A-5A32-4761-9323-9D035120CEA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E4726EBC-B2E1-451A-BA78-A64A4315E03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36822554-9E92-41A7-BFD2-F6D4397BBA1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929BFA91-67D8-4A51-9C43-89EF5B5F360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831487E8-46F5-4773-BFF6-E321B40A0EA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EFEF3E57-FD87-43D5-B660-85AC766D5EB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CE23EC6E-86B4-42BB-B781-78F861C3BC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84EE02C0-503A-4576-8A5B-72B7FBD25D6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471A5665-CB7E-46A9-AC0A-091836D101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DB61D493-F96E-449F-B784-F9AC2ED790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207F4507-B44C-4A50-842B-B03C47B400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C40309F0-E83B-47CD-B7AC-C39DA40683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7AA112CD-6E2F-49A2-B733-834839765B2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86C99B26-8096-4FB3-87CD-B12940B3944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FFDAABB2-36D6-4200-A375-84AD5FA882D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A64D6B64-14FB-4C31-B963-D7AF4B0B84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AA909C1E-39EC-4DB4-808A-ED3D2B1627C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D1D99F7D-BB26-4C66-BA4C-D25B6A9F6A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39B0E574-3760-42E0-B7E5-B6AA130B6CB1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ED10E8A2-0DC2-4625-85A4-1CEC6AB280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5FFF987F-7F12-458F-9197-6647962F286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3343B322-EEEC-49DB-AFE7-FAD4B13A8F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B6D33953-986C-4C4A-B64A-6A54286F50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FA1A0626-C353-423E-A73E-60D3F0DAC27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F81F6E0F-99F6-4897-ACD7-020CDA05D75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0B8B3C71-6C13-451E-AC84-D6F4427BE8E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7F61C5C2-AC29-4D5E-A2E1-555F01B3874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D29A2298-FE03-4C99-AF76-343AE0EC9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1B887C66-3B69-4E9A-B95C-4F61A863A3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65ED2BB9-9726-4073-85A0-01E1A375E31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95DDA9FE-17C8-4680-9D1F-85DECF6A58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908D1E71-65D8-47A1-8046-57AB6F6F13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1F13D0DD-8877-4B84-89B7-81B1256C9AE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D8AC1077-EF59-4EB6-96D2-5D555C924D3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63E29F89-B663-4947-A011-0ED781DE2D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F10A24BE-3EC4-496D-A27E-C4EA33E42E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F3E40631-CBA9-40A6-9FB4-8322F2C8517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82432E04-5DA4-414D-AA11-9EBE6F430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D84D37D0-9495-4CFB-B11F-C4728807A9C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67FF917C-EE61-41F7-8B0C-E2C5408B1F2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13C83B94-1B42-4A93-BD60-87BDE26EF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EF712C64-9EB6-4267-946D-1DF3FCB0BA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2994F308-1588-4E93-9D23-0104F7FF65A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E04F6083-F63D-4383-8EE7-6C2B5DF1BB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76EEE592-EB63-459E-8AC6-8B72C7810D4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1C4DC92C-C204-4EC6-A256-FDE94EDEF8B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5B881A1A-39E3-4D0C-8970-B47002551A26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11180F48-EA60-4D03-9194-9747459CCB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E99EC1E0-3A49-4BFA-8BC5-E1DF37C710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61886F7C-2DE6-4703-AB63-2089AFC42E6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340BE270-1F2A-468A-A3B4-4020749A64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18FDC5E4-C24A-49F3-AEF0-1A146EE071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99B2813B-146E-43EE-8BDD-E4814828D9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B9BA69E7-21C8-4E9F-BD79-D1E634027F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0B44416C-6EDB-4FD7-9BF2-C233F6EF2C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E2DE25D8-096C-41BD-B830-D7CF0192459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E8D790FB-6D0F-47F1-8986-32575B2B1C7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212F30D9-53E6-49F6-B78E-7793918CF7F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5B3FB6F5-2B99-4453-A985-B3A52324DF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E5AD129D-954A-4FDE-884B-AAFD6530BE9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276DA500-D9DC-4DCC-8551-067B918B07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10804574-731A-445D-9270-75749861178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EE06EFC4-7CDD-4F2F-AEA3-E477E804140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06D77753-9FBD-49CB-87D1-ABDA475F903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89438FD0-6281-49E9-B3FC-BB1453DE02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6018C640-D11F-4AE2-9D6D-E4F5A9C01A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2DA14CA8-8DCB-41D0-8898-8AE2F2858F4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DBDC2893-1EDB-4895-A1DA-5DA6F2C6D7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9E961F55-57ED-4874-91D8-2888129C8C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2F0C622C-C89E-4009-A27B-FE528B14C61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8EE75268-DAEE-45CC-9567-FA30F29888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62BBDE04-1F14-446F-871C-73C0E180CC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543B69FC-7C0D-46A9-A8C3-5344E3EA137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81EF1175-B6D2-47F2-AB15-6B1A6581B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55" name="矩形 154">
            <a:extLst>
              <a:ext uri="{FF2B5EF4-FFF2-40B4-BE49-F238E27FC236}">
                <a16:creationId xmlns:a16="http://schemas.microsoft.com/office/drawing/2014/main" xmlns="" id="{FF21A790-67B4-4C75-983A-22DE9532744D}"/>
              </a:ext>
            </a:extLst>
          </p:cNvPr>
          <p:cNvSpPr/>
          <p:nvPr/>
        </p:nvSpPr>
        <p:spPr>
          <a:xfrm>
            <a:off x="1504359" y="387350"/>
            <a:ext cx="8483600" cy="5456888"/>
          </a:xfrm>
          <a:prstGeom prst="rect">
            <a:avLst/>
          </a:prstGeom>
          <a:solidFill>
            <a:srgbClr val="FDD12E"/>
          </a:solidFill>
          <a:ln>
            <a:noFill/>
          </a:ln>
          <a:effectLst>
            <a:outerShdw blurRad="50800" dist="38100" dir="8100000" algn="t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56" name="矩形 155">
            <a:extLst>
              <a:ext uri="{FF2B5EF4-FFF2-40B4-BE49-F238E27FC236}">
                <a16:creationId xmlns:a16="http://schemas.microsoft.com/office/drawing/2014/main" xmlns="" id="{B760860D-BA7B-4918-9394-D52A64181739}"/>
              </a:ext>
            </a:extLst>
          </p:cNvPr>
          <p:cNvSpPr/>
          <p:nvPr/>
        </p:nvSpPr>
        <p:spPr>
          <a:xfrm>
            <a:off x="2204042" y="1013761"/>
            <a:ext cx="8483600" cy="5456889"/>
          </a:xfrm>
          <a:prstGeom prst="rect">
            <a:avLst/>
          </a:prstGeom>
          <a:solidFill>
            <a:schemeClr val="bg1"/>
          </a:solidFill>
          <a:ln>
            <a:noFill/>
          </a:ln>
          <a:effectLst>
            <a:outerShdw blurRad="50800" dist="38100" dir="8100000" algn="tr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59" name="直接连接符 158">
            <a:extLst>
              <a:ext uri="{FF2B5EF4-FFF2-40B4-BE49-F238E27FC236}">
                <a16:creationId xmlns:a16="http://schemas.microsoft.com/office/drawing/2014/main" xmlns="" id="{EDA7E7FA-82F0-4A21-B68B-436A52F5261A}"/>
              </a:ext>
            </a:extLst>
          </p:cNvPr>
          <p:cNvCxnSpPr>
            <a:cxnSpLocks/>
          </p:cNvCxnSpPr>
          <p:nvPr/>
        </p:nvCxnSpPr>
        <p:spPr>
          <a:xfrm>
            <a:off x="1867910" y="1483852"/>
            <a:ext cx="0" cy="1820967"/>
          </a:xfrm>
          <a:prstGeom prst="line">
            <a:avLst/>
          </a:prstGeom>
          <a:ln w="127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60" name="文本框 159">
            <a:extLst>
              <a:ext uri="{FF2B5EF4-FFF2-40B4-BE49-F238E27FC236}">
                <a16:creationId xmlns:a16="http://schemas.microsoft.com/office/drawing/2014/main" xmlns="" id="{655727CC-AF60-41E8-852B-46DA1D38C57A}"/>
              </a:ext>
            </a:extLst>
          </p:cNvPr>
          <p:cNvSpPr txBox="1"/>
          <p:nvPr/>
        </p:nvSpPr>
        <p:spPr>
          <a:xfrm>
            <a:off x="1595054" y="552096"/>
            <a:ext cx="5457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>
                <a:latin typeface="+mn-ea"/>
              </a:rPr>
              <a:t>04</a:t>
            </a:r>
          </a:p>
          <a:p>
            <a:pPr algn="ctr"/>
            <a:r>
              <a:rPr lang="en-US" altLang="zh-CN">
                <a:latin typeface="+mn-ea"/>
              </a:rPr>
              <a:t>/</a:t>
            </a:r>
          </a:p>
          <a:p>
            <a:pPr algn="ctr"/>
            <a:r>
              <a:rPr lang="en-US" altLang="zh-CN">
                <a:latin typeface="+mn-ea"/>
              </a:rPr>
              <a:t>05</a:t>
            </a:r>
            <a:endParaRPr lang="zh-CN" altLang="en-US">
              <a:latin typeface="+mn-ea"/>
            </a:endParaRPr>
          </a:p>
        </p:txBody>
      </p:sp>
      <p:sp>
        <p:nvSpPr>
          <p:cNvPr id="162" name="文本框 161">
            <a:extLst>
              <a:ext uri="{FF2B5EF4-FFF2-40B4-BE49-F238E27FC236}">
                <a16:creationId xmlns:a16="http://schemas.microsoft.com/office/drawing/2014/main" xmlns="" id="{0A18C52E-6803-41B6-87E4-9D4660DD2350}"/>
              </a:ext>
            </a:extLst>
          </p:cNvPr>
          <p:cNvSpPr txBox="1"/>
          <p:nvPr/>
        </p:nvSpPr>
        <p:spPr>
          <a:xfrm>
            <a:off x="1595054" y="3313246"/>
            <a:ext cx="545712" cy="92333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>
                <a:latin typeface="+mn-ea"/>
              </a:rPr>
              <a:t>05</a:t>
            </a:r>
          </a:p>
          <a:p>
            <a:pPr algn="ctr"/>
            <a:r>
              <a:rPr lang="en-US" altLang="zh-CN">
                <a:latin typeface="+mn-ea"/>
              </a:rPr>
              <a:t>/</a:t>
            </a:r>
          </a:p>
          <a:p>
            <a:pPr algn="ctr"/>
            <a:r>
              <a:rPr lang="en-US" altLang="zh-CN">
                <a:latin typeface="+mn-ea"/>
              </a:rPr>
              <a:t>05</a:t>
            </a:r>
            <a:endParaRPr lang="zh-CN" altLang="en-US">
              <a:latin typeface="+mn-ea"/>
            </a:endParaRPr>
          </a:p>
        </p:txBody>
      </p:sp>
      <p:grpSp>
        <p:nvGrpSpPr>
          <p:cNvPr id="167" name="组合 166">
            <a:extLst>
              <a:ext uri="{FF2B5EF4-FFF2-40B4-BE49-F238E27FC236}">
                <a16:creationId xmlns:a16="http://schemas.microsoft.com/office/drawing/2014/main" xmlns="" id="{CB3E62FE-28E5-47AA-BFD2-0775EEE92BE1}"/>
              </a:ext>
            </a:extLst>
          </p:cNvPr>
          <p:cNvGrpSpPr/>
          <p:nvPr/>
        </p:nvGrpSpPr>
        <p:grpSpPr>
          <a:xfrm>
            <a:off x="7547862" y="2055030"/>
            <a:ext cx="2440096" cy="2440096"/>
            <a:chOff x="7547862" y="2055030"/>
            <a:chExt cx="2440096" cy="2440096"/>
          </a:xfrm>
        </p:grpSpPr>
        <p:cxnSp>
          <p:nvCxnSpPr>
            <p:cNvPr id="164" name="直接连接符 163">
              <a:extLst>
                <a:ext uri="{FF2B5EF4-FFF2-40B4-BE49-F238E27FC236}">
                  <a16:creationId xmlns:a16="http://schemas.microsoft.com/office/drawing/2014/main" xmlns="" id="{8CDF3497-356D-41A5-B9AB-EDC2DA6EBE91}"/>
                </a:ext>
              </a:extLst>
            </p:cNvPr>
            <p:cNvCxnSpPr/>
            <p:nvPr/>
          </p:nvCxnSpPr>
          <p:spPr>
            <a:xfrm>
              <a:off x="7547862" y="4490236"/>
              <a:ext cx="24400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5" name="直接连接符 164">
              <a:extLst>
                <a:ext uri="{FF2B5EF4-FFF2-40B4-BE49-F238E27FC236}">
                  <a16:creationId xmlns:a16="http://schemas.microsoft.com/office/drawing/2014/main" xmlns="" id="{2B34D3C4-E419-4AA7-A73D-C9838C56A48E}"/>
                </a:ext>
              </a:extLst>
            </p:cNvPr>
            <p:cNvCxnSpPr>
              <a:cxnSpLocks/>
            </p:cNvCxnSpPr>
            <p:nvPr/>
          </p:nvCxnSpPr>
          <p:spPr>
            <a:xfrm rot="5400000">
              <a:off x="8765465" y="3275078"/>
              <a:ext cx="2440096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68" name="文本框 167">
            <a:extLst>
              <a:ext uri="{FF2B5EF4-FFF2-40B4-BE49-F238E27FC236}">
                <a16:creationId xmlns:a16="http://schemas.microsoft.com/office/drawing/2014/main" xmlns="" id="{33580C17-2A07-4741-8DC4-8550F2817DD7}"/>
              </a:ext>
            </a:extLst>
          </p:cNvPr>
          <p:cNvSpPr txBox="1"/>
          <p:nvPr/>
        </p:nvSpPr>
        <p:spPr>
          <a:xfrm>
            <a:off x="8934133" y="1610833"/>
            <a:ext cx="11762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>
                <a:latin typeface="Agency FB" panose="020B0503020202020204" pitchFamily="34" charset="0"/>
              </a:rPr>
              <a:t>TEXT HERE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169" name="文本框 168">
            <a:extLst>
              <a:ext uri="{FF2B5EF4-FFF2-40B4-BE49-F238E27FC236}">
                <a16:creationId xmlns:a16="http://schemas.microsoft.com/office/drawing/2014/main" xmlns="" id="{10A5C931-CD7A-4003-954A-06382F1F2233}"/>
              </a:ext>
            </a:extLst>
          </p:cNvPr>
          <p:cNvSpPr txBox="1"/>
          <p:nvPr/>
        </p:nvSpPr>
        <p:spPr>
          <a:xfrm>
            <a:off x="6377768" y="4290181"/>
            <a:ext cx="1176296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2000">
                <a:latin typeface="Agency FB" panose="020B0503020202020204" pitchFamily="34" charset="0"/>
              </a:rPr>
              <a:t>TEXT HERE</a:t>
            </a:r>
            <a:endParaRPr lang="zh-CN" altLang="en-US" sz="2000">
              <a:latin typeface="Agency FB" panose="020B0503020202020204" pitchFamily="34" charset="0"/>
            </a:endParaRPr>
          </a:p>
        </p:txBody>
      </p:sp>
      <p:sp>
        <p:nvSpPr>
          <p:cNvPr id="170" name="文本框 169">
            <a:extLst>
              <a:ext uri="{FF2B5EF4-FFF2-40B4-BE49-F238E27FC236}">
                <a16:creationId xmlns:a16="http://schemas.microsoft.com/office/drawing/2014/main" xmlns="" id="{7B9386EB-EAD3-448C-A30D-0400C522BFF5}"/>
              </a:ext>
            </a:extLst>
          </p:cNvPr>
          <p:cNvSpPr txBox="1"/>
          <p:nvPr/>
        </p:nvSpPr>
        <p:spPr>
          <a:xfrm>
            <a:off x="2743829" y="1927354"/>
            <a:ext cx="2275531" cy="369511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malesuada libero, sit amet commodo magna eros quis urna. Nunc viverra imperdiet enim.</a:t>
            </a:r>
          </a:p>
        </p:txBody>
      </p:sp>
      <p:sp>
        <p:nvSpPr>
          <p:cNvPr id="171" name="文本框 170">
            <a:extLst>
              <a:ext uri="{FF2B5EF4-FFF2-40B4-BE49-F238E27FC236}">
                <a16:creationId xmlns:a16="http://schemas.microsoft.com/office/drawing/2014/main" xmlns="" id="{3E844562-8A70-43C5-865F-63904BD26BC6}"/>
              </a:ext>
            </a:extLst>
          </p:cNvPr>
          <p:cNvSpPr txBox="1"/>
          <p:nvPr/>
        </p:nvSpPr>
        <p:spPr>
          <a:xfrm>
            <a:off x="7500958" y="4675679"/>
            <a:ext cx="2894865" cy="162685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</p:txBody>
      </p:sp>
    </p:spTree>
    <p:extLst>
      <p:ext uri="{BB962C8B-B14F-4D97-AF65-F5344CB8AC3E}">
        <p14:creationId xmlns:p14="http://schemas.microsoft.com/office/powerpoint/2010/main" val="1715521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8EA769E2-DA2E-4503-9CD9-10149233FD15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491CCCE6-7AC3-492F-ACA0-673FF11429FE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9B1F9187-86BC-4108-9F30-65E63312A332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94C5DB0F-6E36-4DA2-AE66-916A444FA16C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E5650E00-8832-4B29-8135-E8E6D226F5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254497CB-D00F-48D7-BF45-07EED01E8BB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32E1650A-B6F4-407E-BDB9-BC2E5445FE6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3E344D33-519E-4299-A98A-63DAD0299D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F18EA447-374F-4D3B-A2DA-FA5E93FD39F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544C4055-2DDB-4CEB-84A8-92F8A3C9B0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255D70F0-6BC8-49FF-904B-F2E41F7A19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D3EA5198-E8E5-4957-891E-8354995C0D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C98B05F7-6FCC-4C3E-8E06-4713150DAF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8ED31460-274C-4480-BD94-9DD02E2CDE3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9D0A8696-3154-4395-AD78-B45AB62AD53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FB77C2AA-C325-4EE6-B444-7A89829C56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2414785D-C810-4CD0-8596-866D95942F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6D38F911-39A3-457A-8219-0E68F66FB4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542DCF10-A707-4294-8D12-C455CF273F2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95E9E823-6F96-43C9-B5C7-38239975F1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D53FA2B0-E044-4F73-87D0-64A333302A3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A6440B78-D313-4BD4-A6E2-0FDABD5C3C2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8290A927-6284-4EEE-9567-BD8C6696661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A21802F8-16AF-4817-99C8-1EBEDC73077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0764E698-8233-4448-A025-98E19CEA76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6710C157-CC39-4CE0-BB59-BD632E77341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51CED751-FCFB-442E-83FD-B655142CB1C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88E339F8-E685-4C5F-80F7-2DCA5DC844E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73118F81-29A1-4F46-B308-5A9481B4F50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48A0B901-433B-4B9C-AC3B-4A8387DAC6A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5C974FA0-CBD9-445F-9148-D8AF95B6B8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FA4A6011-964E-4F98-8481-1DF5A2503F06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0A62D615-BE9D-4142-A50C-09DF842B66C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46C75367-CC5E-4079-80BA-BB5207A38CA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F09D58C8-F029-474C-9EBC-B6AA3CCDFEB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B94C4CAC-40EE-4128-9A57-49FE8E2A383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DD5D756A-62C1-4D3A-A50E-AC32E72A061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C0DCFDD4-4137-44A8-9CBF-2578D67A392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9609E908-F37A-4F79-A2DC-09C75BCF32D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751D6182-CD73-4DA6-9BC8-44CB89BCCAC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34B4A174-BADF-43D8-A422-DDC6AADBB23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60871BD3-FAD9-4780-AC07-7BEBC7D0B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1FBFDBE5-453B-42D6-BA68-50945DCD1B0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A960AD8A-8A1A-4A1A-898A-2E15736B6AF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7F7FC2A5-CBEF-42CC-9235-0CCA8CEFCC8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06915D71-DE97-4BDF-9730-294DAA30A22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292F3291-266C-48FE-81EB-E67E253477A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CC0B1CF3-32EE-45B3-9286-929EAD324D9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374A0CEC-B98E-4766-B9E1-1AD501DDEB7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ACF3696B-F65F-4912-8F7B-F9510E8F4F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7EFE94A8-6710-44B6-BCF2-7A005B0727C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3D60F46E-F699-4125-8092-F8051C7337E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3374D9F0-ECFA-4A86-A35F-9BBE7FB5BE4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DDA94066-7245-4203-8188-53B413D24E5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06143117-9E5A-4072-8790-552041FD484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3731D855-5329-42F5-8908-3FABB8A38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0D86F75F-8443-48CD-A564-05782A40E2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CCDE7427-8BEC-49D0-804A-58F0A377600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D1CFC35D-A4F1-47FB-912A-74B4AE6245A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8C7F7B9F-F725-44A6-BA77-3113E677D24A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8AC61861-F048-4C67-A330-BE70B2C41A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C6D3E552-B84A-415D-8B50-090346D9D81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DBFF38F4-106F-4A3C-9973-8956513D7FE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D393D62D-9B97-49AD-97D1-28615331C43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B69E650C-E7C9-4230-A6FC-96453BD1B83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EC6EAE88-0A78-4AC7-ADEB-015F1E9753E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E1190913-66F7-4AB8-B291-67F0F2F7EA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39002939-9CA5-48B7-AD95-02C74040CAB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F901211A-B540-4F64-A215-0395909FEC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6A8030D6-012C-4AF9-A636-AEDE1086472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F39C478B-A238-4973-8EA6-B9B90DB01E3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1E4AA0F0-F2CA-4145-B1DF-6FE2A53A321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B675FCFA-164A-4E4E-B9CF-0555960BB7D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D6618BCE-31A6-42F4-9DD4-6798E0E6D30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6D1BC952-F3B5-4A65-BFC2-AA93F738682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940995DC-428A-4554-AB0E-0B89A541CA3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61BDF645-064A-406F-B1D5-73F88310640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532E9C84-EF3A-4087-A4CA-4CF7EEEE7D3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60C4C475-FF0D-443A-A157-B2114E8EFA2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BCDE96D0-9416-43EE-85EA-DDFAE466EF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2011BA21-7035-4202-8081-42EA93C380E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62982089-E958-4A83-89B3-D1EA135A92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FB8C2823-0CA3-4453-9B9B-EDC0E757780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5F88E050-41A8-4AF5-8A37-446EB7133EF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DE3AE4DF-FA92-42A2-89CD-661067848E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B30404A4-50DA-4711-9067-90BF6FFB514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16E538EE-06ED-45F9-8436-4F85625A1C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3C545EA3-961E-47A1-961F-07693D6F7F40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D36A6161-2469-45DD-BEEE-0370399B315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8373595D-0F17-48D6-81A2-F3D780090AA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C5095045-050E-4B0A-B88F-712144E3571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C26929F4-5E6D-4135-A133-640B05C31E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C5F414DF-90B1-4CA8-8E69-40031EC5206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6C590E3B-3659-4797-BEC1-FA4691AE67B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6D1C459B-CA17-45F9-89BD-5E4F8833FE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A9F7E550-193E-4F59-9965-9B435F8A43E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3FE7E95E-73FF-42FE-B00D-E6EF14DB194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94C15A8B-6FB7-4E22-A18B-9DF2296ED6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A4C39FF1-ACBC-42F1-87DE-6D20454152D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4F4F2D94-373F-4D23-AFDA-BD471CD5FF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FD9E4E7A-8DF8-4800-AAB6-F7B94B1BDA5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F1867551-C286-47F7-A60B-D56C4AE5940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6B98A80C-5989-4BF0-A122-188DD9CA4EE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5E7C31D9-7235-42B8-BFD4-A128F5F3C23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21D90E9D-D9BF-48FE-88DD-BB0DC83C39D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C223DC15-D58B-4F53-9FDD-F446CC4736F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81EE4D00-5019-45A4-82D0-BB4E37709D9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20FA1B98-EE13-43BA-B45D-35BE384C68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4BA84BA1-55C3-4C56-936D-E8E96D86C3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F1C8772B-EC3D-45D1-B022-7D6004640C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12BFE8CA-3332-493F-924E-9FF29EE96A2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DE4C6675-81A9-4D15-B072-3C65E9315CC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1CECE92E-A1B5-436C-8100-6ABB2CB92AF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4E6B1119-810D-4175-9E1D-5E34625C653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1F7D6AF0-9538-46E9-8105-96069CEA4E7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F6A7058D-44E8-4951-9E3C-FA096EFB7BB6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60F16CA3-B812-4283-B467-3490823F29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E4C6A4DD-5ADA-4F33-99B7-39FC7B1C278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E4B462C4-5CF3-4D95-B25D-8A1BECC8C3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F47733A8-7031-4703-B4FF-4574D0AF50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02AE57F2-472B-4BE1-BE46-2F3A598999A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F64531CE-4B06-44B4-ABC2-191F51C1D76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CA8F2934-B902-464B-A1BD-C37F30F69A6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7BE54D35-CC38-48BF-865B-22638F267C5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29710DB2-AEBE-4272-8994-7D0AC677A19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4120F020-E547-4957-89AA-1586FFA4C30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F25D7EFF-ECF4-4787-A194-0A3AF058250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3064EDB2-815D-45AA-B982-ADB8EE8CBD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1AA30B24-96E3-436B-AE4F-03FEAB283A1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08CBCF97-BDCC-49B5-9921-AA0313C4BED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C1A138AF-404B-4D00-B14B-09E8B799FFF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94FF5CDF-0DBB-4FED-BCB9-D4C9B105E27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65FFDBCC-D4EB-4241-B3F5-6CF9AC4599C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96A2F29F-91DC-4FA9-9241-78695AFF570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0D70185D-77A8-4F7C-9229-5B32E414ACF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DC035643-D3CD-448E-9062-1EA67D886BC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9BE725B7-4D40-49FD-A759-A3642B6408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0039605E-FDC2-4300-A517-AC988F2EE07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ECFD5862-93E9-4992-9D3F-B39449E7E76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ED592AC7-3288-43A3-9EC1-C2F167BFE8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F8E1070F-4DC2-44EC-BDAF-7A651044F82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AACAA01D-C5BB-4621-BAD5-7561B98C826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809A3430-6F5A-4DC9-BC64-B2AB6880AB6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74" name="任意多边形: 形状 173">
            <a:extLst>
              <a:ext uri="{FF2B5EF4-FFF2-40B4-BE49-F238E27FC236}">
                <a16:creationId xmlns:a16="http://schemas.microsoft.com/office/drawing/2014/main" xmlns="" id="{44D91D10-523F-4772-B5F1-1FB82841931A}"/>
              </a:ext>
            </a:extLst>
          </p:cNvPr>
          <p:cNvSpPr/>
          <p:nvPr/>
        </p:nvSpPr>
        <p:spPr>
          <a:xfrm>
            <a:off x="-1" y="-3391"/>
            <a:ext cx="12192000" cy="6864782"/>
          </a:xfrm>
          <a:custGeom>
            <a:avLst/>
            <a:gdLst>
              <a:gd name="connsiteX0" fmla="*/ 7892296 w 12192000"/>
              <a:gd name="connsiteY0" fmla="*/ 0 h 6864782"/>
              <a:gd name="connsiteX1" fmla="*/ 11309420 w 12192000"/>
              <a:gd name="connsiteY1" fmla="*/ 0 h 6864782"/>
              <a:gd name="connsiteX2" fmla="*/ 11386115 w 12192000"/>
              <a:gd name="connsiteY2" fmla="*/ 76695 h 6864782"/>
              <a:gd name="connsiteX3" fmla="*/ 11386115 w 12192000"/>
              <a:gd name="connsiteY3" fmla="*/ 4746755 h 6864782"/>
              <a:gd name="connsiteX4" fmla="*/ 11846438 w 12192000"/>
              <a:gd name="connsiteY4" fmla="*/ 4746755 h 6864782"/>
              <a:gd name="connsiteX5" fmla="*/ 12192000 w 12192000"/>
              <a:gd name="connsiteY5" fmla="*/ 5092317 h 6864782"/>
              <a:gd name="connsiteX6" fmla="*/ 12192000 w 12192000"/>
              <a:gd name="connsiteY6" fmla="*/ 6439868 h 6864782"/>
              <a:gd name="connsiteX7" fmla="*/ 11846438 w 12192000"/>
              <a:gd name="connsiteY7" fmla="*/ 6785430 h 6864782"/>
              <a:gd name="connsiteX8" fmla="*/ 11385282 w 12192000"/>
              <a:gd name="connsiteY8" fmla="*/ 6785430 h 6864782"/>
              <a:gd name="connsiteX9" fmla="*/ 11380088 w 12192000"/>
              <a:gd name="connsiteY9" fmla="*/ 6811158 h 6864782"/>
              <a:gd name="connsiteX10" fmla="*/ 11309420 w 12192000"/>
              <a:gd name="connsiteY10" fmla="*/ 6858000 h 6864782"/>
              <a:gd name="connsiteX11" fmla="*/ 9065482 w 12192000"/>
              <a:gd name="connsiteY11" fmla="*/ 6858000 h 6864782"/>
              <a:gd name="connsiteX12" fmla="*/ 9031890 w 12192000"/>
              <a:gd name="connsiteY12" fmla="*/ 6864782 h 6864782"/>
              <a:gd name="connsiteX13" fmla="*/ 141139 w 12192000"/>
              <a:gd name="connsiteY13" fmla="*/ 6864782 h 6864782"/>
              <a:gd name="connsiteX14" fmla="*/ 0 w 12192000"/>
              <a:gd name="connsiteY14" fmla="*/ 6723643 h 6864782"/>
              <a:gd name="connsiteX15" fmla="*/ 0 w 12192000"/>
              <a:gd name="connsiteY15" fmla="*/ 144530 h 6864782"/>
              <a:gd name="connsiteX16" fmla="*/ 141139 w 12192000"/>
              <a:gd name="connsiteY16" fmla="*/ 3391 h 6864782"/>
              <a:gd name="connsiteX17" fmla="*/ 7875500 w 12192000"/>
              <a:gd name="connsiteY17" fmla="*/ 3391 h 686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192000" h="6864782">
                <a:moveTo>
                  <a:pt x="7892296" y="0"/>
                </a:moveTo>
                <a:lnTo>
                  <a:pt x="11309420" y="0"/>
                </a:lnTo>
                <a:cubicBezTo>
                  <a:pt x="11351777" y="0"/>
                  <a:pt x="11386115" y="34338"/>
                  <a:pt x="11386115" y="76695"/>
                </a:cubicBezTo>
                <a:lnTo>
                  <a:pt x="11386115" y="4746755"/>
                </a:lnTo>
                <a:lnTo>
                  <a:pt x="11846438" y="4746755"/>
                </a:lnTo>
                <a:cubicBezTo>
                  <a:pt x="12037287" y="4746755"/>
                  <a:pt x="12192000" y="4901468"/>
                  <a:pt x="12192000" y="5092317"/>
                </a:cubicBezTo>
                <a:lnTo>
                  <a:pt x="12192000" y="6439868"/>
                </a:lnTo>
                <a:cubicBezTo>
                  <a:pt x="12192000" y="6630717"/>
                  <a:pt x="12037287" y="6785430"/>
                  <a:pt x="11846438" y="6785430"/>
                </a:cubicBezTo>
                <a:lnTo>
                  <a:pt x="11385282" y="6785430"/>
                </a:lnTo>
                <a:lnTo>
                  <a:pt x="11380088" y="6811158"/>
                </a:lnTo>
                <a:cubicBezTo>
                  <a:pt x="11368445" y="6838685"/>
                  <a:pt x="11341188" y="6858000"/>
                  <a:pt x="11309420" y="6858000"/>
                </a:cubicBezTo>
                <a:lnTo>
                  <a:pt x="9065482" y="6858000"/>
                </a:lnTo>
                <a:lnTo>
                  <a:pt x="9031890" y="6864782"/>
                </a:lnTo>
                <a:lnTo>
                  <a:pt x="141139" y="6864782"/>
                </a:lnTo>
                <a:cubicBezTo>
                  <a:pt x="63190" y="6864782"/>
                  <a:pt x="0" y="6801592"/>
                  <a:pt x="0" y="6723643"/>
                </a:cubicBezTo>
                <a:lnTo>
                  <a:pt x="0" y="144530"/>
                </a:lnTo>
                <a:cubicBezTo>
                  <a:pt x="0" y="66581"/>
                  <a:pt x="63190" y="3391"/>
                  <a:pt x="141139" y="3391"/>
                </a:cubicBezTo>
                <a:lnTo>
                  <a:pt x="7875500" y="3391"/>
                </a:lnTo>
                <a:close/>
              </a:path>
            </a:pathLst>
          </a:custGeom>
          <a:solidFill>
            <a:srgbClr val="FDD12E"/>
          </a:solidFill>
          <a:ln>
            <a:noFill/>
          </a:ln>
          <a:effectLst>
            <a:outerShdw blurRad="50800" dist="38100" algn="l" rotWithShape="0">
              <a:prstClr val="black">
                <a:alpha val="15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5" name="任意多边形: 形状 174">
            <a:extLst>
              <a:ext uri="{FF2B5EF4-FFF2-40B4-BE49-F238E27FC236}">
                <a16:creationId xmlns:a16="http://schemas.microsoft.com/office/drawing/2014/main" xmlns="" id="{24A73603-1409-4D5A-9997-102BE3C00142}"/>
              </a:ext>
            </a:extLst>
          </p:cNvPr>
          <p:cNvSpPr/>
          <p:nvPr/>
        </p:nvSpPr>
        <p:spPr>
          <a:xfrm>
            <a:off x="0" y="-3391"/>
            <a:ext cx="11298704" cy="6864782"/>
          </a:xfrm>
          <a:custGeom>
            <a:avLst/>
            <a:gdLst>
              <a:gd name="connsiteX0" fmla="*/ 7804885 w 11298704"/>
              <a:gd name="connsiteY0" fmla="*/ 0 h 6864782"/>
              <a:gd name="connsiteX1" fmla="*/ 11222009 w 11298704"/>
              <a:gd name="connsiteY1" fmla="*/ 0 h 6864782"/>
              <a:gd name="connsiteX2" fmla="*/ 11298704 w 11298704"/>
              <a:gd name="connsiteY2" fmla="*/ 76695 h 6864782"/>
              <a:gd name="connsiteX3" fmla="*/ 11298704 w 11298704"/>
              <a:gd name="connsiteY3" fmla="*/ 6781305 h 6864782"/>
              <a:gd name="connsiteX4" fmla="*/ 11222009 w 11298704"/>
              <a:gd name="connsiteY4" fmla="*/ 6858000 h 6864782"/>
              <a:gd name="connsiteX5" fmla="*/ 9065482 w 11298704"/>
              <a:gd name="connsiteY5" fmla="*/ 6858000 h 6864782"/>
              <a:gd name="connsiteX6" fmla="*/ 9031890 w 11298704"/>
              <a:gd name="connsiteY6" fmla="*/ 6864782 h 6864782"/>
              <a:gd name="connsiteX7" fmla="*/ 141139 w 11298704"/>
              <a:gd name="connsiteY7" fmla="*/ 6864782 h 6864782"/>
              <a:gd name="connsiteX8" fmla="*/ 0 w 11298704"/>
              <a:gd name="connsiteY8" fmla="*/ 6723643 h 6864782"/>
              <a:gd name="connsiteX9" fmla="*/ 0 w 11298704"/>
              <a:gd name="connsiteY9" fmla="*/ 144530 h 6864782"/>
              <a:gd name="connsiteX10" fmla="*/ 141139 w 11298704"/>
              <a:gd name="connsiteY10" fmla="*/ 3391 h 6864782"/>
              <a:gd name="connsiteX11" fmla="*/ 7788089 w 11298704"/>
              <a:gd name="connsiteY11" fmla="*/ 3391 h 686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</a:cxnLst>
            <a:rect l="l" t="t" r="r" b="b"/>
            <a:pathLst>
              <a:path w="11298704" h="6864782">
                <a:moveTo>
                  <a:pt x="7804885" y="0"/>
                </a:moveTo>
                <a:lnTo>
                  <a:pt x="11222009" y="0"/>
                </a:lnTo>
                <a:cubicBezTo>
                  <a:pt x="11264366" y="0"/>
                  <a:pt x="11298704" y="34338"/>
                  <a:pt x="11298704" y="76695"/>
                </a:cubicBezTo>
                <a:lnTo>
                  <a:pt x="11298704" y="6781305"/>
                </a:lnTo>
                <a:cubicBezTo>
                  <a:pt x="11298704" y="6823662"/>
                  <a:pt x="11264366" y="6858000"/>
                  <a:pt x="11222009" y="6858000"/>
                </a:cubicBezTo>
                <a:lnTo>
                  <a:pt x="9065482" y="6858000"/>
                </a:lnTo>
                <a:lnTo>
                  <a:pt x="9031890" y="6864782"/>
                </a:lnTo>
                <a:lnTo>
                  <a:pt x="141139" y="6864782"/>
                </a:lnTo>
                <a:cubicBezTo>
                  <a:pt x="63190" y="6864782"/>
                  <a:pt x="0" y="6801592"/>
                  <a:pt x="0" y="6723643"/>
                </a:cubicBezTo>
                <a:lnTo>
                  <a:pt x="0" y="144530"/>
                </a:lnTo>
                <a:cubicBezTo>
                  <a:pt x="0" y="66581"/>
                  <a:pt x="63190" y="3391"/>
                  <a:pt x="141139" y="3391"/>
                </a:cubicBezTo>
                <a:lnTo>
                  <a:pt x="7788089" y="3391"/>
                </a:lnTo>
                <a:close/>
              </a:path>
            </a:pathLst>
          </a:custGeom>
          <a:solidFill>
            <a:schemeClr val="bg1"/>
          </a:solidFill>
          <a:ln>
            <a:noFill/>
          </a:ln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76" name="任意多边形: 形状 175">
            <a:extLst>
              <a:ext uri="{FF2B5EF4-FFF2-40B4-BE49-F238E27FC236}">
                <a16:creationId xmlns:a16="http://schemas.microsoft.com/office/drawing/2014/main" xmlns="" id="{87C757EE-DDAD-4B0B-AC9A-3EAD6D45FAE8}"/>
              </a:ext>
            </a:extLst>
          </p:cNvPr>
          <p:cNvSpPr/>
          <p:nvPr/>
        </p:nvSpPr>
        <p:spPr>
          <a:xfrm>
            <a:off x="0" y="-3391"/>
            <a:ext cx="12051847" cy="6864782"/>
          </a:xfrm>
          <a:custGeom>
            <a:avLst/>
            <a:gdLst>
              <a:gd name="connsiteX0" fmla="*/ 7752143 w 12051847"/>
              <a:gd name="connsiteY0" fmla="*/ 0 h 6864782"/>
              <a:gd name="connsiteX1" fmla="*/ 11169267 w 12051847"/>
              <a:gd name="connsiteY1" fmla="*/ 0 h 6864782"/>
              <a:gd name="connsiteX2" fmla="*/ 11245962 w 12051847"/>
              <a:gd name="connsiteY2" fmla="*/ 76695 h 6864782"/>
              <a:gd name="connsiteX3" fmla="*/ 11245962 w 12051847"/>
              <a:gd name="connsiteY3" fmla="*/ 2409663 h 6864782"/>
              <a:gd name="connsiteX4" fmla="*/ 11706285 w 12051847"/>
              <a:gd name="connsiteY4" fmla="*/ 2409663 h 6864782"/>
              <a:gd name="connsiteX5" fmla="*/ 12051847 w 12051847"/>
              <a:gd name="connsiteY5" fmla="*/ 2755225 h 6864782"/>
              <a:gd name="connsiteX6" fmla="*/ 12051847 w 12051847"/>
              <a:gd name="connsiteY6" fmla="*/ 4102776 h 6864782"/>
              <a:gd name="connsiteX7" fmla="*/ 11706285 w 12051847"/>
              <a:gd name="connsiteY7" fmla="*/ 4448338 h 6864782"/>
              <a:gd name="connsiteX8" fmla="*/ 11245962 w 12051847"/>
              <a:gd name="connsiteY8" fmla="*/ 4448338 h 6864782"/>
              <a:gd name="connsiteX9" fmla="*/ 11245962 w 12051847"/>
              <a:gd name="connsiteY9" fmla="*/ 6781305 h 6864782"/>
              <a:gd name="connsiteX10" fmla="*/ 11169267 w 12051847"/>
              <a:gd name="connsiteY10" fmla="*/ 6858000 h 6864782"/>
              <a:gd name="connsiteX11" fmla="*/ 9065482 w 12051847"/>
              <a:gd name="connsiteY11" fmla="*/ 6858000 h 6864782"/>
              <a:gd name="connsiteX12" fmla="*/ 9031890 w 12051847"/>
              <a:gd name="connsiteY12" fmla="*/ 6864782 h 6864782"/>
              <a:gd name="connsiteX13" fmla="*/ 141139 w 12051847"/>
              <a:gd name="connsiteY13" fmla="*/ 6864782 h 6864782"/>
              <a:gd name="connsiteX14" fmla="*/ 0 w 12051847"/>
              <a:gd name="connsiteY14" fmla="*/ 6723643 h 6864782"/>
              <a:gd name="connsiteX15" fmla="*/ 0 w 12051847"/>
              <a:gd name="connsiteY15" fmla="*/ 144530 h 6864782"/>
              <a:gd name="connsiteX16" fmla="*/ 141139 w 12051847"/>
              <a:gd name="connsiteY16" fmla="*/ 3391 h 6864782"/>
              <a:gd name="connsiteX17" fmla="*/ 7735347 w 12051847"/>
              <a:gd name="connsiteY17" fmla="*/ 3391 h 686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</a:cxnLst>
            <a:rect l="l" t="t" r="r" b="b"/>
            <a:pathLst>
              <a:path w="12051847" h="6864782">
                <a:moveTo>
                  <a:pt x="7752143" y="0"/>
                </a:moveTo>
                <a:lnTo>
                  <a:pt x="11169267" y="0"/>
                </a:lnTo>
                <a:cubicBezTo>
                  <a:pt x="11211624" y="0"/>
                  <a:pt x="11245962" y="34338"/>
                  <a:pt x="11245962" y="76695"/>
                </a:cubicBezTo>
                <a:lnTo>
                  <a:pt x="11245962" y="2409663"/>
                </a:lnTo>
                <a:lnTo>
                  <a:pt x="11706285" y="2409663"/>
                </a:lnTo>
                <a:cubicBezTo>
                  <a:pt x="11897134" y="2409663"/>
                  <a:pt x="12051847" y="2564376"/>
                  <a:pt x="12051847" y="2755225"/>
                </a:cubicBezTo>
                <a:lnTo>
                  <a:pt x="12051847" y="4102776"/>
                </a:lnTo>
                <a:cubicBezTo>
                  <a:pt x="12051847" y="4293625"/>
                  <a:pt x="11897134" y="4448338"/>
                  <a:pt x="11706285" y="4448338"/>
                </a:cubicBezTo>
                <a:lnTo>
                  <a:pt x="11245962" y="4448338"/>
                </a:lnTo>
                <a:lnTo>
                  <a:pt x="11245962" y="6781305"/>
                </a:lnTo>
                <a:cubicBezTo>
                  <a:pt x="11245962" y="6823662"/>
                  <a:pt x="11211624" y="6858000"/>
                  <a:pt x="11169267" y="6858000"/>
                </a:cubicBezTo>
                <a:lnTo>
                  <a:pt x="9065482" y="6858000"/>
                </a:lnTo>
                <a:lnTo>
                  <a:pt x="9031890" y="6864782"/>
                </a:lnTo>
                <a:lnTo>
                  <a:pt x="141139" y="6864782"/>
                </a:lnTo>
                <a:cubicBezTo>
                  <a:pt x="63190" y="6864782"/>
                  <a:pt x="0" y="6801592"/>
                  <a:pt x="0" y="6723643"/>
                </a:cubicBezTo>
                <a:lnTo>
                  <a:pt x="0" y="144530"/>
                </a:lnTo>
                <a:cubicBezTo>
                  <a:pt x="0" y="66581"/>
                  <a:pt x="63190" y="3391"/>
                  <a:pt x="141139" y="3391"/>
                </a:cubicBezTo>
                <a:lnTo>
                  <a:pt x="7735347" y="3391"/>
                </a:lnTo>
                <a:close/>
              </a:path>
            </a:pathLst>
          </a:custGeom>
          <a:solidFill>
            <a:srgbClr val="FDD12E"/>
          </a:solidFill>
          <a:ln>
            <a:noFill/>
          </a:ln>
          <a:effectLst>
            <a:outerShdw blurRad="50800" dist="38100" sx="99000" sy="99000" algn="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3" name="任意多边形: 形状 182">
            <a:extLst>
              <a:ext uri="{FF2B5EF4-FFF2-40B4-BE49-F238E27FC236}">
                <a16:creationId xmlns:a16="http://schemas.microsoft.com/office/drawing/2014/main" xmlns="" id="{9E94F751-15A3-466B-BF0F-411B5A08A0E1}"/>
              </a:ext>
            </a:extLst>
          </p:cNvPr>
          <p:cNvSpPr/>
          <p:nvPr/>
        </p:nvSpPr>
        <p:spPr>
          <a:xfrm>
            <a:off x="5583600" y="-3391"/>
            <a:ext cx="5584474" cy="6864782"/>
          </a:xfrm>
          <a:custGeom>
            <a:avLst/>
            <a:gdLst>
              <a:gd name="connsiteX0" fmla="*/ 2090655 w 5584474"/>
              <a:gd name="connsiteY0" fmla="*/ 0 h 6864782"/>
              <a:gd name="connsiteX1" fmla="*/ 5507779 w 5584474"/>
              <a:gd name="connsiteY1" fmla="*/ 0 h 6864782"/>
              <a:gd name="connsiteX2" fmla="*/ 5584474 w 5584474"/>
              <a:gd name="connsiteY2" fmla="*/ 76695 h 6864782"/>
              <a:gd name="connsiteX3" fmla="*/ 5584474 w 5584474"/>
              <a:gd name="connsiteY3" fmla="*/ 6781305 h 6864782"/>
              <a:gd name="connsiteX4" fmla="*/ 5507779 w 5584474"/>
              <a:gd name="connsiteY4" fmla="*/ 6858000 h 6864782"/>
              <a:gd name="connsiteX5" fmla="*/ 3481882 w 5584474"/>
              <a:gd name="connsiteY5" fmla="*/ 6858000 h 6864782"/>
              <a:gd name="connsiteX6" fmla="*/ 3448290 w 5584474"/>
              <a:gd name="connsiteY6" fmla="*/ 6864782 h 6864782"/>
              <a:gd name="connsiteX7" fmla="*/ 0 w 5584474"/>
              <a:gd name="connsiteY7" fmla="*/ 6864782 h 6864782"/>
              <a:gd name="connsiteX8" fmla="*/ 0 w 5584474"/>
              <a:gd name="connsiteY8" fmla="*/ 3391 h 6864782"/>
              <a:gd name="connsiteX9" fmla="*/ 2073859 w 5584474"/>
              <a:gd name="connsiteY9" fmla="*/ 3391 h 68647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5584474" h="6864782">
                <a:moveTo>
                  <a:pt x="2090655" y="0"/>
                </a:moveTo>
                <a:lnTo>
                  <a:pt x="5507779" y="0"/>
                </a:lnTo>
                <a:cubicBezTo>
                  <a:pt x="5550136" y="0"/>
                  <a:pt x="5584474" y="34338"/>
                  <a:pt x="5584474" y="76695"/>
                </a:cubicBezTo>
                <a:lnTo>
                  <a:pt x="5584474" y="6781305"/>
                </a:lnTo>
                <a:cubicBezTo>
                  <a:pt x="5584474" y="6823662"/>
                  <a:pt x="5550136" y="6858000"/>
                  <a:pt x="5507779" y="6858000"/>
                </a:cubicBezTo>
                <a:lnTo>
                  <a:pt x="3481882" y="6858000"/>
                </a:lnTo>
                <a:lnTo>
                  <a:pt x="3448290" y="6864782"/>
                </a:lnTo>
                <a:lnTo>
                  <a:pt x="0" y="6864782"/>
                </a:lnTo>
                <a:lnTo>
                  <a:pt x="0" y="3391"/>
                </a:lnTo>
                <a:lnTo>
                  <a:pt x="2073859" y="3391"/>
                </a:lnTo>
                <a:close/>
              </a:path>
            </a:pathLst>
          </a:custGeom>
          <a:gradFill>
            <a:gsLst>
              <a:gs pos="13000">
                <a:schemeClr val="bg1"/>
              </a:gs>
              <a:gs pos="0">
                <a:schemeClr val="bg1">
                  <a:lumMod val="95000"/>
                </a:schemeClr>
              </a:gs>
            </a:gsLst>
            <a:lin ang="0" scaled="1"/>
          </a:gradFill>
          <a:ln>
            <a:noFill/>
          </a:ln>
          <a:effectLst>
            <a:outerShdw blurRad="50800" dist="38100" algn="l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82" name="任意多边形: 形状 181">
            <a:extLst>
              <a:ext uri="{FF2B5EF4-FFF2-40B4-BE49-F238E27FC236}">
                <a16:creationId xmlns:a16="http://schemas.microsoft.com/office/drawing/2014/main" xmlns="" id="{A541DC75-A505-4C40-8EEF-57BE82DB91AD}"/>
              </a:ext>
            </a:extLst>
          </p:cNvPr>
          <p:cNvSpPr/>
          <p:nvPr/>
        </p:nvSpPr>
        <p:spPr>
          <a:xfrm>
            <a:off x="0" y="-1695"/>
            <a:ext cx="5583600" cy="6861391"/>
          </a:xfrm>
          <a:custGeom>
            <a:avLst/>
            <a:gdLst>
              <a:gd name="connsiteX0" fmla="*/ 141139 w 5583600"/>
              <a:gd name="connsiteY0" fmla="*/ 0 h 6861391"/>
              <a:gd name="connsiteX1" fmla="*/ 5583600 w 5583600"/>
              <a:gd name="connsiteY1" fmla="*/ 0 h 6861391"/>
              <a:gd name="connsiteX2" fmla="*/ 5583600 w 5583600"/>
              <a:gd name="connsiteY2" fmla="*/ 6861391 h 6861391"/>
              <a:gd name="connsiteX3" fmla="*/ 141139 w 5583600"/>
              <a:gd name="connsiteY3" fmla="*/ 6861391 h 6861391"/>
              <a:gd name="connsiteX4" fmla="*/ 0 w 5583600"/>
              <a:gd name="connsiteY4" fmla="*/ 6720252 h 6861391"/>
              <a:gd name="connsiteX5" fmla="*/ 0 w 5583600"/>
              <a:gd name="connsiteY5" fmla="*/ 141139 h 6861391"/>
              <a:gd name="connsiteX6" fmla="*/ 141139 w 5583600"/>
              <a:gd name="connsiteY6" fmla="*/ 0 h 686139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5583600" h="6861391">
                <a:moveTo>
                  <a:pt x="141139" y="0"/>
                </a:moveTo>
                <a:lnTo>
                  <a:pt x="5583600" y="0"/>
                </a:lnTo>
                <a:lnTo>
                  <a:pt x="5583600" y="6861391"/>
                </a:lnTo>
                <a:lnTo>
                  <a:pt x="141139" y="6861391"/>
                </a:lnTo>
                <a:cubicBezTo>
                  <a:pt x="63190" y="6861391"/>
                  <a:pt x="0" y="6798201"/>
                  <a:pt x="0" y="6720252"/>
                </a:cubicBezTo>
                <a:lnTo>
                  <a:pt x="0" y="141139"/>
                </a:lnTo>
                <a:cubicBezTo>
                  <a:pt x="0" y="63190"/>
                  <a:pt x="63190" y="0"/>
                  <a:pt x="141139" y="0"/>
                </a:cubicBezTo>
                <a:close/>
              </a:path>
            </a:pathLst>
          </a:custGeom>
          <a:gradFill flip="none" rotWithShape="1">
            <a:gsLst>
              <a:gs pos="87000">
                <a:schemeClr val="bg1"/>
              </a:gs>
              <a:gs pos="100000">
                <a:schemeClr val="bg1">
                  <a:lumMod val="95000"/>
                </a:schemeClr>
              </a:gs>
            </a:gsLst>
            <a:lin ang="0" scaled="1"/>
            <a:tileRect/>
          </a:gra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cxnSp>
        <p:nvCxnSpPr>
          <p:cNvPr id="185" name="直接连接符 184">
            <a:extLst>
              <a:ext uri="{FF2B5EF4-FFF2-40B4-BE49-F238E27FC236}">
                <a16:creationId xmlns:a16="http://schemas.microsoft.com/office/drawing/2014/main" xmlns="" id="{5EFFD914-0355-42F6-B44B-F2565BDE3AF7}"/>
              </a:ext>
            </a:extLst>
          </p:cNvPr>
          <p:cNvCxnSpPr/>
          <p:nvPr/>
        </p:nvCxnSpPr>
        <p:spPr>
          <a:xfrm>
            <a:off x="5583600" y="-1695"/>
            <a:ext cx="0" cy="6861391"/>
          </a:xfrm>
          <a:prstGeom prst="line">
            <a:avLst/>
          </a:prstGeom>
          <a:ln>
            <a:solidFill>
              <a:schemeClr val="bg1">
                <a:lumMod val="85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6" name="文本框 185">
            <a:extLst>
              <a:ext uri="{FF2B5EF4-FFF2-40B4-BE49-F238E27FC236}">
                <a16:creationId xmlns:a16="http://schemas.microsoft.com/office/drawing/2014/main" xmlns="" id="{6D208F87-49AE-4787-85C3-04954480E7B7}"/>
              </a:ext>
            </a:extLst>
          </p:cNvPr>
          <p:cNvSpPr txBox="1"/>
          <p:nvPr/>
        </p:nvSpPr>
        <p:spPr>
          <a:xfrm rot="5400000">
            <a:off x="10588289" y="3162113"/>
            <a:ext cx="2008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latin typeface="Agency FB" panose="020B0503020202020204" pitchFamily="34" charset="0"/>
              </a:rPr>
              <a:t>TEXT HERE TWO</a:t>
            </a:r>
            <a:endParaRPr lang="zh-CN" altLang="en-US" sz="2800">
              <a:latin typeface="Agency FB" panose="020B0503020202020204" pitchFamily="34" charset="0"/>
            </a:endParaRPr>
          </a:p>
        </p:txBody>
      </p:sp>
      <p:sp>
        <p:nvSpPr>
          <p:cNvPr id="187" name="文本框 186">
            <a:extLst>
              <a:ext uri="{FF2B5EF4-FFF2-40B4-BE49-F238E27FC236}">
                <a16:creationId xmlns:a16="http://schemas.microsoft.com/office/drawing/2014/main" xmlns="" id="{0B77DC86-76B6-48A3-9029-F6D4BCE74B98}"/>
              </a:ext>
            </a:extLst>
          </p:cNvPr>
          <p:cNvSpPr txBox="1"/>
          <p:nvPr/>
        </p:nvSpPr>
        <p:spPr>
          <a:xfrm rot="5400000">
            <a:off x="10606725" y="5499409"/>
            <a:ext cx="2237980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800">
                <a:latin typeface="Agency FB" panose="020B0503020202020204" pitchFamily="34" charset="0"/>
              </a:rPr>
              <a:t>TEXT HERE THREE</a:t>
            </a:r>
            <a:endParaRPr lang="zh-CN" altLang="en-US" sz="2800">
              <a:latin typeface="Agency FB" panose="020B0503020202020204" pitchFamily="34" charset="0"/>
            </a:endParaRPr>
          </a:p>
        </p:txBody>
      </p:sp>
      <p:sp>
        <p:nvSpPr>
          <p:cNvPr id="189" name="文本框 188">
            <a:extLst>
              <a:ext uri="{FF2B5EF4-FFF2-40B4-BE49-F238E27FC236}">
                <a16:creationId xmlns:a16="http://schemas.microsoft.com/office/drawing/2014/main" xmlns="" id="{44B8C540-CF08-42C2-B632-F5BC85778C55}"/>
              </a:ext>
            </a:extLst>
          </p:cNvPr>
          <p:cNvSpPr txBox="1"/>
          <p:nvPr/>
        </p:nvSpPr>
        <p:spPr>
          <a:xfrm>
            <a:off x="485652" y="467181"/>
            <a:ext cx="2787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>
                <a:latin typeface="Agency FB" panose="020B0503020202020204" pitchFamily="34" charset="0"/>
              </a:rPr>
              <a:t>DESIGNED BY XIAO</a:t>
            </a:r>
            <a:endParaRPr lang="zh-CN" altLang="en-US" sz="3600">
              <a:latin typeface="Agency FB" panose="020B0503020202020204" pitchFamily="34" charset="0"/>
            </a:endParaRPr>
          </a:p>
        </p:txBody>
      </p:sp>
      <p:cxnSp>
        <p:nvCxnSpPr>
          <p:cNvPr id="190" name="直接连接符 189">
            <a:extLst>
              <a:ext uri="{FF2B5EF4-FFF2-40B4-BE49-F238E27FC236}">
                <a16:creationId xmlns:a16="http://schemas.microsoft.com/office/drawing/2014/main" xmlns="" id="{11B28171-97C3-4C7F-8B98-3DA3241ACF54}"/>
              </a:ext>
            </a:extLst>
          </p:cNvPr>
          <p:cNvCxnSpPr>
            <a:cxnSpLocks/>
          </p:cNvCxnSpPr>
          <p:nvPr/>
        </p:nvCxnSpPr>
        <p:spPr>
          <a:xfrm>
            <a:off x="565323" y="1082104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1" name="直接连接符 190">
            <a:extLst>
              <a:ext uri="{FF2B5EF4-FFF2-40B4-BE49-F238E27FC236}">
                <a16:creationId xmlns:a16="http://schemas.microsoft.com/office/drawing/2014/main" xmlns="" id="{3B898A97-C5E9-4201-A9BF-C07A5AE77ED0}"/>
              </a:ext>
            </a:extLst>
          </p:cNvPr>
          <p:cNvCxnSpPr>
            <a:cxnSpLocks/>
          </p:cNvCxnSpPr>
          <p:nvPr/>
        </p:nvCxnSpPr>
        <p:spPr>
          <a:xfrm>
            <a:off x="565323" y="498589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2" name="直接连接符 191">
            <a:extLst>
              <a:ext uri="{FF2B5EF4-FFF2-40B4-BE49-F238E27FC236}">
                <a16:creationId xmlns:a16="http://schemas.microsoft.com/office/drawing/2014/main" xmlns="" id="{64174FBD-D907-423D-BE88-6DA2C19B5E51}"/>
              </a:ext>
            </a:extLst>
          </p:cNvPr>
          <p:cNvCxnSpPr>
            <a:cxnSpLocks/>
          </p:cNvCxnSpPr>
          <p:nvPr/>
        </p:nvCxnSpPr>
        <p:spPr>
          <a:xfrm>
            <a:off x="565323" y="529997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93" name="直接连接符 192">
            <a:extLst>
              <a:ext uri="{FF2B5EF4-FFF2-40B4-BE49-F238E27FC236}">
                <a16:creationId xmlns:a16="http://schemas.microsoft.com/office/drawing/2014/main" xmlns="" id="{632ADEFC-59C4-4C26-82FA-400F7D9A81EF}"/>
              </a:ext>
            </a:extLst>
          </p:cNvPr>
          <p:cNvCxnSpPr>
            <a:cxnSpLocks/>
          </p:cNvCxnSpPr>
          <p:nvPr/>
        </p:nvCxnSpPr>
        <p:spPr>
          <a:xfrm>
            <a:off x="565323" y="1050697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94" name="文本框 193">
            <a:extLst>
              <a:ext uri="{FF2B5EF4-FFF2-40B4-BE49-F238E27FC236}">
                <a16:creationId xmlns:a16="http://schemas.microsoft.com/office/drawing/2014/main" xmlns="" id="{7916FA26-364D-42F7-8741-4B1A1996114F}"/>
              </a:ext>
            </a:extLst>
          </p:cNvPr>
          <p:cNvSpPr txBox="1"/>
          <p:nvPr/>
        </p:nvSpPr>
        <p:spPr>
          <a:xfrm>
            <a:off x="485652" y="1634211"/>
            <a:ext cx="2707425" cy="214154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Lorem ipsum :  //</a:t>
            </a:r>
          </a:p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dolor sit amet : /</a:t>
            </a:r>
          </a:p>
          <a:p>
            <a:pPr>
              <a:lnSpc>
                <a:spcPct val="120000"/>
              </a:lnSpc>
            </a:pPr>
            <a:endParaRPr lang="en-US" altLang="zh-CN" sz="16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consectetuer : / </a:t>
            </a:r>
          </a:p>
          <a:p>
            <a:pPr>
              <a:lnSpc>
                <a:spcPct val="120000"/>
              </a:lnSpc>
            </a:pPr>
            <a:endParaRPr lang="en-US" altLang="zh-CN" sz="16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endParaRPr lang="en-US" altLang="zh-CN" sz="16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adipiscing : //</a:t>
            </a:r>
          </a:p>
        </p:txBody>
      </p:sp>
      <p:sp>
        <p:nvSpPr>
          <p:cNvPr id="195" name="文本框 194">
            <a:extLst>
              <a:ext uri="{FF2B5EF4-FFF2-40B4-BE49-F238E27FC236}">
                <a16:creationId xmlns:a16="http://schemas.microsoft.com/office/drawing/2014/main" xmlns="" id="{26B496BA-07EE-43EC-9B2B-864993C99725}"/>
              </a:ext>
            </a:extLst>
          </p:cNvPr>
          <p:cNvSpPr txBox="1"/>
          <p:nvPr/>
        </p:nvSpPr>
        <p:spPr>
          <a:xfrm>
            <a:off x="1056510" y="6523806"/>
            <a:ext cx="4514487" cy="33419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</p:txBody>
      </p:sp>
      <p:sp>
        <p:nvSpPr>
          <p:cNvPr id="196" name="文本框 195">
            <a:extLst>
              <a:ext uri="{FF2B5EF4-FFF2-40B4-BE49-F238E27FC236}">
                <a16:creationId xmlns:a16="http://schemas.microsoft.com/office/drawing/2014/main" xmlns="" id="{4D4B20AB-9642-40A5-9FAA-03022E53A0D9}"/>
              </a:ext>
            </a:extLst>
          </p:cNvPr>
          <p:cNvSpPr txBox="1"/>
          <p:nvPr/>
        </p:nvSpPr>
        <p:spPr>
          <a:xfrm>
            <a:off x="2867090" y="4463964"/>
            <a:ext cx="2707425" cy="12551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consectetuer : / </a:t>
            </a:r>
          </a:p>
          <a:p>
            <a:pPr>
              <a:lnSpc>
                <a:spcPct val="120000"/>
              </a:lnSpc>
            </a:pPr>
            <a:endParaRPr lang="en-US" altLang="zh-CN" sz="16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endParaRPr lang="en-US" altLang="zh-CN" sz="16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600">
                <a:latin typeface="+mn-ea"/>
                <a:cs typeface="Calibri Light" panose="020F0302020204030204" pitchFamily="34" charset="0"/>
              </a:rPr>
              <a:t>adipiscing : //</a:t>
            </a:r>
          </a:p>
        </p:txBody>
      </p:sp>
      <p:grpSp>
        <p:nvGrpSpPr>
          <p:cNvPr id="211" name="组合 210">
            <a:extLst>
              <a:ext uri="{FF2B5EF4-FFF2-40B4-BE49-F238E27FC236}">
                <a16:creationId xmlns:a16="http://schemas.microsoft.com/office/drawing/2014/main" xmlns="" id="{D3E97E04-1E29-463A-B573-C94E13639396}"/>
              </a:ext>
            </a:extLst>
          </p:cNvPr>
          <p:cNvGrpSpPr/>
          <p:nvPr/>
        </p:nvGrpSpPr>
        <p:grpSpPr>
          <a:xfrm>
            <a:off x="5919222" y="364708"/>
            <a:ext cx="5003961" cy="6131975"/>
            <a:chOff x="5919222" y="364708"/>
            <a:chExt cx="5003961" cy="6131975"/>
          </a:xfrm>
        </p:grpSpPr>
        <p:cxnSp>
          <p:nvCxnSpPr>
            <p:cNvPr id="198" name="直接连接符 197">
              <a:extLst>
                <a:ext uri="{FF2B5EF4-FFF2-40B4-BE49-F238E27FC236}">
                  <a16:creationId xmlns:a16="http://schemas.microsoft.com/office/drawing/2014/main" xmlns="" id="{6201AEAE-63F1-45C3-93F3-8D700EE27F94}"/>
                </a:ext>
              </a:extLst>
            </p:cNvPr>
            <p:cNvCxnSpPr/>
            <p:nvPr/>
          </p:nvCxnSpPr>
          <p:spPr>
            <a:xfrm>
              <a:off x="5919222" y="2348798"/>
              <a:ext cx="50039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99" name="直接连接符 198">
              <a:extLst>
                <a:ext uri="{FF2B5EF4-FFF2-40B4-BE49-F238E27FC236}">
                  <a16:creationId xmlns:a16="http://schemas.microsoft.com/office/drawing/2014/main" xmlns="" id="{34F237B9-EAAB-411C-90B7-579D0AB78E9B}"/>
                </a:ext>
              </a:extLst>
            </p:cNvPr>
            <p:cNvCxnSpPr/>
            <p:nvPr/>
          </p:nvCxnSpPr>
          <p:spPr>
            <a:xfrm>
              <a:off x="5919222" y="3646898"/>
              <a:ext cx="50039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0" name="直接连接符 199">
              <a:extLst>
                <a:ext uri="{FF2B5EF4-FFF2-40B4-BE49-F238E27FC236}">
                  <a16:creationId xmlns:a16="http://schemas.microsoft.com/office/drawing/2014/main" xmlns="" id="{1C80604E-892C-48C6-8ACB-717F28097DD1}"/>
                </a:ext>
              </a:extLst>
            </p:cNvPr>
            <p:cNvCxnSpPr/>
            <p:nvPr/>
          </p:nvCxnSpPr>
          <p:spPr>
            <a:xfrm>
              <a:off x="5919222" y="4216177"/>
              <a:ext cx="50039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1" name="直接连接符 200">
              <a:extLst>
                <a:ext uri="{FF2B5EF4-FFF2-40B4-BE49-F238E27FC236}">
                  <a16:creationId xmlns:a16="http://schemas.microsoft.com/office/drawing/2014/main" xmlns="" id="{D0608AAA-9DF8-4DFB-A475-FF50C98F6A6A}"/>
                </a:ext>
              </a:extLst>
            </p:cNvPr>
            <p:cNvCxnSpPr/>
            <p:nvPr/>
          </p:nvCxnSpPr>
          <p:spPr>
            <a:xfrm>
              <a:off x="5919222" y="4785456"/>
              <a:ext cx="50039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2" name="直接连接符 201">
              <a:extLst>
                <a:ext uri="{FF2B5EF4-FFF2-40B4-BE49-F238E27FC236}">
                  <a16:creationId xmlns:a16="http://schemas.microsoft.com/office/drawing/2014/main" xmlns="" id="{7D346695-0615-473A-A8D7-44D67DD2D1ED}"/>
                </a:ext>
              </a:extLst>
            </p:cNvPr>
            <p:cNvCxnSpPr/>
            <p:nvPr/>
          </p:nvCxnSpPr>
          <p:spPr>
            <a:xfrm>
              <a:off x="5919222" y="5354735"/>
              <a:ext cx="50039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3" name="直接连接符 202">
              <a:extLst>
                <a:ext uri="{FF2B5EF4-FFF2-40B4-BE49-F238E27FC236}">
                  <a16:creationId xmlns:a16="http://schemas.microsoft.com/office/drawing/2014/main" xmlns="" id="{E3A2CD91-FF42-4F50-AA54-D074A97A18CA}"/>
                </a:ext>
              </a:extLst>
            </p:cNvPr>
            <p:cNvCxnSpPr/>
            <p:nvPr/>
          </p:nvCxnSpPr>
          <p:spPr>
            <a:xfrm>
              <a:off x="5919222" y="5924014"/>
              <a:ext cx="5003961" cy="0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4" name="直接连接符 203">
              <a:extLst>
                <a:ext uri="{FF2B5EF4-FFF2-40B4-BE49-F238E27FC236}">
                  <a16:creationId xmlns:a16="http://schemas.microsoft.com/office/drawing/2014/main" xmlns="" id="{428624AA-C302-43E3-B4DE-EFE6C74EB9CE}"/>
                </a:ext>
              </a:extLst>
            </p:cNvPr>
            <p:cNvCxnSpPr/>
            <p:nvPr/>
          </p:nvCxnSpPr>
          <p:spPr>
            <a:xfrm>
              <a:off x="5919222" y="6493291"/>
              <a:ext cx="5003961" cy="0"/>
            </a:xfrm>
            <a:prstGeom prst="line">
              <a:avLst/>
            </a:prstGeom>
            <a:ln w="254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5" name="直接连接符 204">
              <a:extLst>
                <a:ext uri="{FF2B5EF4-FFF2-40B4-BE49-F238E27FC236}">
                  <a16:creationId xmlns:a16="http://schemas.microsoft.com/office/drawing/2014/main" xmlns="" id="{90679DA3-8BB6-41BC-81DE-BE2E527AB275}"/>
                </a:ext>
              </a:extLst>
            </p:cNvPr>
            <p:cNvCxnSpPr>
              <a:cxnSpLocks/>
            </p:cNvCxnSpPr>
            <p:nvPr/>
          </p:nvCxnSpPr>
          <p:spPr>
            <a:xfrm>
              <a:off x="6957209" y="364708"/>
              <a:ext cx="0" cy="613197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6" name="直接连接符 205">
              <a:extLst>
                <a:ext uri="{FF2B5EF4-FFF2-40B4-BE49-F238E27FC236}">
                  <a16:creationId xmlns:a16="http://schemas.microsoft.com/office/drawing/2014/main" xmlns="" id="{15C2BFFF-2A70-4B97-8BDA-1BE31413F769}"/>
                </a:ext>
              </a:extLst>
            </p:cNvPr>
            <p:cNvCxnSpPr>
              <a:cxnSpLocks/>
            </p:cNvCxnSpPr>
            <p:nvPr/>
          </p:nvCxnSpPr>
          <p:spPr>
            <a:xfrm>
              <a:off x="8421201" y="364708"/>
              <a:ext cx="0" cy="613197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08" name="直接连接符 207">
              <a:extLst>
                <a:ext uri="{FF2B5EF4-FFF2-40B4-BE49-F238E27FC236}">
                  <a16:creationId xmlns:a16="http://schemas.microsoft.com/office/drawing/2014/main" xmlns="" id="{834C8E5F-3BEA-43F1-B29E-96AEACCEC2B6}"/>
                </a:ext>
              </a:extLst>
            </p:cNvPr>
            <p:cNvCxnSpPr>
              <a:cxnSpLocks/>
            </p:cNvCxnSpPr>
            <p:nvPr/>
          </p:nvCxnSpPr>
          <p:spPr>
            <a:xfrm>
              <a:off x="9885194" y="364708"/>
              <a:ext cx="0" cy="6131975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210" name="直接连接符 209">
              <a:extLst>
                <a:ext uri="{FF2B5EF4-FFF2-40B4-BE49-F238E27FC236}">
                  <a16:creationId xmlns:a16="http://schemas.microsoft.com/office/drawing/2014/main" xmlns="" id="{17366862-C1B4-4B70-8C3F-97EF2F3C9BB0}"/>
                </a:ext>
              </a:extLst>
            </p:cNvPr>
            <p:cNvCxnSpPr/>
            <p:nvPr/>
          </p:nvCxnSpPr>
          <p:spPr>
            <a:xfrm>
              <a:off x="5919222" y="1050697"/>
              <a:ext cx="5003961" cy="0"/>
            </a:xfrm>
            <a:prstGeom prst="line">
              <a:avLst/>
            </a:prstGeom>
            <a:ln w="1270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479345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6480F375-3491-40E3-971E-90CA5A847D6C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3487D1BA-96D0-4E33-A697-47B74CD487F0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DF133418-04A9-47FB-8AE2-CB7CC390A8FD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3FD46F84-F2D6-4F10-B34A-AE8C48726A06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CBD1A85D-5884-4EAB-B00F-441AA8CCA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E9BFE512-D517-4291-A44F-DDFCEF43D40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84059DA0-29C9-4BC5-8A8C-DDBB4049CD3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0C3BFDEF-DB84-4E1A-8214-24718D1827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3E400BDF-3862-4C07-9E86-A9AC62F28FA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99A43661-B2FE-4C63-8B84-189B93BA558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B14D181C-914B-4FD0-B2C7-2A7FE0DB8E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ACACE7AA-FAC2-477D-B055-6491F94CEE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AE4236B3-6D5B-46E2-951E-02233E0650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13B4A3CB-75D1-465D-9A97-84D4A815FA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BDF05A63-CF21-4813-9BDB-A80EFE9AD37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4A4FB544-6A95-41B3-AA4E-FB2ECE2F8A0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6D7A2295-E9F0-4D45-9C94-FA015C27356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1BA29923-0664-4DFE-B54F-34CA04ADF6F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E3005E05-27D9-4545-BA89-3C6937C3F29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D783A177-ECB5-4311-833B-1359E81C61A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F8595338-9C85-4635-ACE4-0A4FAFE55A1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29DCA118-F185-420B-B3B4-14C6CF75CED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6C18751F-A228-4E16-9E27-04CD6337CBA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F49218A0-F072-4040-9907-066A9629614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C4F34B41-072A-4704-9FEF-10550A64BC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4B4ACCC9-8565-43A2-BF09-02710446BC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72FBA9AD-E088-4B69-94EA-A9E029C4263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5E107165-3B4C-4D12-A22B-849573D7FB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76A7BB7A-6FD4-4773-B100-60EC0E20031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5662B505-D5D1-4B4F-8529-12BB5BA0D0C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791798E7-4026-4182-8E31-1DF87522DF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E39FA34D-B87E-4428-9442-C36E4564661D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CB0625AE-5D22-406C-95B2-50BACB9C3A0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EC35E3C9-15D1-4037-BC56-B8D704E3B15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45BDC78A-4414-4251-8512-C8D962821F4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7BAE2E9E-7CD2-437E-A850-E5FA1336B8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346F3BBD-8D40-48F5-8574-691353A0769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49C25FD3-86B9-4C63-BFD1-7B6CBD86091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C364F402-FD93-45BA-A422-6FFA050524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2FC54182-7744-4AD2-A4E5-5C2203B3956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A5EC3F85-1E31-4588-924E-149642847B4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ECCDEEB6-C865-46E9-A28E-31F7083702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37B49EB3-6E08-42D8-9043-A0F9D0123BB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23DAFC25-461B-4448-843A-3E8FBFB8E12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B54B2033-0FAD-4370-AF38-7EC5B3D7EB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ED603D3F-DC77-43BC-BDBA-50973CB3A25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DB842AC7-7D1E-4504-8E64-17F56CF573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B14924CC-915B-4001-8A33-CF5E2D6551C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0A661C14-A7D0-427F-88C7-BBA33137A16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CFCD7473-85EE-43D0-A1FB-666CC36DA4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D8852B30-A650-4414-AA1F-77D36114CEC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B94DFA33-59FD-4B7E-89FA-B91BB889C4C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2EA862EE-F7F5-438A-9C00-A6CA4F58C8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D5A74C85-2873-467D-8433-675C16698D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B9BF58F5-A4A1-4CF6-9315-00D04580977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92BD45D2-8D1D-44BA-A887-31F0D4801C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42C42A34-1684-40A9-A1C3-7E3465A708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7F17FE04-E6F1-46B0-8C1C-581DBED5A49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9E538156-60A4-44CA-97DA-F29CFE808B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D5932D46-64DC-469A-BD87-E9EAC1C18AF8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CB2CEF62-C052-440D-B75F-D54634DCF7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8B0E14A2-6298-434C-87EC-E4A185DCA23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699148DD-F189-43D5-9122-C490399A44B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3387CE79-8C72-4966-87B5-FC1B08F1835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7B3F136C-E4C1-4AF3-8565-0A410624E67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21397B46-C383-4DC4-A912-44E14337832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D2507FD6-4E7D-40B7-8693-5CEA263F1BA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033B46C1-FB3F-4933-8E74-2A62245BA66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F5A3FB34-05D4-4493-AA7E-F0F1C92C03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AFD0346A-3AE4-498B-9000-F3C296A0696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AD6CFC98-01C8-4730-9A50-479343D106C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553B3284-D59D-4006-95F8-F4F6A95EEBC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547373F0-3080-4625-98D8-3D85DA00AF5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1A32E809-6D9B-481D-9209-B54CA3BAB1D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59543747-F46F-4053-B8AF-DF3CC451494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EB2C2043-DA61-4D66-8717-1EBA1D6A879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4F85FB00-F564-4502-9BE2-462C32BF2EE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189BF03E-10E0-4A6F-BF42-A637A48CB92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D207D5A6-2B47-4114-B223-7DCF8943971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EAE45A90-C97C-4E76-8276-606474DFB56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178EA2F8-6408-4185-930A-0281FB7F598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E97A183C-BE85-4B74-A55E-B9151EA8300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E318289A-2A51-407F-A6A0-5B772314D4F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6D65B782-79FA-4F0F-A642-92561EFFC0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A6B55A8E-6335-420D-BFF8-484751A2980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A8EB91E5-CEE7-40F4-8690-924E1C3E2F9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6C06B7A1-C8A7-4E0E-B503-D0A2CF4FAEE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2B2C638C-668E-48EA-9929-8A29BDE99217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E4E3154D-08D7-428B-8347-0B713B3B67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2921B2EA-67DB-48D7-AAC6-A34DE0D5DA7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0A77DE15-7816-4312-B409-BA67E6C841F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33D6AF9B-3801-4C40-B200-DE8A456C659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4396818B-6583-4EEF-B6CB-A3879A2F4C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40C0D734-8039-444B-BA5D-248FE91E862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A828853B-ACEE-4647-9BDD-93A43B94582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B9E51690-4F5F-4ACD-9C83-526F67B2599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16613D59-1377-44E1-853F-EE1CB68C84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F8E30A5D-6C90-463A-BD0A-496D2DA15D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EE5C4DC1-6FC7-482E-8754-59E5FF0F0AA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CCB02D70-D166-4B2D-BF2E-3CBE087AEC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D9064FF9-04C8-4082-A761-DB47A60F93C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DD3EB94F-0287-4845-8B49-C0A322885F0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D57768FF-748E-4A34-805E-37C67D742A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30F588FE-EE98-4F2E-8CF4-33E26B56C7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40FC85CB-4841-496F-8AF1-E34932467A8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5F271624-A9CE-41A5-B839-724275883B6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6FD92A97-6BED-4B9D-B360-E1EB7BF78E0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5E1CD2FE-E4BD-4944-8766-ECA775113CB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DE4EDC35-5445-412F-BAE4-1105E8AAFD8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93561296-4C45-4A2D-AC7B-75C4233E74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9D8BA526-1D38-4724-9512-350B48CE63F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FB91EDD5-E2F8-4D1B-B3FC-14D0D93A2E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247AEFFB-2E6F-4536-A9D1-5E045BFEF63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6362A329-1F9D-4700-991C-0005D5719D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461A97D6-1171-43F1-9CAD-55D222F325D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268EA7D8-57FE-458F-B4B3-E347128950B0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C392E9CC-4025-413C-A87E-ED2EC9E54C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ECF7382E-E064-4D64-8D4E-FEFE81BE89B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5B000AE1-3AF1-40B6-8352-5498203D7B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FE56C0BD-CBF9-418C-A6CE-79ABFBD889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B9E80031-F61B-4AF0-AD2C-47996A3F5EB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26836C37-2AA2-4EC2-9824-72D3304972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C393C952-2F63-4151-913D-B31BB8CE4B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9B6C1B19-37B7-446B-ABA1-78B11318D0B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A0EAAC88-1959-4385-8B75-53815A8831B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E8B2B34C-3A31-4AE7-B66B-F9059AF03C8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45B38A73-5410-40AE-BD4F-88CAA6B1416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AD3F060F-DB24-4444-A3D8-4AA32744109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5B9FAF88-4EE3-4136-B4EA-3BFE82F565D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EA13DF78-DB4E-4DB0-8E46-A50923C0014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7C1D4E41-E6E8-45CB-99E9-4847CC927B5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62B82F3F-6EA4-441D-91AB-84F4B167BA4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0E4F4208-6FE4-4829-986B-7FE765EFD52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15801322-661E-4B95-AAEE-B9D5B73254A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A41EAFA8-5623-4376-A502-0C282F25A10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E1576184-42BD-469B-85FC-A05C74A2B59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BC616D26-7C38-4458-A044-BD1E188159C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B9542B01-3DE0-43C6-B41D-8BF42E81643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7BBEB3C4-9B84-40A1-A2CE-8193DB38DE5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67E21973-7117-4E91-AFC3-D16F0E4791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6CA37724-79D8-4D13-BAF1-D521E77847B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902962E5-0E67-4271-B8BF-082C4A4D09D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5086A9AA-C145-42AD-8458-A40C648FE9E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47" name="矩形 146">
            <a:extLst>
              <a:ext uri="{FF2B5EF4-FFF2-40B4-BE49-F238E27FC236}">
                <a16:creationId xmlns:a16="http://schemas.microsoft.com/office/drawing/2014/main" xmlns="" id="{5CDCEE6B-BC86-4DC8-BD78-01BC421CDF31}"/>
              </a:ext>
            </a:extLst>
          </p:cNvPr>
          <p:cNvSpPr/>
          <p:nvPr/>
        </p:nvSpPr>
        <p:spPr>
          <a:xfrm>
            <a:off x="1061884" y="943897"/>
            <a:ext cx="11130116" cy="5914103"/>
          </a:xfrm>
          <a:prstGeom prst="rect">
            <a:avLst/>
          </a:prstGeom>
          <a:solidFill>
            <a:srgbClr val="FDD12E"/>
          </a:solidFill>
          <a:ln>
            <a:noFill/>
          </a:ln>
          <a:effectLst>
            <a:outerShdw blurRad="50800" dist="38100" dir="13500000" algn="br" rotWithShape="0">
              <a:prstClr val="black">
                <a:alpha val="2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xmlns="" id="{109A9FE4-4B67-4AFC-A1DC-6A831E1CEAC2}"/>
              </a:ext>
            </a:extLst>
          </p:cNvPr>
          <p:cNvSpPr txBox="1"/>
          <p:nvPr/>
        </p:nvSpPr>
        <p:spPr>
          <a:xfrm>
            <a:off x="1406732" y="1239907"/>
            <a:ext cx="5407020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400">
                <a:latin typeface="Agency FB" panose="020B0503020202020204" pitchFamily="34" charset="0"/>
              </a:rPr>
              <a:t>YOUR CORPORATE NAME GOES HERE</a:t>
            </a:r>
            <a:endParaRPr lang="zh-CN" altLang="en-US" sz="2400">
              <a:latin typeface="Agency FB" panose="020B0503020202020204" pitchFamily="34" charset="0"/>
            </a:endParaRPr>
          </a:p>
        </p:txBody>
      </p:sp>
      <p:graphicFrame>
        <p:nvGraphicFramePr>
          <p:cNvPr id="149" name="表格 148">
            <a:extLst>
              <a:ext uri="{FF2B5EF4-FFF2-40B4-BE49-F238E27FC236}">
                <a16:creationId xmlns:a16="http://schemas.microsoft.com/office/drawing/2014/main" xmlns="" id="{0A840194-37D0-4F83-9A66-F3CE6A8056F8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2269088648"/>
              </p:ext>
            </p:extLst>
          </p:nvPr>
        </p:nvGraphicFramePr>
        <p:xfrm>
          <a:off x="1406735" y="2379111"/>
          <a:ext cx="2975897" cy="4489337"/>
        </p:xfrm>
        <a:graphic>
          <a:graphicData uri="http://schemas.openxmlformats.org/drawingml/2006/table">
            <a:tbl>
              <a:tblPr>
                <a:tableStyleId>{5C22544A-7EE6-4342-B048-85BDC9FD1C3A}</a:tableStyleId>
              </a:tblPr>
              <a:tblGrid>
                <a:gridCol w="2975897">
                  <a:extLst>
                    <a:ext uri="{9D8B030D-6E8A-4147-A177-3AD203B41FA5}">
                      <a16:colId xmlns:a16="http://schemas.microsoft.com/office/drawing/2014/main" xmlns="" val="3254144309"/>
                    </a:ext>
                  </a:extLst>
                </a:gridCol>
              </a:tblGrid>
              <a:tr h="355313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089647103"/>
                  </a:ext>
                </a:extLst>
              </a:tr>
              <a:tr h="1640160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125379049"/>
                  </a:ext>
                </a:extLst>
              </a:tr>
              <a:tr h="1640160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516093997"/>
                  </a:ext>
                </a:extLst>
              </a:tr>
              <a:tr h="843257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2533739411"/>
                  </a:ext>
                </a:extLst>
              </a:tr>
            </a:tbl>
          </a:graphicData>
        </a:graphic>
      </p:graphicFrame>
      <p:sp>
        <p:nvSpPr>
          <p:cNvPr id="150" name="文本框 149">
            <a:extLst>
              <a:ext uri="{FF2B5EF4-FFF2-40B4-BE49-F238E27FC236}">
                <a16:creationId xmlns:a16="http://schemas.microsoft.com/office/drawing/2014/main" xmlns="" id="{05C15A24-B7FC-41CB-938F-76904F5E7944}"/>
              </a:ext>
            </a:extLst>
          </p:cNvPr>
          <p:cNvSpPr txBox="1"/>
          <p:nvPr/>
        </p:nvSpPr>
        <p:spPr>
          <a:xfrm>
            <a:off x="1406733" y="2408409"/>
            <a:ext cx="276699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da-DK" altLang="zh-CN" sz="1400"/>
              <a:t>lorem ipsum dolor sit amet</a:t>
            </a:r>
            <a:endParaRPr lang="en-US" altLang="zh-CN" sz="1400"/>
          </a:p>
        </p:txBody>
      </p:sp>
      <p:sp>
        <p:nvSpPr>
          <p:cNvPr id="151" name="文本框 150">
            <a:extLst>
              <a:ext uri="{FF2B5EF4-FFF2-40B4-BE49-F238E27FC236}">
                <a16:creationId xmlns:a16="http://schemas.microsoft.com/office/drawing/2014/main" xmlns="" id="{822D8631-68E0-4D64-B8EA-C49411CE0A1C}"/>
              </a:ext>
            </a:extLst>
          </p:cNvPr>
          <p:cNvSpPr txBox="1"/>
          <p:nvPr/>
        </p:nvSpPr>
        <p:spPr>
          <a:xfrm>
            <a:off x="1406733" y="2759057"/>
            <a:ext cx="2975897" cy="738664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/>
              <a:t>maecenas porttitor congue massa. fusce posuere magna sed pulvinar ultricies</a:t>
            </a:r>
          </a:p>
        </p:txBody>
      </p:sp>
      <p:sp>
        <p:nvSpPr>
          <p:cNvPr id="152" name="文本框 151">
            <a:extLst>
              <a:ext uri="{FF2B5EF4-FFF2-40B4-BE49-F238E27FC236}">
                <a16:creationId xmlns:a16="http://schemas.microsoft.com/office/drawing/2014/main" xmlns="" id="{34D20D4B-4787-40CF-A563-DA70419BEDC5}"/>
              </a:ext>
            </a:extLst>
          </p:cNvPr>
          <p:cNvSpPr txBox="1"/>
          <p:nvPr/>
        </p:nvSpPr>
        <p:spPr>
          <a:xfrm>
            <a:off x="1406733" y="4402198"/>
            <a:ext cx="2975897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/>
              <a:t>fusce posuere magna sed pulvinar ultricies</a:t>
            </a:r>
          </a:p>
        </p:txBody>
      </p:sp>
      <p:sp>
        <p:nvSpPr>
          <p:cNvPr id="153" name="文本框 152">
            <a:extLst>
              <a:ext uri="{FF2B5EF4-FFF2-40B4-BE49-F238E27FC236}">
                <a16:creationId xmlns:a16="http://schemas.microsoft.com/office/drawing/2014/main" xmlns="" id="{38881163-EA12-49F9-B5CF-D91066FEF808}"/>
              </a:ext>
            </a:extLst>
          </p:cNvPr>
          <p:cNvSpPr txBox="1"/>
          <p:nvPr/>
        </p:nvSpPr>
        <p:spPr>
          <a:xfrm>
            <a:off x="1406733" y="6023525"/>
            <a:ext cx="1403183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1400"/>
              <a:t>vivamus a tellus</a:t>
            </a:r>
          </a:p>
        </p:txBody>
      </p:sp>
      <p:sp>
        <p:nvSpPr>
          <p:cNvPr id="154" name="文本框 153">
            <a:extLst>
              <a:ext uri="{FF2B5EF4-FFF2-40B4-BE49-F238E27FC236}">
                <a16:creationId xmlns:a16="http://schemas.microsoft.com/office/drawing/2014/main" xmlns="" id="{FD49E138-EE5C-4514-8205-6CD1B19491C2}"/>
              </a:ext>
            </a:extLst>
          </p:cNvPr>
          <p:cNvSpPr txBox="1"/>
          <p:nvPr/>
        </p:nvSpPr>
        <p:spPr>
          <a:xfrm>
            <a:off x="1406732" y="1961346"/>
            <a:ext cx="2051481" cy="40011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000">
                <a:latin typeface="Agency FB" panose="020B0503020202020204" pitchFamily="34" charset="0"/>
              </a:rPr>
              <a:t>TITLE GOES HERE</a:t>
            </a:r>
          </a:p>
        </p:txBody>
      </p:sp>
      <p:sp>
        <p:nvSpPr>
          <p:cNvPr id="155" name="文本框 154">
            <a:extLst>
              <a:ext uri="{FF2B5EF4-FFF2-40B4-BE49-F238E27FC236}">
                <a16:creationId xmlns:a16="http://schemas.microsoft.com/office/drawing/2014/main" xmlns="" id="{EE8A8175-DB4C-4A6E-B9B3-33C96CD102E8}"/>
              </a:ext>
            </a:extLst>
          </p:cNvPr>
          <p:cNvSpPr txBox="1"/>
          <p:nvPr/>
        </p:nvSpPr>
        <p:spPr>
          <a:xfrm>
            <a:off x="8740775" y="1633071"/>
            <a:ext cx="1034274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/>
              <a:t>TEXT HERE</a:t>
            </a:r>
          </a:p>
        </p:txBody>
      </p:sp>
      <p:sp>
        <p:nvSpPr>
          <p:cNvPr id="156" name="文本框 155">
            <a:extLst>
              <a:ext uri="{FF2B5EF4-FFF2-40B4-BE49-F238E27FC236}">
                <a16:creationId xmlns:a16="http://schemas.microsoft.com/office/drawing/2014/main" xmlns="" id="{88BB9527-3A5D-41B9-BC34-1A0109250107}"/>
              </a:ext>
            </a:extLst>
          </p:cNvPr>
          <p:cNvSpPr txBox="1"/>
          <p:nvPr/>
        </p:nvSpPr>
        <p:spPr>
          <a:xfrm>
            <a:off x="9163050" y="1988399"/>
            <a:ext cx="1057066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/>
            <a:r>
              <a:rPr lang="en-US" altLang="zh-CN" sz="1400"/>
              <a:t>TEXT HERE</a:t>
            </a:r>
          </a:p>
        </p:txBody>
      </p:sp>
      <p:cxnSp>
        <p:nvCxnSpPr>
          <p:cNvPr id="157" name="直接连接符 156">
            <a:extLst>
              <a:ext uri="{FF2B5EF4-FFF2-40B4-BE49-F238E27FC236}">
                <a16:creationId xmlns:a16="http://schemas.microsoft.com/office/drawing/2014/main" xmlns="" id="{A7D963D9-05BB-4CAF-A6BE-F5B5B2C1289D}"/>
              </a:ext>
            </a:extLst>
          </p:cNvPr>
          <p:cNvCxnSpPr>
            <a:cxnSpLocks/>
          </p:cNvCxnSpPr>
          <p:nvPr/>
        </p:nvCxnSpPr>
        <p:spPr>
          <a:xfrm>
            <a:off x="9776460" y="1857050"/>
            <a:ext cx="241554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8" name="直接连接符 157">
            <a:extLst>
              <a:ext uri="{FF2B5EF4-FFF2-40B4-BE49-F238E27FC236}">
                <a16:creationId xmlns:a16="http://schemas.microsoft.com/office/drawing/2014/main" xmlns="" id="{54878349-5FC1-4073-8AA8-9BBF5005045A}"/>
              </a:ext>
            </a:extLst>
          </p:cNvPr>
          <p:cNvCxnSpPr>
            <a:cxnSpLocks/>
          </p:cNvCxnSpPr>
          <p:nvPr/>
        </p:nvCxnSpPr>
        <p:spPr>
          <a:xfrm>
            <a:off x="10218420" y="2215959"/>
            <a:ext cx="1973580" cy="0"/>
          </a:xfrm>
          <a:prstGeom prst="line">
            <a:avLst/>
          </a:prstGeom>
          <a:ln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graphicFrame>
        <p:nvGraphicFramePr>
          <p:cNvPr id="166" name="表格 165">
            <a:extLst>
              <a:ext uri="{FF2B5EF4-FFF2-40B4-BE49-F238E27FC236}">
                <a16:creationId xmlns:a16="http://schemas.microsoft.com/office/drawing/2014/main" xmlns="" id="{903CB4D9-39CF-4D8D-9E4F-A7CAD5956833}"/>
              </a:ext>
            </a:extLst>
          </p:cNvPr>
          <p:cNvGraphicFramePr>
            <a:graphicFrameLocks noGrp="1"/>
          </p:cNvGraphicFramePr>
          <p:nvPr>
            <p:extLst>
              <p:ext uri="{D42A27DB-BD31-4B8C-83A1-F6EECF244321}">
                <p14:modId xmlns:p14="http://schemas.microsoft.com/office/powerpoint/2010/main" val="807529296"/>
              </p:ext>
            </p:extLst>
          </p:nvPr>
        </p:nvGraphicFramePr>
        <p:xfrm>
          <a:off x="4650320" y="3920052"/>
          <a:ext cx="7541680" cy="2937948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1508336">
                  <a:extLst>
                    <a:ext uri="{9D8B030D-6E8A-4147-A177-3AD203B41FA5}">
                      <a16:colId xmlns:a16="http://schemas.microsoft.com/office/drawing/2014/main" xmlns="" val="3974401403"/>
                    </a:ext>
                  </a:extLst>
                </a:gridCol>
                <a:gridCol w="1508336">
                  <a:extLst>
                    <a:ext uri="{9D8B030D-6E8A-4147-A177-3AD203B41FA5}">
                      <a16:colId xmlns:a16="http://schemas.microsoft.com/office/drawing/2014/main" xmlns="" val="3757141483"/>
                    </a:ext>
                  </a:extLst>
                </a:gridCol>
                <a:gridCol w="1508336">
                  <a:extLst>
                    <a:ext uri="{9D8B030D-6E8A-4147-A177-3AD203B41FA5}">
                      <a16:colId xmlns:a16="http://schemas.microsoft.com/office/drawing/2014/main" xmlns="" val="4076134789"/>
                    </a:ext>
                  </a:extLst>
                </a:gridCol>
                <a:gridCol w="1508336">
                  <a:extLst>
                    <a:ext uri="{9D8B030D-6E8A-4147-A177-3AD203B41FA5}">
                      <a16:colId xmlns:a16="http://schemas.microsoft.com/office/drawing/2014/main" xmlns="" val="2458741981"/>
                    </a:ext>
                  </a:extLst>
                </a:gridCol>
                <a:gridCol w="1508336">
                  <a:extLst>
                    <a:ext uri="{9D8B030D-6E8A-4147-A177-3AD203B41FA5}">
                      <a16:colId xmlns:a16="http://schemas.microsoft.com/office/drawing/2014/main" xmlns="" val="1550646110"/>
                    </a:ext>
                  </a:extLst>
                </a:gridCol>
              </a:tblGrid>
              <a:tr h="1468974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868620046"/>
                  </a:ext>
                </a:extLst>
              </a:tr>
              <a:tr h="1468974"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tc>
                  <a:txBody>
                    <a:bodyPr/>
                    <a:lstStyle/>
                    <a:p>
                      <a:endParaRPr lang="zh-CN" altLang="en-US"/>
                    </a:p>
                  </a:txBody>
                  <a:tcPr>
                    <a:lnL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L>
                    <a:lnR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R>
                    <a:lnT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T>
                    <a:lnB w="3175" cap="flat" cmpd="sng" algn="ctr">
                      <a:solidFill>
                        <a:schemeClr val="tx1"/>
                      </a:solidFill>
                      <a:prstDash val="solid"/>
                      <a:round/>
                      <a:headEnd type="none" w="med" len="med"/>
                      <a:tailEnd type="none" w="med" len="med"/>
                    </a:lnB>
                    <a:solidFill>
                      <a:schemeClr val="bg1"/>
                    </a:solidFill>
                  </a:tcPr>
                </a:tc>
                <a:extLst>
                  <a:ext uri="{0D108BD9-81ED-4DB2-BD59-A6C34878D82A}">
                    <a16:rowId xmlns:a16="http://schemas.microsoft.com/office/drawing/2014/main" xmlns="" val="3253012706"/>
                  </a:ext>
                </a:extLst>
              </a:tr>
            </a:tbl>
          </a:graphicData>
        </a:graphic>
      </p:graphicFrame>
      <p:grpSp>
        <p:nvGrpSpPr>
          <p:cNvPr id="169" name="组合 168">
            <a:extLst>
              <a:ext uri="{FF2B5EF4-FFF2-40B4-BE49-F238E27FC236}">
                <a16:creationId xmlns:a16="http://schemas.microsoft.com/office/drawing/2014/main" xmlns="" id="{645900FE-AA20-46B9-A821-0C6299B87D3E}"/>
              </a:ext>
            </a:extLst>
          </p:cNvPr>
          <p:cNvGrpSpPr/>
          <p:nvPr/>
        </p:nvGrpSpPr>
        <p:grpSpPr>
          <a:xfrm>
            <a:off x="0" y="0"/>
            <a:ext cx="3974163" cy="3974163"/>
            <a:chOff x="2104349" y="896756"/>
            <a:chExt cx="3974163" cy="3974163"/>
          </a:xfrm>
        </p:grpSpPr>
        <p:cxnSp>
          <p:nvCxnSpPr>
            <p:cNvPr id="167" name="直接连接符 166">
              <a:extLst>
                <a:ext uri="{FF2B5EF4-FFF2-40B4-BE49-F238E27FC236}">
                  <a16:creationId xmlns:a16="http://schemas.microsoft.com/office/drawing/2014/main" xmlns="" id="{F299A459-7EC0-4FD0-81BE-5FC1C18D77FE}"/>
                </a:ext>
              </a:extLst>
            </p:cNvPr>
            <p:cNvCxnSpPr>
              <a:cxnSpLocks/>
            </p:cNvCxnSpPr>
            <p:nvPr/>
          </p:nvCxnSpPr>
          <p:spPr>
            <a:xfrm>
              <a:off x="2659239" y="896756"/>
              <a:ext cx="11948" cy="397416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8" name="直接连接符 167">
              <a:extLst>
                <a:ext uri="{FF2B5EF4-FFF2-40B4-BE49-F238E27FC236}">
                  <a16:creationId xmlns:a16="http://schemas.microsoft.com/office/drawing/2014/main" xmlns="" id="{CAF6CB6D-4268-4722-B84E-9D664087C012}"/>
                </a:ext>
              </a:extLst>
            </p:cNvPr>
            <p:cNvCxnSpPr>
              <a:cxnSpLocks/>
            </p:cNvCxnSpPr>
            <p:nvPr/>
          </p:nvCxnSpPr>
          <p:spPr>
            <a:xfrm rot="16200000">
              <a:off x="4085457" y="-551934"/>
              <a:ext cx="11948" cy="3974163"/>
            </a:xfrm>
            <a:prstGeom prst="line">
              <a:avLst/>
            </a:prstGeom>
            <a:ln w="6350"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</p:spTree>
    <p:extLst>
      <p:ext uri="{BB962C8B-B14F-4D97-AF65-F5344CB8AC3E}">
        <p14:creationId xmlns:p14="http://schemas.microsoft.com/office/powerpoint/2010/main" val="1389243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1462B635-65BE-46BA-80E8-6007573EDF7C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C35C6E2E-280E-4279-92CE-E1195D830797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C444A407-98CC-4570-869C-217157640430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36320A35-DC15-4C47-AEF2-B4668EB52797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D5C14032-181B-4C72-B323-7E2D67F1966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1DFA35DF-B5F0-4D71-A9CD-D7C10FC7062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C4318684-7EEA-400E-9478-5AB0745461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B6A49565-0EF3-4F2E-A33C-6EBD9C5FDB2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05043FA4-9D2A-4BBB-8544-F89C11A5222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E5884A83-5ACC-4569-B8A5-F8682E66B23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FDD31997-CAA0-4CF3-A506-D30F48A78BA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272B06B0-A91D-4BAC-B5FB-8FFB95AB00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E1866D09-EC7B-412E-88E8-E2832DCC821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5F811101-52C6-4475-8523-4584F7F51E8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90F64420-0B1D-4543-A55C-FDE4BE53B1A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6475F093-746A-4598-A2B9-B19C478173C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CAB00698-B116-496C-B81C-4E203419E58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F8777A30-2B3E-45EB-BB00-82240A7CB2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EE338EAF-FEF7-4BF1-BA38-1ECBD249A11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43345860-CF79-4DDA-92CA-94DAE54AA8D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99F6F3FE-F682-4815-A157-5F3B2D81971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A13C970C-BAB7-4146-A8A8-0AEC29095D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06CA0D9C-5997-47C3-BBE6-C47B5673BF7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2ED18F80-161F-406D-96A9-8A59771EE52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F3C3A6B5-CD4B-42F7-8D87-736A1583831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4015DA75-DACF-46E4-90E1-A6BC1361DAD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197CC5F7-450C-40C0-A159-FB86A823874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74E2B1F7-722E-4169-A969-82AB4A4D7E0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67D7A32C-37D2-46FF-930D-DB246744E1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AED346B3-289F-43D9-8717-1BAC245081C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D5CE75A1-6F8D-43B6-B35B-55792905C4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3AE1B858-90AA-4301-940B-6FB3529550D5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E6FE07C7-940F-463E-AD69-F422AFF0C8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421AA29B-DF5C-4864-BEED-FE19C7E4D3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8502541D-0F9A-4E13-AF24-316D883174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5D48086A-A6C7-4AB5-B328-82586659439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B9B85821-177F-4DE9-B925-56BBE2454BC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802BD8AA-D799-48C8-82FF-4E469AE490F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FD52F574-29CF-4F4D-BD8F-358D5E418F8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57D0BCDE-2C2E-4631-81A5-D6616331518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FA2D2485-3E90-4732-A232-5ED6E4FF9EE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B416DF11-AE06-4A0D-99B1-6AE07DE69B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62EDB270-E578-45E8-90B6-6448589C09E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FDCD6FD2-5F80-43FC-AA67-637DB6BD48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7C60A8E6-A5D3-4F4A-BB5F-FC76F78CF07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7DC8EDA2-0240-4D56-AF5A-882BAFD8B21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4E8D841C-6366-460D-BC24-2455F84A55F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5B8D05DE-C915-43DE-952B-01B6AFD664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63BCBC91-9705-4E18-B454-2B1B7804007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05B76A9B-2C20-4CB9-8325-E1A7E5FFB8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4F8938FF-E17B-4F6B-A210-77CC7C1C11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DBCC32C1-D260-4643-8C7A-624B6510A8B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1878FB4E-3381-4B67-A8A7-4929307C58C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040988FE-9C93-4307-AF32-899CC1B0154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9EA15497-1402-432D-A6ED-F12864E03985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BF316321-A50C-4650-B1EB-D1888215D02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B5B85D5E-D558-497B-9C86-4BA21AA190E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A9E3988B-DE88-4C3C-A7D7-BE62BD7150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45BEF429-21A9-4B8A-B501-4D8EDEDE756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BAF7E260-F94D-4805-8DA3-8F62CDFF5F15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DCB172AC-26C8-44DE-B90D-6933CB9851F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F8FFC0BA-139C-40AF-B15A-0253C64EB2E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9925EA84-1993-4E8E-B3F8-528E6628C7D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836DD23C-470F-4FFF-B085-5F19E856E70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E933BB51-DF3A-42BB-A6D6-3E23EAC180E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B52D68E0-DA2F-4449-8050-F0B6EE19FFC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F6813748-36ED-42C7-8330-6EBEF619AF2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51E79201-16B2-42A4-AFB6-1B897C4F94A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3C1D94A7-1589-4A6C-9953-AF09A337354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EA066140-732D-4BC3-ADCC-5EDF96C5566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F00090EB-B128-4A0D-8B54-A4FCDA70755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9E507C77-3F21-4786-A168-94909614D46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564AC316-0987-437A-A281-BEF554BE7EA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84032001-2BB0-485B-BD1A-9A4C919CBDF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28939934-8350-4293-B610-EDE8152153C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A32C7B96-875E-460A-BA1E-5E42B8E065B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6D206320-551C-4A51-8858-C0DB74F962B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34736963-F2C3-41C5-A8FB-582D295A50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15CA564E-91D8-4CB1-8AE4-A99E74B2519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E48F76A4-A056-4CED-9EC0-216BF819A87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F11A64CC-66E8-4743-ABDB-DECD14A73F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09DC51F8-6385-44C0-B307-7B3D8DC628A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AAB58B66-3C63-46B9-82C1-9AD0B6FFF09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6E314E10-070D-442B-A203-D3466BAA86D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F7CC8C81-D27B-4EFB-8383-6978E8769BE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63B6FEF2-7F36-47A6-A1E5-FFC92BEE239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19B9D65B-A8E3-4EB8-BB88-375063751BA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945887DE-1175-47E1-B951-D8F7F2899E41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039CDF63-A727-402B-A39C-129195A241F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15719022-34F4-4D3F-AD4A-580FAD2FFB9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A311BB09-D0EA-44D0-98BD-38FCF8B4BDA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0A551D6F-214F-45C3-9793-95F6A510B97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346B8C23-9C27-47DB-B56E-1A8F8E8D931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3C98D540-A6F3-4FD3-A7A6-1ADEC0FC6E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39B1127F-07CC-42D7-B7A3-7F2074514A7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0D124719-A0CA-441F-B36E-BDDE75D815E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DF83ACBB-3562-49B3-8FC5-AC5674E422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D2A74677-B61F-4103-969D-5595BE6BCBC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DCAA7B28-C946-44FD-8971-B53AEF86B55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72A3AAD1-A4E8-4FF8-B0C6-BDFF5DACB8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CE95A4D3-E706-4672-A911-2D2FBCA7A47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26435D83-4782-4712-8F0E-3C7E5F79B60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FB471EE3-A14D-476F-8005-9E60EA636E3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95282078-1820-4883-B841-38DA8E06478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386CEFBD-452E-4985-971D-3456885BC2E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7FC2BBCD-2F7F-4CC1-9084-024B72EB74A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318E18DC-8C1C-4DDF-870A-8468705928A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0A7CC9D9-40D0-4FB9-94B2-0C627D5D9CA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A9A8377D-0F8A-40AC-BA8D-BA2FFBFCA77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74E06994-C4F5-49A2-B64D-CE15446A8BC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42A0C688-1FCE-409C-A333-A840F14C44E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A82F7A3C-BF25-4196-8A03-8E118CF34A5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DCF2F097-CF83-4075-8FAB-ABC7FFBFBE4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B72C5DF2-DA7B-465D-9CFB-088FA37017A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AED87176-6F8F-48B3-A47A-C89EABB7FEE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2B6B54E8-316D-4337-986D-39678AB78B89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900A9657-0DFC-490E-A00D-D8405BF8D49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741C6C20-8C54-4EA6-8025-7245B393AE0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F64ECDC8-F558-425B-8CC3-E5CE3F37FA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2F225657-3D85-42BE-9FEF-349EEAF8277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441EACD4-750C-4016-8B53-0AB8B5D8948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E5CD8498-C959-4C8F-BC8E-B2202051927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6BBC07D4-18CC-4991-AB9B-7F1B74B7A56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66F7CA14-21FD-4D82-B2B0-49A7E4BA71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A24B0E08-7432-4F88-A3F5-7F121DC5F6F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695BF8EF-10B5-46BA-95CD-C90FC3DF194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E477A237-5873-43D2-9BE2-861E17A95E4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61A4E43F-2791-441B-861F-E295E3DA0FD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078092E9-461B-4414-A150-A0047BDBC6C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10128B4D-8DF2-4B4D-A9F9-31B90C6BC46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D6AA9860-314B-47CD-8155-076BB06152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943378BA-9ECC-4C8E-982B-884AE31D18B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6505E252-6192-49E4-8E62-2350C692019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463ED01E-E030-4B01-95CF-6C0B4DFC36E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F40D571A-2A63-4AE4-965A-35F342A3BF3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3C360FAB-30B6-4654-B18C-3B28AE805CC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9E19D7B4-F834-4DBE-B224-2FEC716A55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7696CE00-EAE6-4A7A-96DD-C02AAE165C0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B0857D28-C7EA-4CA7-BCB9-ED18FD0F3BA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C84B26AE-2172-4F92-BF84-685ACEBF874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55E55730-B9BA-4FF4-8971-2B56561FD21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F376A383-62A7-48C8-AB6F-D11F023A751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8E0B70FF-8CCD-4201-8D0D-8E9F0D5814D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sp>
        <p:nvSpPr>
          <p:cNvPr id="145" name="文本框 144">
            <a:extLst>
              <a:ext uri="{FF2B5EF4-FFF2-40B4-BE49-F238E27FC236}">
                <a16:creationId xmlns:a16="http://schemas.microsoft.com/office/drawing/2014/main" xmlns="" id="{603B2B2E-6CD0-445E-B87E-CB6C592FF559}"/>
              </a:ext>
            </a:extLst>
          </p:cNvPr>
          <p:cNvSpPr txBox="1"/>
          <p:nvPr/>
        </p:nvSpPr>
        <p:spPr>
          <a:xfrm>
            <a:off x="0" y="-433596"/>
            <a:ext cx="8134350" cy="772519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49600">
                <a:solidFill>
                  <a:srgbClr val="FDD12E"/>
                </a:solidFill>
                <a:latin typeface="Agency FB" panose="020B0503020202020204" pitchFamily="34" charset="0"/>
              </a:rPr>
              <a:t>SO</a:t>
            </a:r>
            <a:endParaRPr lang="zh-CN" altLang="en-US" sz="49600">
              <a:solidFill>
                <a:srgbClr val="FDD12E"/>
              </a:solidFill>
              <a:latin typeface="Agency FB" panose="020B0503020202020204" pitchFamily="34" charset="0"/>
            </a:endParaRPr>
          </a:p>
        </p:txBody>
      </p:sp>
      <p:sp>
        <p:nvSpPr>
          <p:cNvPr id="146" name="文本框 145">
            <a:extLst>
              <a:ext uri="{FF2B5EF4-FFF2-40B4-BE49-F238E27FC236}">
                <a16:creationId xmlns:a16="http://schemas.microsoft.com/office/drawing/2014/main" xmlns="" id="{DF8227D1-0BDC-43FB-80FC-90B2728DFCBC}"/>
              </a:ext>
            </a:extLst>
          </p:cNvPr>
          <p:cNvSpPr txBox="1"/>
          <p:nvPr/>
        </p:nvSpPr>
        <p:spPr>
          <a:xfrm>
            <a:off x="915199" y="1228398"/>
            <a:ext cx="4075784" cy="440120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malesuada libero, sit amet commodo magna eros quis urna. Nunc viverra imperdiet enim.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Fusce est. Vivamus a tellus. Pellentesque habitant morbi tristique senectus et netus et malesuada fames ac turpis egestas.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Proin pharetra nonummy pede.</a:t>
            </a:r>
          </a:p>
          <a:p>
            <a:r>
              <a:rPr lang="en-US" altLang="zh-CN" sz="1400">
                <a:latin typeface="+mn-ea"/>
              </a:rPr>
              <a:t>Lorem ipsum dolor sit amet, consectetuer adipiscing elit</a:t>
            </a:r>
            <a:endParaRPr lang="en-US" altLang="zh-CN" sz="1400">
              <a:latin typeface="+mn-ea"/>
              <a:cs typeface="Calibri Light" panose="020F0302020204030204" pitchFamily="34" charset="0"/>
            </a:endParaRPr>
          </a:p>
        </p:txBody>
      </p:sp>
      <p:sp>
        <p:nvSpPr>
          <p:cNvPr id="147" name="文本框 146">
            <a:extLst>
              <a:ext uri="{FF2B5EF4-FFF2-40B4-BE49-F238E27FC236}">
                <a16:creationId xmlns:a16="http://schemas.microsoft.com/office/drawing/2014/main" xmlns="" id="{66A80EEA-4832-45BC-8326-2AEF53EBF48D}"/>
              </a:ext>
            </a:extLst>
          </p:cNvPr>
          <p:cNvSpPr txBox="1"/>
          <p:nvPr/>
        </p:nvSpPr>
        <p:spPr>
          <a:xfrm>
            <a:off x="5925582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01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48" name="文本框 147">
            <a:extLst>
              <a:ext uri="{FF2B5EF4-FFF2-40B4-BE49-F238E27FC236}">
                <a16:creationId xmlns:a16="http://schemas.microsoft.com/office/drawing/2014/main" xmlns="" id="{94BC5637-B0D5-4631-A277-E53B7EE8D7DD}"/>
              </a:ext>
            </a:extLst>
          </p:cNvPr>
          <p:cNvSpPr txBox="1"/>
          <p:nvPr/>
        </p:nvSpPr>
        <p:spPr>
          <a:xfrm>
            <a:off x="11345825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06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49" name="文本框 148">
            <a:extLst>
              <a:ext uri="{FF2B5EF4-FFF2-40B4-BE49-F238E27FC236}">
                <a16:creationId xmlns:a16="http://schemas.microsoft.com/office/drawing/2014/main" xmlns="" id="{19B04402-35FF-48CD-A76A-C287881934E7}"/>
              </a:ext>
            </a:extLst>
          </p:cNvPr>
          <p:cNvSpPr txBox="1"/>
          <p:nvPr/>
        </p:nvSpPr>
        <p:spPr>
          <a:xfrm>
            <a:off x="7009631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02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50" name="文本框 149">
            <a:extLst>
              <a:ext uri="{FF2B5EF4-FFF2-40B4-BE49-F238E27FC236}">
                <a16:creationId xmlns:a16="http://schemas.microsoft.com/office/drawing/2014/main" xmlns="" id="{2D24F57E-AE7F-42B7-A2A7-740D389A4EB2}"/>
              </a:ext>
            </a:extLst>
          </p:cNvPr>
          <p:cNvSpPr txBox="1"/>
          <p:nvPr/>
        </p:nvSpPr>
        <p:spPr>
          <a:xfrm>
            <a:off x="8093679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03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51" name="文本框 150">
            <a:extLst>
              <a:ext uri="{FF2B5EF4-FFF2-40B4-BE49-F238E27FC236}">
                <a16:creationId xmlns:a16="http://schemas.microsoft.com/office/drawing/2014/main" xmlns="" id="{DF26AC98-530D-4892-B5B0-5ADC3159A881}"/>
              </a:ext>
            </a:extLst>
          </p:cNvPr>
          <p:cNvSpPr txBox="1"/>
          <p:nvPr/>
        </p:nvSpPr>
        <p:spPr>
          <a:xfrm>
            <a:off x="9182419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04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52" name="文本框 151">
            <a:extLst>
              <a:ext uri="{FF2B5EF4-FFF2-40B4-BE49-F238E27FC236}">
                <a16:creationId xmlns:a16="http://schemas.microsoft.com/office/drawing/2014/main" xmlns="" id="{7BF83D9E-0E91-4769-87FB-A3ED4A2CB7B1}"/>
              </a:ext>
            </a:extLst>
          </p:cNvPr>
          <p:cNvSpPr txBox="1"/>
          <p:nvPr/>
        </p:nvSpPr>
        <p:spPr>
          <a:xfrm>
            <a:off x="10261775" y="1696763"/>
            <a:ext cx="678535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3200" spc="300">
                <a:latin typeface="Agency FB" panose="020B0503020202020204" pitchFamily="34" charset="0"/>
              </a:rPr>
              <a:t>05</a:t>
            </a:r>
            <a:endParaRPr lang="zh-CN" altLang="en-US" sz="3200" spc="300">
              <a:latin typeface="Agency FB" panose="020B0503020202020204" pitchFamily="34" charset="0"/>
            </a:endParaRPr>
          </a:p>
        </p:txBody>
      </p:sp>
      <p:sp>
        <p:nvSpPr>
          <p:cNvPr id="153" name="文本框 152">
            <a:extLst>
              <a:ext uri="{FF2B5EF4-FFF2-40B4-BE49-F238E27FC236}">
                <a16:creationId xmlns:a16="http://schemas.microsoft.com/office/drawing/2014/main" xmlns="" id="{05D1EAB8-CA00-4F7C-ABBA-02140CB43138}"/>
              </a:ext>
            </a:extLst>
          </p:cNvPr>
          <p:cNvSpPr txBox="1"/>
          <p:nvPr/>
        </p:nvSpPr>
        <p:spPr>
          <a:xfrm>
            <a:off x="6666991" y="2599243"/>
            <a:ext cx="1363811" cy="59272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consectetuer adipiscing elit</a:t>
            </a:r>
          </a:p>
        </p:txBody>
      </p:sp>
      <p:sp>
        <p:nvSpPr>
          <p:cNvPr id="154" name="文本框 153">
            <a:extLst>
              <a:ext uri="{FF2B5EF4-FFF2-40B4-BE49-F238E27FC236}">
                <a16:creationId xmlns:a16="http://schemas.microsoft.com/office/drawing/2014/main" xmlns="" id="{F359DB5B-FAB3-45C2-95C6-4D1106975CF9}"/>
              </a:ext>
            </a:extLst>
          </p:cNvPr>
          <p:cNvSpPr txBox="1"/>
          <p:nvPr/>
        </p:nvSpPr>
        <p:spPr>
          <a:xfrm>
            <a:off x="8839781" y="3427307"/>
            <a:ext cx="1363811" cy="8512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congue massa. Fusce posuere, magna sed</a:t>
            </a:r>
          </a:p>
        </p:txBody>
      </p:sp>
      <p:sp>
        <p:nvSpPr>
          <p:cNvPr id="155" name="文本框 154">
            <a:extLst>
              <a:ext uri="{FF2B5EF4-FFF2-40B4-BE49-F238E27FC236}">
                <a16:creationId xmlns:a16="http://schemas.microsoft.com/office/drawing/2014/main" xmlns="" id="{0D07A68A-EA9D-476E-8BE2-8FB8562EFCAF}"/>
              </a:ext>
            </a:extLst>
          </p:cNvPr>
          <p:cNvSpPr txBox="1"/>
          <p:nvPr/>
        </p:nvSpPr>
        <p:spPr>
          <a:xfrm>
            <a:off x="10828189" y="4954548"/>
            <a:ext cx="1363811" cy="85125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r"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congue massa. Fusce posuere, magna sed</a:t>
            </a:r>
          </a:p>
        </p:txBody>
      </p:sp>
      <p:sp>
        <p:nvSpPr>
          <p:cNvPr id="157" name="文本框 156">
            <a:extLst>
              <a:ext uri="{FF2B5EF4-FFF2-40B4-BE49-F238E27FC236}">
                <a16:creationId xmlns:a16="http://schemas.microsoft.com/office/drawing/2014/main" xmlns="" id="{8F1B0995-6FBE-420D-B71C-893DC91E8E9D}"/>
              </a:ext>
            </a:extLst>
          </p:cNvPr>
          <p:cNvSpPr txBox="1"/>
          <p:nvPr/>
        </p:nvSpPr>
        <p:spPr>
          <a:xfrm>
            <a:off x="5582944" y="4261280"/>
            <a:ext cx="1363811" cy="1368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commodo magna eros quis urna. Nunc viverra imperdiet enim.</a:t>
            </a:r>
          </a:p>
        </p:txBody>
      </p:sp>
      <p:sp>
        <p:nvSpPr>
          <p:cNvPr id="158" name="文本框 157">
            <a:extLst>
              <a:ext uri="{FF2B5EF4-FFF2-40B4-BE49-F238E27FC236}">
                <a16:creationId xmlns:a16="http://schemas.microsoft.com/office/drawing/2014/main" xmlns="" id="{8FC5A896-CD6B-43F6-A80F-EE3302784DA1}"/>
              </a:ext>
            </a:extLst>
          </p:cNvPr>
          <p:cNvSpPr txBox="1"/>
          <p:nvPr/>
        </p:nvSpPr>
        <p:spPr>
          <a:xfrm>
            <a:off x="9207494" y="565025"/>
            <a:ext cx="278709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en-US" altLang="zh-CN" sz="3600">
                <a:latin typeface="Agency FB" panose="020B0503020202020204" pitchFamily="34" charset="0"/>
              </a:rPr>
              <a:t>DESIGNED BY XIAO</a:t>
            </a:r>
            <a:endParaRPr lang="zh-CN" altLang="en-US" sz="3600">
              <a:latin typeface="Agency FB" panose="020B0503020202020204" pitchFamily="34" charset="0"/>
            </a:endParaRPr>
          </a:p>
        </p:txBody>
      </p:sp>
      <p:cxnSp>
        <p:nvCxnSpPr>
          <p:cNvPr id="159" name="直接连接符 158">
            <a:extLst>
              <a:ext uri="{FF2B5EF4-FFF2-40B4-BE49-F238E27FC236}">
                <a16:creationId xmlns:a16="http://schemas.microsoft.com/office/drawing/2014/main" xmlns="" id="{4E3A9A1A-B515-4260-8F4C-0E52DF1CC85C}"/>
              </a:ext>
            </a:extLst>
          </p:cNvPr>
          <p:cNvCxnSpPr>
            <a:cxnSpLocks/>
          </p:cNvCxnSpPr>
          <p:nvPr/>
        </p:nvCxnSpPr>
        <p:spPr>
          <a:xfrm>
            <a:off x="9287165" y="1179948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0" name="直接连接符 159">
            <a:extLst>
              <a:ext uri="{FF2B5EF4-FFF2-40B4-BE49-F238E27FC236}">
                <a16:creationId xmlns:a16="http://schemas.microsoft.com/office/drawing/2014/main" xmlns="" id="{A842A0A3-2C2B-49AA-89EB-16915E9E9D2F}"/>
              </a:ext>
            </a:extLst>
          </p:cNvPr>
          <p:cNvCxnSpPr>
            <a:cxnSpLocks/>
          </p:cNvCxnSpPr>
          <p:nvPr/>
        </p:nvCxnSpPr>
        <p:spPr>
          <a:xfrm>
            <a:off x="9287165" y="596433"/>
            <a:ext cx="2627754" cy="0"/>
          </a:xfrm>
          <a:prstGeom prst="line">
            <a:avLst/>
          </a:prstGeom>
          <a:ln w="190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1" name="直接连接符 160">
            <a:extLst>
              <a:ext uri="{FF2B5EF4-FFF2-40B4-BE49-F238E27FC236}">
                <a16:creationId xmlns:a16="http://schemas.microsoft.com/office/drawing/2014/main" xmlns="" id="{EAAF07BF-E5C3-41BA-BC2E-632CE6DF6092}"/>
              </a:ext>
            </a:extLst>
          </p:cNvPr>
          <p:cNvCxnSpPr>
            <a:cxnSpLocks/>
          </p:cNvCxnSpPr>
          <p:nvPr/>
        </p:nvCxnSpPr>
        <p:spPr>
          <a:xfrm>
            <a:off x="9287165" y="627841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62" name="直接连接符 161">
            <a:extLst>
              <a:ext uri="{FF2B5EF4-FFF2-40B4-BE49-F238E27FC236}">
                <a16:creationId xmlns:a16="http://schemas.microsoft.com/office/drawing/2014/main" xmlns="" id="{BB04D665-D8A8-497A-9349-0E176A681207}"/>
              </a:ext>
            </a:extLst>
          </p:cNvPr>
          <p:cNvCxnSpPr>
            <a:cxnSpLocks/>
          </p:cNvCxnSpPr>
          <p:nvPr/>
        </p:nvCxnSpPr>
        <p:spPr>
          <a:xfrm>
            <a:off x="9287165" y="1148541"/>
            <a:ext cx="2627754" cy="0"/>
          </a:xfrm>
          <a:prstGeom prst="line">
            <a:avLst/>
          </a:prstGeom>
          <a:ln w="635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extLst>
      <p:ext uri="{BB962C8B-B14F-4D97-AF65-F5344CB8AC3E}">
        <p14:creationId xmlns:p14="http://schemas.microsoft.com/office/powerpoint/2010/main" val="15001589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组合 1">
            <a:extLst>
              <a:ext uri="{FF2B5EF4-FFF2-40B4-BE49-F238E27FC236}">
                <a16:creationId xmlns:a16="http://schemas.microsoft.com/office/drawing/2014/main" xmlns="" id="{CF73D6F5-279A-48C5-A968-756C59072EF6}"/>
              </a:ext>
            </a:extLst>
          </p:cNvPr>
          <p:cNvGrpSpPr/>
          <p:nvPr/>
        </p:nvGrpSpPr>
        <p:grpSpPr>
          <a:xfrm>
            <a:off x="0" y="0"/>
            <a:ext cx="12274295" cy="6858000"/>
            <a:chOff x="0" y="0"/>
            <a:chExt cx="12274295" cy="6858000"/>
          </a:xfrm>
        </p:grpSpPr>
        <p:sp>
          <p:nvSpPr>
            <p:cNvPr id="3" name="矩形 2">
              <a:extLst>
                <a:ext uri="{FF2B5EF4-FFF2-40B4-BE49-F238E27FC236}">
                  <a16:creationId xmlns:a16="http://schemas.microsoft.com/office/drawing/2014/main" xmlns="" id="{B8054609-9BEC-452B-930A-78143BC9A02C}"/>
                </a:ext>
              </a:extLst>
            </p:cNvPr>
            <p:cNvSpPr/>
            <p:nvPr/>
          </p:nvSpPr>
          <p:spPr>
            <a:xfrm>
              <a:off x="0" y="0"/>
              <a:ext cx="12192000" cy="6858000"/>
            </a:xfrm>
            <a:prstGeom prst="rect">
              <a:avLst/>
            </a:prstGeom>
            <a:gradFill>
              <a:gsLst>
                <a:gs pos="0">
                  <a:srgbClr val="DBDAE2"/>
                </a:gs>
                <a:gs pos="100000">
                  <a:srgbClr val="F7F8FC"/>
                </a:gs>
              </a:gsLst>
              <a:lin ang="27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4" name="组合 3">
              <a:extLst>
                <a:ext uri="{FF2B5EF4-FFF2-40B4-BE49-F238E27FC236}">
                  <a16:creationId xmlns:a16="http://schemas.microsoft.com/office/drawing/2014/main" xmlns="" id="{6D9FAF39-AF52-4F4B-BE9F-F2535EE95B0A}"/>
                </a:ext>
              </a:extLst>
            </p:cNvPr>
            <p:cNvGrpSpPr/>
            <p:nvPr/>
          </p:nvGrpSpPr>
          <p:grpSpPr>
            <a:xfrm>
              <a:off x="0" y="1"/>
              <a:ext cx="12274295" cy="6857999"/>
              <a:chOff x="0" y="-3182"/>
              <a:chExt cx="12274295" cy="6857999"/>
            </a:xfrm>
          </p:grpSpPr>
          <p:grpSp>
            <p:nvGrpSpPr>
              <p:cNvPr id="5" name="组合 4">
                <a:extLst>
                  <a:ext uri="{FF2B5EF4-FFF2-40B4-BE49-F238E27FC236}">
                    <a16:creationId xmlns:a16="http://schemas.microsoft.com/office/drawing/2014/main" xmlns="" id="{F6610B7A-2B0C-4322-96FE-0FB278D43A6E}"/>
                  </a:ext>
                </a:extLst>
              </p:cNvPr>
              <p:cNvGrpSpPr/>
              <p:nvPr/>
            </p:nvGrpSpPr>
            <p:grpSpPr>
              <a:xfrm>
                <a:off x="0" y="-3182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18" name="Group 4">
                  <a:extLst>
                    <a:ext uri="{FF2B5EF4-FFF2-40B4-BE49-F238E27FC236}">
                      <a16:creationId xmlns:a16="http://schemas.microsoft.com/office/drawing/2014/main" xmlns="" id="{2892F051-B7FA-4B7E-A9A2-362672A742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3" name="Freeform 5">
                    <a:extLst>
                      <a:ext uri="{FF2B5EF4-FFF2-40B4-BE49-F238E27FC236}">
                        <a16:creationId xmlns:a16="http://schemas.microsoft.com/office/drawing/2014/main" xmlns="" id="{F1379E81-A5A4-4336-BB0C-F517655BBB4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4" name="Freeform 7">
                    <a:extLst>
                      <a:ext uri="{FF2B5EF4-FFF2-40B4-BE49-F238E27FC236}">
                        <a16:creationId xmlns:a16="http://schemas.microsoft.com/office/drawing/2014/main" xmlns="" id="{93B308E6-955A-4748-8D67-426F43836D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9" name="Group 4">
                  <a:extLst>
                    <a:ext uri="{FF2B5EF4-FFF2-40B4-BE49-F238E27FC236}">
                      <a16:creationId xmlns:a16="http://schemas.microsoft.com/office/drawing/2014/main" xmlns="" id="{57A62775-84F8-4931-B4A2-56B53D1960D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41" name="Freeform 5">
                    <a:extLst>
                      <a:ext uri="{FF2B5EF4-FFF2-40B4-BE49-F238E27FC236}">
                        <a16:creationId xmlns:a16="http://schemas.microsoft.com/office/drawing/2014/main" xmlns="" id="{4429003D-0218-4F62-9775-9CCDE3A64B2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2" name="Freeform 7">
                    <a:extLst>
                      <a:ext uri="{FF2B5EF4-FFF2-40B4-BE49-F238E27FC236}">
                        <a16:creationId xmlns:a16="http://schemas.microsoft.com/office/drawing/2014/main" xmlns="" id="{3EC7AEC1-9016-4A67-A649-88A982BA6E4E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0" name="Group 4">
                  <a:extLst>
                    <a:ext uri="{FF2B5EF4-FFF2-40B4-BE49-F238E27FC236}">
                      <a16:creationId xmlns:a16="http://schemas.microsoft.com/office/drawing/2014/main" xmlns="" id="{6A903945-95A9-4252-8663-C8550ADA848B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9" name="Freeform 5">
                    <a:extLst>
                      <a:ext uri="{FF2B5EF4-FFF2-40B4-BE49-F238E27FC236}">
                        <a16:creationId xmlns:a16="http://schemas.microsoft.com/office/drawing/2014/main" xmlns="" id="{4F5933C5-70A7-4574-8BE3-AFD659FFDCD3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40" name="Freeform 7">
                    <a:extLst>
                      <a:ext uri="{FF2B5EF4-FFF2-40B4-BE49-F238E27FC236}">
                        <a16:creationId xmlns:a16="http://schemas.microsoft.com/office/drawing/2014/main" xmlns="" id="{DF92C940-7DA2-4890-B97C-D4BDEBD5303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1" name="Group 4">
                  <a:extLst>
                    <a:ext uri="{FF2B5EF4-FFF2-40B4-BE49-F238E27FC236}">
                      <a16:creationId xmlns:a16="http://schemas.microsoft.com/office/drawing/2014/main" xmlns="" id="{C72BC6EB-ED83-4E06-8220-5953AF1D0EF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7" name="Freeform 5">
                    <a:extLst>
                      <a:ext uri="{FF2B5EF4-FFF2-40B4-BE49-F238E27FC236}">
                        <a16:creationId xmlns:a16="http://schemas.microsoft.com/office/drawing/2014/main" xmlns="" id="{B4FC5F3D-3E1B-4BA7-B6FA-131DB7084C2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8" name="Freeform 7">
                    <a:extLst>
                      <a:ext uri="{FF2B5EF4-FFF2-40B4-BE49-F238E27FC236}">
                        <a16:creationId xmlns:a16="http://schemas.microsoft.com/office/drawing/2014/main" xmlns="" id="{AFCA0655-669B-4C35-A77B-F6FB4AFD90A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2" name="Group 4">
                  <a:extLst>
                    <a:ext uri="{FF2B5EF4-FFF2-40B4-BE49-F238E27FC236}">
                      <a16:creationId xmlns:a16="http://schemas.microsoft.com/office/drawing/2014/main" xmlns="" id="{CCFC1EC9-899F-4D4B-B82A-A1179C9EE9E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5" name="Freeform 5">
                    <a:extLst>
                      <a:ext uri="{FF2B5EF4-FFF2-40B4-BE49-F238E27FC236}">
                        <a16:creationId xmlns:a16="http://schemas.microsoft.com/office/drawing/2014/main" xmlns="" id="{89E90E8D-BA84-48F8-805A-971C5D73E2F4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6" name="Freeform 7">
                    <a:extLst>
                      <a:ext uri="{FF2B5EF4-FFF2-40B4-BE49-F238E27FC236}">
                        <a16:creationId xmlns:a16="http://schemas.microsoft.com/office/drawing/2014/main" xmlns="" id="{E6F813E6-EC54-44DC-AF22-3E1F47B17B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3" name="Group 4">
                  <a:extLst>
                    <a:ext uri="{FF2B5EF4-FFF2-40B4-BE49-F238E27FC236}">
                      <a16:creationId xmlns:a16="http://schemas.microsoft.com/office/drawing/2014/main" xmlns="" id="{E0AFC309-11D6-43EF-8696-4FC50C618C3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3" name="Freeform 5">
                    <a:extLst>
                      <a:ext uri="{FF2B5EF4-FFF2-40B4-BE49-F238E27FC236}">
                        <a16:creationId xmlns:a16="http://schemas.microsoft.com/office/drawing/2014/main" xmlns="" id="{D4C8D3DB-E966-401C-8B4F-AEE0DA31270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4" name="Freeform 7">
                    <a:extLst>
                      <a:ext uri="{FF2B5EF4-FFF2-40B4-BE49-F238E27FC236}">
                        <a16:creationId xmlns:a16="http://schemas.microsoft.com/office/drawing/2014/main" xmlns="" id="{0B2F3C5E-87A8-460A-BA5A-8D31BDE345D6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4" name="Group 4">
                  <a:extLst>
                    <a:ext uri="{FF2B5EF4-FFF2-40B4-BE49-F238E27FC236}">
                      <a16:creationId xmlns:a16="http://schemas.microsoft.com/office/drawing/2014/main" xmlns="" id="{A1666DAF-E65E-47CC-AE00-B9103730114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31" name="Freeform 5">
                    <a:extLst>
                      <a:ext uri="{FF2B5EF4-FFF2-40B4-BE49-F238E27FC236}">
                        <a16:creationId xmlns:a16="http://schemas.microsoft.com/office/drawing/2014/main" xmlns="" id="{FAB8A187-C1A0-4A18-BB91-28D715646C7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2" name="Freeform 7">
                    <a:extLst>
                      <a:ext uri="{FF2B5EF4-FFF2-40B4-BE49-F238E27FC236}">
                        <a16:creationId xmlns:a16="http://schemas.microsoft.com/office/drawing/2014/main" xmlns="" id="{060CE2FD-6016-404D-AB1F-D0E7BAEA7D7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5" name="Group 4">
                  <a:extLst>
                    <a:ext uri="{FF2B5EF4-FFF2-40B4-BE49-F238E27FC236}">
                      <a16:creationId xmlns:a16="http://schemas.microsoft.com/office/drawing/2014/main" xmlns="" id="{88959D4E-E0AA-46E0-B9BE-02AC6414748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9" name="Freeform 5">
                    <a:extLst>
                      <a:ext uri="{FF2B5EF4-FFF2-40B4-BE49-F238E27FC236}">
                        <a16:creationId xmlns:a16="http://schemas.microsoft.com/office/drawing/2014/main" xmlns="" id="{AFABB9DD-5A7F-465D-A09B-3982123A4BD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30" name="Freeform 7">
                    <a:extLst>
                      <a:ext uri="{FF2B5EF4-FFF2-40B4-BE49-F238E27FC236}">
                        <a16:creationId xmlns:a16="http://schemas.microsoft.com/office/drawing/2014/main" xmlns="" id="{CBEEA7FE-8C55-4771-813E-C364B1FF697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6" name="Group 4">
                  <a:extLst>
                    <a:ext uri="{FF2B5EF4-FFF2-40B4-BE49-F238E27FC236}">
                      <a16:creationId xmlns:a16="http://schemas.microsoft.com/office/drawing/2014/main" xmlns="" id="{5ACB713E-B19E-4D98-8C8D-1166329E60A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27" name="Freeform 5">
                    <a:extLst>
                      <a:ext uri="{FF2B5EF4-FFF2-40B4-BE49-F238E27FC236}">
                        <a16:creationId xmlns:a16="http://schemas.microsoft.com/office/drawing/2014/main" xmlns="" id="{82CD6324-B860-4C7D-B3CE-4783152A904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28" name="Freeform 7">
                    <a:extLst>
                      <a:ext uri="{FF2B5EF4-FFF2-40B4-BE49-F238E27FC236}">
                        <a16:creationId xmlns:a16="http://schemas.microsoft.com/office/drawing/2014/main" xmlns="" id="{3A52F41C-1D15-4945-BAE4-C3151A47817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6" name="组合 5">
                <a:extLst>
                  <a:ext uri="{FF2B5EF4-FFF2-40B4-BE49-F238E27FC236}">
                    <a16:creationId xmlns:a16="http://schemas.microsoft.com/office/drawing/2014/main" xmlns="" id="{A42DFD69-D041-406D-91D2-40B84FD1CD1E}"/>
                  </a:ext>
                </a:extLst>
              </p:cNvPr>
              <p:cNvGrpSpPr/>
              <p:nvPr/>
            </p:nvGrpSpPr>
            <p:grpSpPr>
              <a:xfrm>
                <a:off x="0" y="1369096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91" name="Group 4">
                  <a:extLst>
                    <a:ext uri="{FF2B5EF4-FFF2-40B4-BE49-F238E27FC236}">
                      <a16:creationId xmlns:a16="http://schemas.microsoft.com/office/drawing/2014/main" xmlns="" id="{E79C91DE-3B2D-4D7F-9A60-ADF69562B70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6" name="Freeform 5">
                    <a:extLst>
                      <a:ext uri="{FF2B5EF4-FFF2-40B4-BE49-F238E27FC236}">
                        <a16:creationId xmlns:a16="http://schemas.microsoft.com/office/drawing/2014/main" xmlns="" id="{D828FD1A-9154-40E9-ABDE-41F43907A10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7" name="Freeform 7">
                    <a:extLst>
                      <a:ext uri="{FF2B5EF4-FFF2-40B4-BE49-F238E27FC236}">
                        <a16:creationId xmlns:a16="http://schemas.microsoft.com/office/drawing/2014/main" xmlns="" id="{B137FCB5-6299-4097-83F4-4CA929E565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2" name="Group 4">
                  <a:extLst>
                    <a:ext uri="{FF2B5EF4-FFF2-40B4-BE49-F238E27FC236}">
                      <a16:creationId xmlns:a16="http://schemas.microsoft.com/office/drawing/2014/main" xmlns="" id="{47A4CB33-5833-473E-9075-B812FF07F5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4" name="Freeform 5">
                    <a:extLst>
                      <a:ext uri="{FF2B5EF4-FFF2-40B4-BE49-F238E27FC236}">
                        <a16:creationId xmlns:a16="http://schemas.microsoft.com/office/drawing/2014/main" xmlns="" id="{88A77246-F952-419A-A342-5BADF542B3F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5" name="Freeform 7">
                    <a:extLst>
                      <a:ext uri="{FF2B5EF4-FFF2-40B4-BE49-F238E27FC236}">
                        <a16:creationId xmlns:a16="http://schemas.microsoft.com/office/drawing/2014/main" xmlns="" id="{19D5D33F-764D-4460-9D77-2C1BF97F7C5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3" name="Group 4">
                  <a:extLst>
                    <a:ext uri="{FF2B5EF4-FFF2-40B4-BE49-F238E27FC236}">
                      <a16:creationId xmlns:a16="http://schemas.microsoft.com/office/drawing/2014/main" xmlns="" id="{0775101B-579D-4899-A155-3D65AD3CAA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2" name="Freeform 5">
                    <a:extLst>
                      <a:ext uri="{FF2B5EF4-FFF2-40B4-BE49-F238E27FC236}">
                        <a16:creationId xmlns:a16="http://schemas.microsoft.com/office/drawing/2014/main" xmlns="" id="{565DE790-F756-4458-9415-2CCDE3CB215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3" name="Freeform 7">
                    <a:extLst>
                      <a:ext uri="{FF2B5EF4-FFF2-40B4-BE49-F238E27FC236}">
                        <a16:creationId xmlns:a16="http://schemas.microsoft.com/office/drawing/2014/main" xmlns="" id="{FDFDE202-3A30-4923-A2F9-F9658242FDE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4" name="Group 4">
                  <a:extLst>
                    <a:ext uri="{FF2B5EF4-FFF2-40B4-BE49-F238E27FC236}">
                      <a16:creationId xmlns:a16="http://schemas.microsoft.com/office/drawing/2014/main" xmlns="" id="{E2D35EE4-C021-4A51-864F-F9781D35088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10" name="Freeform 5">
                    <a:extLst>
                      <a:ext uri="{FF2B5EF4-FFF2-40B4-BE49-F238E27FC236}">
                        <a16:creationId xmlns:a16="http://schemas.microsoft.com/office/drawing/2014/main" xmlns="" id="{A840F305-2A78-4391-BFDF-2EB1AAFA3C7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11" name="Freeform 7">
                    <a:extLst>
                      <a:ext uri="{FF2B5EF4-FFF2-40B4-BE49-F238E27FC236}">
                        <a16:creationId xmlns:a16="http://schemas.microsoft.com/office/drawing/2014/main" xmlns="" id="{5062ADEA-478B-4A51-80FD-0D9EC1B3DD4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5" name="Group 4">
                  <a:extLst>
                    <a:ext uri="{FF2B5EF4-FFF2-40B4-BE49-F238E27FC236}">
                      <a16:creationId xmlns:a16="http://schemas.microsoft.com/office/drawing/2014/main" xmlns="" id="{AF462AF5-79BC-45FF-8F20-D57E7F417817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8" name="Freeform 5">
                    <a:extLst>
                      <a:ext uri="{FF2B5EF4-FFF2-40B4-BE49-F238E27FC236}">
                        <a16:creationId xmlns:a16="http://schemas.microsoft.com/office/drawing/2014/main" xmlns="" id="{666D1EA6-9FDC-4C95-87F9-8359A657242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9" name="Freeform 7">
                    <a:extLst>
                      <a:ext uri="{FF2B5EF4-FFF2-40B4-BE49-F238E27FC236}">
                        <a16:creationId xmlns:a16="http://schemas.microsoft.com/office/drawing/2014/main" xmlns="" id="{E3A50ED6-FEBB-4D66-82FF-5FB7A3C0DE9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6" name="Group 4">
                  <a:extLst>
                    <a:ext uri="{FF2B5EF4-FFF2-40B4-BE49-F238E27FC236}">
                      <a16:creationId xmlns:a16="http://schemas.microsoft.com/office/drawing/2014/main" xmlns="" id="{5E2C7814-0289-4034-8961-9888D2C03D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6" name="Freeform 5">
                    <a:extLst>
                      <a:ext uri="{FF2B5EF4-FFF2-40B4-BE49-F238E27FC236}">
                        <a16:creationId xmlns:a16="http://schemas.microsoft.com/office/drawing/2014/main" xmlns="" id="{76BCBD5B-2FDA-42DB-89E4-ADEFAA6DA4B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7" name="Freeform 7">
                    <a:extLst>
                      <a:ext uri="{FF2B5EF4-FFF2-40B4-BE49-F238E27FC236}">
                        <a16:creationId xmlns:a16="http://schemas.microsoft.com/office/drawing/2014/main" xmlns="" id="{9091F1FB-B908-4328-9094-A55B78E1870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7" name="Group 4">
                  <a:extLst>
                    <a:ext uri="{FF2B5EF4-FFF2-40B4-BE49-F238E27FC236}">
                      <a16:creationId xmlns:a16="http://schemas.microsoft.com/office/drawing/2014/main" xmlns="" id="{8BE751B5-ED1D-4DEA-80DC-B0044E79653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4" name="Freeform 5">
                    <a:extLst>
                      <a:ext uri="{FF2B5EF4-FFF2-40B4-BE49-F238E27FC236}">
                        <a16:creationId xmlns:a16="http://schemas.microsoft.com/office/drawing/2014/main" xmlns="" id="{86BB0886-352C-4D9B-920F-D9E8ED27E6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5" name="Freeform 7">
                    <a:extLst>
                      <a:ext uri="{FF2B5EF4-FFF2-40B4-BE49-F238E27FC236}">
                        <a16:creationId xmlns:a16="http://schemas.microsoft.com/office/drawing/2014/main" xmlns="" id="{36C6E12D-7AC3-4164-AA12-1012A6BD139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8" name="Group 4">
                  <a:extLst>
                    <a:ext uri="{FF2B5EF4-FFF2-40B4-BE49-F238E27FC236}">
                      <a16:creationId xmlns:a16="http://schemas.microsoft.com/office/drawing/2014/main" xmlns="" id="{B2B04D61-31C3-4196-95E2-42BD1EA26DC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2" name="Freeform 5">
                    <a:extLst>
                      <a:ext uri="{FF2B5EF4-FFF2-40B4-BE49-F238E27FC236}">
                        <a16:creationId xmlns:a16="http://schemas.microsoft.com/office/drawing/2014/main" xmlns="" id="{8C28858F-C75B-4134-BD2D-B79E29DE123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3" name="Freeform 7">
                    <a:extLst>
                      <a:ext uri="{FF2B5EF4-FFF2-40B4-BE49-F238E27FC236}">
                        <a16:creationId xmlns:a16="http://schemas.microsoft.com/office/drawing/2014/main" xmlns="" id="{85735B69-231F-4254-8643-1E362732D80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99" name="Group 4">
                  <a:extLst>
                    <a:ext uri="{FF2B5EF4-FFF2-40B4-BE49-F238E27FC236}">
                      <a16:creationId xmlns:a16="http://schemas.microsoft.com/office/drawing/2014/main" xmlns="" id="{C56310B0-CE5C-4D37-BDDA-90E1273258B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00" name="Freeform 5">
                    <a:extLst>
                      <a:ext uri="{FF2B5EF4-FFF2-40B4-BE49-F238E27FC236}">
                        <a16:creationId xmlns:a16="http://schemas.microsoft.com/office/drawing/2014/main" xmlns="" id="{43E1B202-9E88-4130-90FC-9A10613AAF6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101" name="Freeform 7">
                    <a:extLst>
                      <a:ext uri="{FF2B5EF4-FFF2-40B4-BE49-F238E27FC236}">
                        <a16:creationId xmlns:a16="http://schemas.microsoft.com/office/drawing/2014/main" xmlns="" id="{6E192304-247F-4D18-BF36-CC1F69B1799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7" name="组合 6">
                <a:extLst>
                  <a:ext uri="{FF2B5EF4-FFF2-40B4-BE49-F238E27FC236}">
                    <a16:creationId xmlns:a16="http://schemas.microsoft.com/office/drawing/2014/main" xmlns="" id="{A99C67EA-389E-40D0-B651-587B2F682FD1}"/>
                  </a:ext>
                </a:extLst>
              </p:cNvPr>
              <p:cNvGrpSpPr/>
              <p:nvPr/>
            </p:nvGrpSpPr>
            <p:grpSpPr>
              <a:xfrm>
                <a:off x="0" y="274137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64" name="Group 4">
                  <a:extLst>
                    <a:ext uri="{FF2B5EF4-FFF2-40B4-BE49-F238E27FC236}">
                      <a16:creationId xmlns:a16="http://schemas.microsoft.com/office/drawing/2014/main" xmlns="" id="{EE6B9482-29A6-418F-8EF5-67F30024FC8F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9" name="Freeform 5">
                    <a:extLst>
                      <a:ext uri="{FF2B5EF4-FFF2-40B4-BE49-F238E27FC236}">
                        <a16:creationId xmlns:a16="http://schemas.microsoft.com/office/drawing/2014/main" xmlns="" id="{C06A1BC0-4249-4FAD-8011-5E145B8D5B9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90" name="Freeform 7">
                    <a:extLst>
                      <a:ext uri="{FF2B5EF4-FFF2-40B4-BE49-F238E27FC236}">
                        <a16:creationId xmlns:a16="http://schemas.microsoft.com/office/drawing/2014/main" xmlns="" id="{FAA52030-8256-4015-807A-661FBDC2575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5" name="Group 4">
                  <a:extLst>
                    <a:ext uri="{FF2B5EF4-FFF2-40B4-BE49-F238E27FC236}">
                      <a16:creationId xmlns:a16="http://schemas.microsoft.com/office/drawing/2014/main" xmlns="" id="{967FABA3-786F-4501-99C9-7648C71E5D2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7" name="Freeform 5">
                    <a:extLst>
                      <a:ext uri="{FF2B5EF4-FFF2-40B4-BE49-F238E27FC236}">
                        <a16:creationId xmlns:a16="http://schemas.microsoft.com/office/drawing/2014/main" xmlns="" id="{FB3E6EDE-7C9C-4F45-B3BE-7E0163FB2BF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8" name="Freeform 7">
                    <a:extLst>
                      <a:ext uri="{FF2B5EF4-FFF2-40B4-BE49-F238E27FC236}">
                        <a16:creationId xmlns:a16="http://schemas.microsoft.com/office/drawing/2014/main" xmlns="" id="{BE78B6C9-8765-4B9B-960C-028D547007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6" name="Group 4">
                  <a:extLst>
                    <a:ext uri="{FF2B5EF4-FFF2-40B4-BE49-F238E27FC236}">
                      <a16:creationId xmlns:a16="http://schemas.microsoft.com/office/drawing/2014/main" xmlns="" id="{2631B9D8-2BE1-438E-8AC3-92AF1FD8A5E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5" name="Freeform 5">
                    <a:extLst>
                      <a:ext uri="{FF2B5EF4-FFF2-40B4-BE49-F238E27FC236}">
                        <a16:creationId xmlns:a16="http://schemas.microsoft.com/office/drawing/2014/main" xmlns="" id="{AA0696F5-A0D5-4DC2-912C-FDE369EF296A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6" name="Freeform 7">
                    <a:extLst>
                      <a:ext uri="{FF2B5EF4-FFF2-40B4-BE49-F238E27FC236}">
                        <a16:creationId xmlns:a16="http://schemas.microsoft.com/office/drawing/2014/main" xmlns="" id="{BE906FFE-7173-4AF6-9C3D-B49B7C4EF8A0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7" name="Group 4">
                  <a:extLst>
                    <a:ext uri="{FF2B5EF4-FFF2-40B4-BE49-F238E27FC236}">
                      <a16:creationId xmlns:a16="http://schemas.microsoft.com/office/drawing/2014/main" xmlns="" id="{BF55142C-652E-4767-B3CA-924B349638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3" name="Freeform 5">
                    <a:extLst>
                      <a:ext uri="{FF2B5EF4-FFF2-40B4-BE49-F238E27FC236}">
                        <a16:creationId xmlns:a16="http://schemas.microsoft.com/office/drawing/2014/main" xmlns="" id="{D1EB548D-5806-4749-A8BA-E3B7AA6B2AD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4" name="Freeform 7">
                    <a:extLst>
                      <a:ext uri="{FF2B5EF4-FFF2-40B4-BE49-F238E27FC236}">
                        <a16:creationId xmlns:a16="http://schemas.microsoft.com/office/drawing/2014/main" xmlns="" id="{98C72AE1-E2FF-434D-91DE-5A9580F9F47A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8" name="Group 4">
                  <a:extLst>
                    <a:ext uri="{FF2B5EF4-FFF2-40B4-BE49-F238E27FC236}">
                      <a16:creationId xmlns:a16="http://schemas.microsoft.com/office/drawing/2014/main" xmlns="" id="{7CA17F17-B3E3-4B5D-8A32-BC6682FE346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81" name="Freeform 5">
                    <a:extLst>
                      <a:ext uri="{FF2B5EF4-FFF2-40B4-BE49-F238E27FC236}">
                        <a16:creationId xmlns:a16="http://schemas.microsoft.com/office/drawing/2014/main" xmlns="" id="{882C6516-47F0-4338-A890-FA084C011FC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2" name="Freeform 7">
                    <a:extLst>
                      <a:ext uri="{FF2B5EF4-FFF2-40B4-BE49-F238E27FC236}">
                        <a16:creationId xmlns:a16="http://schemas.microsoft.com/office/drawing/2014/main" xmlns="" id="{16F5B1B8-93C7-4F79-BD6D-FCCBD51BEA8F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69" name="Group 4">
                  <a:extLst>
                    <a:ext uri="{FF2B5EF4-FFF2-40B4-BE49-F238E27FC236}">
                      <a16:creationId xmlns:a16="http://schemas.microsoft.com/office/drawing/2014/main" xmlns="" id="{0F12B6D0-2C21-4622-A625-132BE8617B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9" name="Freeform 5">
                    <a:extLst>
                      <a:ext uri="{FF2B5EF4-FFF2-40B4-BE49-F238E27FC236}">
                        <a16:creationId xmlns:a16="http://schemas.microsoft.com/office/drawing/2014/main" xmlns="" id="{18F758F0-6279-4564-BF96-DA955B7C9E46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80" name="Freeform 7">
                    <a:extLst>
                      <a:ext uri="{FF2B5EF4-FFF2-40B4-BE49-F238E27FC236}">
                        <a16:creationId xmlns:a16="http://schemas.microsoft.com/office/drawing/2014/main" xmlns="" id="{BE9A54DB-6E08-4969-ADF2-707FAA13A954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0" name="Group 4">
                  <a:extLst>
                    <a:ext uri="{FF2B5EF4-FFF2-40B4-BE49-F238E27FC236}">
                      <a16:creationId xmlns:a16="http://schemas.microsoft.com/office/drawing/2014/main" xmlns="" id="{7F407D0D-687F-42E3-8732-B2877B1621E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7" name="Freeform 5">
                    <a:extLst>
                      <a:ext uri="{FF2B5EF4-FFF2-40B4-BE49-F238E27FC236}">
                        <a16:creationId xmlns:a16="http://schemas.microsoft.com/office/drawing/2014/main" xmlns="" id="{057583A5-BF96-4D63-B80B-B9E441940451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8" name="Freeform 7">
                    <a:extLst>
                      <a:ext uri="{FF2B5EF4-FFF2-40B4-BE49-F238E27FC236}">
                        <a16:creationId xmlns:a16="http://schemas.microsoft.com/office/drawing/2014/main" xmlns="" id="{2FC27691-4D2C-4E94-9A59-F123D80C401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1" name="Group 4">
                  <a:extLst>
                    <a:ext uri="{FF2B5EF4-FFF2-40B4-BE49-F238E27FC236}">
                      <a16:creationId xmlns:a16="http://schemas.microsoft.com/office/drawing/2014/main" xmlns="" id="{DBFBA03A-56FD-4963-A5F8-5763B08F8B8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5" name="Freeform 5">
                    <a:extLst>
                      <a:ext uri="{FF2B5EF4-FFF2-40B4-BE49-F238E27FC236}">
                        <a16:creationId xmlns:a16="http://schemas.microsoft.com/office/drawing/2014/main" xmlns="" id="{B322D072-8C2D-4852-B5B6-12CFBEE27E6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6" name="Freeform 7">
                    <a:extLst>
                      <a:ext uri="{FF2B5EF4-FFF2-40B4-BE49-F238E27FC236}">
                        <a16:creationId xmlns:a16="http://schemas.microsoft.com/office/drawing/2014/main" xmlns="" id="{A2DEFB4F-D73F-4ABC-897D-F84169B8480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72" name="Group 4">
                  <a:extLst>
                    <a:ext uri="{FF2B5EF4-FFF2-40B4-BE49-F238E27FC236}">
                      <a16:creationId xmlns:a16="http://schemas.microsoft.com/office/drawing/2014/main" xmlns="" id="{1CAD714B-6A09-49BE-8D9F-8A8996DAA996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73" name="Freeform 5">
                    <a:extLst>
                      <a:ext uri="{FF2B5EF4-FFF2-40B4-BE49-F238E27FC236}">
                        <a16:creationId xmlns:a16="http://schemas.microsoft.com/office/drawing/2014/main" xmlns="" id="{8CEC72EF-6731-4B39-BAE7-DA1BE96BE04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74" name="Freeform 7">
                    <a:extLst>
                      <a:ext uri="{FF2B5EF4-FFF2-40B4-BE49-F238E27FC236}">
                        <a16:creationId xmlns:a16="http://schemas.microsoft.com/office/drawing/2014/main" xmlns="" id="{A25F6A08-DC96-4EE3-87E7-671DF4CF903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8" name="组合 7">
                <a:extLst>
                  <a:ext uri="{FF2B5EF4-FFF2-40B4-BE49-F238E27FC236}">
                    <a16:creationId xmlns:a16="http://schemas.microsoft.com/office/drawing/2014/main" xmlns="" id="{B3033F62-DEC3-41BF-B181-126AB25E53CE}"/>
                  </a:ext>
                </a:extLst>
              </p:cNvPr>
              <p:cNvGrpSpPr/>
              <p:nvPr/>
            </p:nvGrpSpPr>
            <p:grpSpPr>
              <a:xfrm>
                <a:off x="0" y="4113649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37" name="Group 4">
                  <a:extLst>
                    <a:ext uri="{FF2B5EF4-FFF2-40B4-BE49-F238E27FC236}">
                      <a16:creationId xmlns:a16="http://schemas.microsoft.com/office/drawing/2014/main" xmlns="" id="{4C1189D7-8A4A-4BFE-92E5-0A59DE8EBF68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2" name="Freeform 5">
                    <a:extLst>
                      <a:ext uri="{FF2B5EF4-FFF2-40B4-BE49-F238E27FC236}">
                        <a16:creationId xmlns:a16="http://schemas.microsoft.com/office/drawing/2014/main" xmlns="" id="{910C0110-965F-4B1E-B3CE-B85B9146E9D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3" name="Freeform 7">
                    <a:extLst>
                      <a:ext uri="{FF2B5EF4-FFF2-40B4-BE49-F238E27FC236}">
                        <a16:creationId xmlns:a16="http://schemas.microsoft.com/office/drawing/2014/main" xmlns="" id="{F695DF64-559F-4854-A569-E938CB601601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8" name="Group 4">
                  <a:extLst>
                    <a:ext uri="{FF2B5EF4-FFF2-40B4-BE49-F238E27FC236}">
                      <a16:creationId xmlns:a16="http://schemas.microsoft.com/office/drawing/2014/main" xmlns="" id="{1BBCE755-B555-4F51-AD67-EFD70BA8DED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60" name="Freeform 5">
                    <a:extLst>
                      <a:ext uri="{FF2B5EF4-FFF2-40B4-BE49-F238E27FC236}">
                        <a16:creationId xmlns:a16="http://schemas.microsoft.com/office/drawing/2014/main" xmlns="" id="{FC283DAA-311A-43AB-8B42-8190ECA07F10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61" name="Freeform 7">
                    <a:extLst>
                      <a:ext uri="{FF2B5EF4-FFF2-40B4-BE49-F238E27FC236}">
                        <a16:creationId xmlns:a16="http://schemas.microsoft.com/office/drawing/2014/main" xmlns="" id="{C3B593AF-15E7-4D42-B302-A5CD996AC0CD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39" name="Group 4">
                  <a:extLst>
                    <a:ext uri="{FF2B5EF4-FFF2-40B4-BE49-F238E27FC236}">
                      <a16:creationId xmlns:a16="http://schemas.microsoft.com/office/drawing/2014/main" xmlns="" id="{819A5BAF-5328-4CFC-9292-185E5107263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8" name="Freeform 5">
                    <a:extLst>
                      <a:ext uri="{FF2B5EF4-FFF2-40B4-BE49-F238E27FC236}">
                        <a16:creationId xmlns:a16="http://schemas.microsoft.com/office/drawing/2014/main" xmlns="" id="{D8AE6EE8-2050-4856-A545-D89A96506FDB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9" name="Freeform 7">
                    <a:extLst>
                      <a:ext uri="{FF2B5EF4-FFF2-40B4-BE49-F238E27FC236}">
                        <a16:creationId xmlns:a16="http://schemas.microsoft.com/office/drawing/2014/main" xmlns="" id="{D6F8864F-715D-4557-A53A-1CDD6387462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0" name="Group 4">
                  <a:extLst>
                    <a:ext uri="{FF2B5EF4-FFF2-40B4-BE49-F238E27FC236}">
                      <a16:creationId xmlns:a16="http://schemas.microsoft.com/office/drawing/2014/main" xmlns="" id="{CFAF07CF-660D-4676-869F-B09A90673FFD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6" name="Freeform 5">
                    <a:extLst>
                      <a:ext uri="{FF2B5EF4-FFF2-40B4-BE49-F238E27FC236}">
                        <a16:creationId xmlns:a16="http://schemas.microsoft.com/office/drawing/2014/main" xmlns="" id="{9DF05EED-18DF-444D-8310-265589A1EE28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7" name="Freeform 7">
                    <a:extLst>
                      <a:ext uri="{FF2B5EF4-FFF2-40B4-BE49-F238E27FC236}">
                        <a16:creationId xmlns:a16="http://schemas.microsoft.com/office/drawing/2014/main" xmlns="" id="{36BA56BD-8492-41E9-8B33-9ACA7CC3AE3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1" name="Group 4">
                  <a:extLst>
                    <a:ext uri="{FF2B5EF4-FFF2-40B4-BE49-F238E27FC236}">
                      <a16:creationId xmlns:a16="http://schemas.microsoft.com/office/drawing/2014/main" xmlns="" id="{80B402B1-F17B-4B3D-8712-0105C527658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4" name="Freeform 5">
                    <a:extLst>
                      <a:ext uri="{FF2B5EF4-FFF2-40B4-BE49-F238E27FC236}">
                        <a16:creationId xmlns:a16="http://schemas.microsoft.com/office/drawing/2014/main" xmlns="" id="{885B9C2A-2D9D-4C7E-941F-37DB9812A0C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5" name="Freeform 7">
                    <a:extLst>
                      <a:ext uri="{FF2B5EF4-FFF2-40B4-BE49-F238E27FC236}">
                        <a16:creationId xmlns:a16="http://schemas.microsoft.com/office/drawing/2014/main" xmlns="" id="{70AF2C24-4AA2-465C-9276-8C75C739B96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2" name="Group 4">
                  <a:extLst>
                    <a:ext uri="{FF2B5EF4-FFF2-40B4-BE49-F238E27FC236}">
                      <a16:creationId xmlns:a16="http://schemas.microsoft.com/office/drawing/2014/main" xmlns="" id="{75F17615-C518-4F58-AF21-6A0DF223AA69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2" name="Freeform 5">
                    <a:extLst>
                      <a:ext uri="{FF2B5EF4-FFF2-40B4-BE49-F238E27FC236}">
                        <a16:creationId xmlns:a16="http://schemas.microsoft.com/office/drawing/2014/main" xmlns="" id="{F4E7F1CD-B3A8-4927-AB5F-9DD8A994F9D9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3" name="Freeform 7">
                    <a:extLst>
                      <a:ext uri="{FF2B5EF4-FFF2-40B4-BE49-F238E27FC236}">
                        <a16:creationId xmlns:a16="http://schemas.microsoft.com/office/drawing/2014/main" xmlns="" id="{832EC603-D9D7-430F-8587-8CE04DCAC69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3" name="Group 4">
                  <a:extLst>
                    <a:ext uri="{FF2B5EF4-FFF2-40B4-BE49-F238E27FC236}">
                      <a16:creationId xmlns:a16="http://schemas.microsoft.com/office/drawing/2014/main" xmlns="" id="{A7CC3352-B3C5-45FF-8C73-BFE396297CA3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50" name="Freeform 5">
                    <a:extLst>
                      <a:ext uri="{FF2B5EF4-FFF2-40B4-BE49-F238E27FC236}">
                        <a16:creationId xmlns:a16="http://schemas.microsoft.com/office/drawing/2014/main" xmlns="" id="{ED8EE217-6587-4652-B36D-31ED21BD319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51" name="Freeform 7">
                    <a:extLst>
                      <a:ext uri="{FF2B5EF4-FFF2-40B4-BE49-F238E27FC236}">
                        <a16:creationId xmlns:a16="http://schemas.microsoft.com/office/drawing/2014/main" xmlns="" id="{671C9608-1F5B-480A-BFC9-F22B4475A079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4" name="Group 4">
                  <a:extLst>
                    <a:ext uri="{FF2B5EF4-FFF2-40B4-BE49-F238E27FC236}">
                      <a16:creationId xmlns:a16="http://schemas.microsoft.com/office/drawing/2014/main" xmlns="" id="{9D0D3376-E1E7-4C90-8A9A-1D3FCFA0442C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8" name="Freeform 5">
                    <a:extLst>
                      <a:ext uri="{FF2B5EF4-FFF2-40B4-BE49-F238E27FC236}">
                        <a16:creationId xmlns:a16="http://schemas.microsoft.com/office/drawing/2014/main" xmlns="" id="{5D93F922-5C58-426E-91D6-55C8033E0B1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9" name="Freeform 7">
                    <a:extLst>
                      <a:ext uri="{FF2B5EF4-FFF2-40B4-BE49-F238E27FC236}">
                        <a16:creationId xmlns:a16="http://schemas.microsoft.com/office/drawing/2014/main" xmlns="" id="{D7DCBD3B-E612-45FC-95EE-319FFDC9998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45" name="Group 4">
                  <a:extLst>
                    <a:ext uri="{FF2B5EF4-FFF2-40B4-BE49-F238E27FC236}">
                      <a16:creationId xmlns:a16="http://schemas.microsoft.com/office/drawing/2014/main" xmlns="" id="{03E376F9-9963-4F1D-9935-1FAA12B3D1F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46" name="Freeform 5">
                    <a:extLst>
                      <a:ext uri="{FF2B5EF4-FFF2-40B4-BE49-F238E27FC236}">
                        <a16:creationId xmlns:a16="http://schemas.microsoft.com/office/drawing/2014/main" xmlns="" id="{692BB6E0-9AF7-44A9-9D68-0A4D959F1CE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47" name="Freeform 7">
                    <a:extLst>
                      <a:ext uri="{FF2B5EF4-FFF2-40B4-BE49-F238E27FC236}">
                        <a16:creationId xmlns:a16="http://schemas.microsoft.com/office/drawing/2014/main" xmlns="" id="{F98B3057-46FC-4B68-B891-CADDACDF995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  <p:grpSp>
            <p:nvGrpSpPr>
              <p:cNvPr id="9" name="组合 8">
                <a:extLst>
                  <a:ext uri="{FF2B5EF4-FFF2-40B4-BE49-F238E27FC236}">
                    <a16:creationId xmlns:a16="http://schemas.microsoft.com/office/drawing/2014/main" xmlns="" id="{19A5FBA1-DA7F-450A-BA4A-E9EA80F407C5}"/>
                  </a:ext>
                </a:extLst>
              </p:cNvPr>
              <p:cNvGrpSpPr/>
              <p:nvPr/>
            </p:nvGrpSpPr>
            <p:grpSpPr>
              <a:xfrm>
                <a:off x="0" y="5485923"/>
                <a:ext cx="12274295" cy="1368894"/>
                <a:chOff x="0" y="-3181"/>
                <a:chExt cx="11515725" cy="1284294"/>
              </a:xfrm>
            </p:grpSpPr>
            <p:grpSp>
              <p:nvGrpSpPr>
                <p:cNvPr id="10" name="Group 4">
                  <a:extLst>
                    <a:ext uri="{FF2B5EF4-FFF2-40B4-BE49-F238E27FC236}">
                      <a16:creationId xmlns:a16="http://schemas.microsoft.com/office/drawing/2014/main" xmlns="" id="{C993DE17-B011-4633-83C4-167B1568970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0" y="-3175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5" name="Freeform 5">
                    <a:extLst>
                      <a:ext uri="{FF2B5EF4-FFF2-40B4-BE49-F238E27FC236}">
                        <a16:creationId xmlns:a16="http://schemas.microsoft.com/office/drawing/2014/main" xmlns="" id="{F3D81812-DC99-41C9-87CB-40B2A119F60C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6" name="Freeform 7">
                    <a:extLst>
                      <a:ext uri="{FF2B5EF4-FFF2-40B4-BE49-F238E27FC236}">
                        <a16:creationId xmlns:a16="http://schemas.microsoft.com/office/drawing/2014/main" xmlns="" id="{72864587-C90E-44AE-A9EB-CD5C9F63808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1" name="Group 4">
                  <a:extLst>
                    <a:ext uri="{FF2B5EF4-FFF2-40B4-BE49-F238E27FC236}">
                      <a16:creationId xmlns:a16="http://schemas.microsoft.com/office/drawing/2014/main" xmlns="" id="{A8B136E0-6845-474F-B800-1CBDDB07CF7E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279525" y="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3" name="Freeform 5">
                    <a:extLst>
                      <a:ext uri="{FF2B5EF4-FFF2-40B4-BE49-F238E27FC236}">
                        <a16:creationId xmlns:a16="http://schemas.microsoft.com/office/drawing/2014/main" xmlns="" id="{8B732A3B-A93D-4F88-AA29-4245E24422DE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4" name="Freeform 7">
                    <a:extLst>
                      <a:ext uri="{FF2B5EF4-FFF2-40B4-BE49-F238E27FC236}">
                        <a16:creationId xmlns:a16="http://schemas.microsoft.com/office/drawing/2014/main" xmlns="" id="{2A87D6CD-1977-43B6-99BB-6B7816E6305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2" name="Group 4">
                  <a:extLst>
                    <a:ext uri="{FF2B5EF4-FFF2-40B4-BE49-F238E27FC236}">
                      <a16:creationId xmlns:a16="http://schemas.microsoft.com/office/drawing/2014/main" xmlns="" id="{1706F4A7-6F8B-48C9-B135-92FC3D105C1A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2559050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31" name="Freeform 5">
                    <a:extLst>
                      <a:ext uri="{FF2B5EF4-FFF2-40B4-BE49-F238E27FC236}">
                        <a16:creationId xmlns:a16="http://schemas.microsoft.com/office/drawing/2014/main" xmlns="" id="{21E4E297-62B2-4CE3-B5CC-A0DB8FFEBE7D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2" name="Freeform 7">
                    <a:extLst>
                      <a:ext uri="{FF2B5EF4-FFF2-40B4-BE49-F238E27FC236}">
                        <a16:creationId xmlns:a16="http://schemas.microsoft.com/office/drawing/2014/main" xmlns="" id="{DA99FF5F-7CF8-4AD4-88BB-B8E86628F6C5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3" name="Group 4">
                  <a:extLst>
                    <a:ext uri="{FF2B5EF4-FFF2-40B4-BE49-F238E27FC236}">
                      <a16:creationId xmlns:a16="http://schemas.microsoft.com/office/drawing/2014/main" xmlns="" id="{05097856-991C-408B-A8F8-F5CFEE303AB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3838575" y="-3176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9" name="Freeform 5">
                    <a:extLst>
                      <a:ext uri="{FF2B5EF4-FFF2-40B4-BE49-F238E27FC236}">
                        <a16:creationId xmlns:a16="http://schemas.microsoft.com/office/drawing/2014/main" xmlns="" id="{99F8C64D-C1DD-4714-9B95-07AFDB9D6C5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30" name="Freeform 7">
                    <a:extLst>
                      <a:ext uri="{FF2B5EF4-FFF2-40B4-BE49-F238E27FC236}">
                        <a16:creationId xmlns:a16="http://schemas.microsoft.com/office/drawing/2014/main" xmlns="" id="{64C5077C-7897-475F-B91C-4C652696495B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4" name="Group 4">
                  <a:extLst>
                    <a:ext uri="{FF2B5EF4-FFF2-40B4-BE49-F238E27FC236}">
                      <a16:creationId xmlns:a16="http://schemas.microsoft.com/office/drawing/2014/main" xmlns="" id="{6A913DE8-C9A6-4263-BC1E-2BCB4461ADE0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5118100" y="-3177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7" name="Freeform 5">
                    <a:extLst>
                      <a:ext uri="{FF2B5EF4-FFF2-40B4-BE49-F238E27FC236}">
                        <a16:creationId xmlns:a16="http://schemas.microsoft.com/office/drawing/2014/main" xmlns="" id="{BC47D1B0-A142-4C94-9145-78247E7BA2BF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8" name="Freeform 7">
                    <a:extLst>
                      <a:ext uri="{FF2B5EF4-FFF2-40B4-BE49-F238E27FC236}">
                        <a16:creationId xmlns:a16="http://schemas.microsoft.com/office/drawing/2014/main" xmlns="" id="{E6679797-F865-4F66-800A-1F86B434D813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5" name="Group 4">
                  <a:extLst>
                    <a:ext uri="{FF2B5EF4-FFF2-40B4-BE49-F238E27FC236}">
                      <a16:creationId xmlns:a16="http://schemas.microsoft.com/office/drawing/2014/main" xmlns="" id="{73DC9165-52CC-4B7E-A245-027FD659B925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6397625" y="-3178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5" name="Freeform 5">
                    <a:extLst>
                      <a:ext uri="{FF2B5EF4-FFF2-40B4-BE49-F238E27FC236}">
                        <a16:creationId xmlns:a16="http://schemas.microsoft.com/office/drawing/2014/main" xmlns="" id="{8A7ABD4E-7F06-44E0-9902-21B3DAC6C14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6" name="Freeform 7">
                    <a:extLst>
                      <a:ext uri="{FF2B5EF4-FFF2-40B4-BE49-F238E27FC236}">
                        <a16:creationId xmlns:a16="http://schemas.microsoft.com/office/drawing/2014/main" xmlns="" id="{9865E73A-F576-438A-A742-52B9D089C617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6" name="Group 4">
                  <a:extLst>
                    <a:ext uri="{FF2B5EF4-FFF2-40B4-BE49-F238E27FC236}">
                      <a16:creationId xmlns:a16="http://schemas.microsoft.com/office/drawing/2014/main" xmlns="" id="{739A3C77-1C91-47A7-9144-753B27A73EF4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7677150" y="-3179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3" name="Freeform 5">
                    <a:extLst>
                      <a:ext uri="{FF2B5EF4-FFF2-40B4-BE49-F238E27FC236}">
                        <a16:creationId xmlns:a16="http://schemas.microsoft.com/office/drawing/2014/main" xmlns="" id="{B4921102-FC4B-4D6C-B0B5-AA4463D50C92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4" name="Freeform 7">
                    <a:extLst>
                      <a:ext uri="{FF2B5EF4-FFF2-40B4-BE49-F238E27FC236}">
                        <a16:creationId xmlns:a16="http://schemas.microsoft.com/office/drawing/2014/main" xmlns="" id="{859BD980-460F-48E3-A70A-1800A36F968C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7" name="Group 4">
                  <a:extLst>
                    <a:ext uri="{FF2B5EF4-FFF2-40B4-BE49-F238E27FC236}">
                      <a16:creationId xmlns:a16="http://schemas.microsoft.com/office/drawing/2014/main" xmlns="" id="{482D300A-1947-45F9-B26F-9E99ABECB642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8956675" y="-3180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21" name="Freeform 5">
                    <a:extLst>
                      <a:ext uri="{FF2B5EF4-FFF2-40B4-BE49-F238E27FC236}">
                        <a16:creationId xmlns:a16="http://schemas.microsoft.com/office/drawing/2014/main" xmlns="" id="{82DD39DE-27DF-4445-B2AB-8513DDCAFED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2" name="Freeform 7">
                    <a:extLst>
                      <a:ext uri="{FF2B5EF4-FFF2-40B4-BE49-F238E27FC236}">
                        <a16:creationId xmlns:a16="http://schemas.microsoft.com/office/drawing/2014/main" xmlns="" id="{54AA1B09-5C43-4E53-B21D-B6972E931422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  <p:grpSp>
              <p:nvGrpSpPr>
                <p:cNvPr id="18" name="Group 4">
                  <a:extLst>
                    <a:ext uri="{FF2B5EF4-FFF2-40B4-BE49-F238E27FC236}">
                      <a16:creationId xmlns:a16="http://schemas.microsoft.com/office/drawing/2014/main" xmlns="" id="{AF030662-F8CC-4B4A-A5E0-0A15D1400D21}"/>
                    </a:ext>
                  </a:extLst>
                </p:cNvPr>
                <p:cNvGrpSpPr>
                  <a:grpSpLocks noChangeAspect="1"/>
                </p:cNvGrpSpPr>
                <p:nvPr/>
              </p:nvGrpSpPr>
              <p:grpSpPr bwMode="auto">
                <a:xfrm>
                  <a:off x="10236200" y="-3181"/>
                  <a:ext cx="1279525" cy="1281113"/>
                  <a:chOff x="0" y="-2"/>
                  <a:chExt cx="806" cy="807"/>
                </a:xfrm>
                <a:solidFill>
                  <a:srgbClr val="DCDCE4"/>
                </a:solidFill>
              </p:grpSpPr>
              <p:sp>
                <p:nvSpPr>
                  <p:cNvPr id="19" name="Freeform 5">
                    <a:extLst>
                      <a:ext uri="{FF2B5EF4-FFF2-40B4-BE49-F238E27FC236}">
                        <a16:creationId xmlns:a16="http://schemas.microsoft.com/office/drawing/2014/main" xmlns="" id="{E5352569-0DDB-45FB-8C44-B49A5F7FA087}"/>
                      </a:ext>
                    </a:extLst>
                  </p:cNvPr>
                  <p:cNvSpPr>
                    <a:spLocks noEditPoints="1"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282 w 806"/>
                      <a:gd name="T1" fmla="*/ 694 h 807"/>
                      <a:gd name="T2" fmla="*/ 371 w 806"/>
                      <a:gd name="T3" fmla="*/ 767 h 807"/>
                      <a:gd name="T4" fmla="*/ 524 w 806"/>
                      <a:gd name="T5" fmla="*/ 767 h 807"/>
                      <a:gd name="T6" fmla="*/ 613 w 806"/>
                      <a:gd name="T7" fmla="*/ 694 h 807"/>
                      <a:gd name="T8" fmla="*/ 693 w 806"/>
                      <a:gd name="T9" fmla="*/ 767 h 807"/>
                      <a:gd name="T10" fmla="*/ 282 w 806"/>
                      <a:gd name="T11" fmla="*/ 613 h 807"/>
                      <a:gd name="T12" fmla="*/ 371 w 806"/>
                      <a:gd name="T13" fmla="*/ 686 h 807"/>
                      <a:gd name="T14" fmla="*/ 524 w 806"/>
                      <a:gd name="T15" fmla="*/ 686 h 807"/>
                      <a:gd name="T16" fmla="*/ 613 w 806"/>
                      <a:gd name="T17" fmla="*/ 613 h 807"/>
                      <a:gd name="T18" fmla="*/ 693 w 806"/>
                      <a:gd name="T19" fmla="*/ 686 h 807"/>
                      <a:gd name="T20" fmla="*/ 282 w 806"/>
                      <a:gd name="T21" fmla="*/ 533 h 807"/>
                      <a:gd name="T22" fmla="*/ 371 w 806"/>
                      <a:gd name="T23" fmla="*/ 605 h 807"/>
                      <a:gd name="T24" fmla="*/ 524 w 806"/>
                      <a:gd name="T25" fmla="*/ 605 h 807"/>
                      <a:gd name="T26" fmla="*/ 613 w 806"/>
                      <a:gd name="T27" fmla="*/ 533 h 807"/>
                      <a:gd name="T28" fmla="*/ 693 w 806"/>
                      <a:gd name="T29" fmla="*/ 605 h 807"/>
                      <a:gd name="T30" fmla="*/ 282 w 806"/>
                      <a:gd name="T31" fmla="*/ 452 h 807"/>
                      <a:gd name="T32" fmla="*/ 371 w 806"/>
                      <a:gd name="T33" fmla="*/ 525 h 807"/>
                      <a:gd name="T34" fmla="*/ 524 w 806"/>
                      <a:gd name="T35" fmla="*/ 525 h 807"/>
                      <a:gd name="T36" fmla="*/ 613 w 806"/>
                      <a:gd name="T37" fmla="*/ 452 h 807"/>
                      <a:gd name="T38" fmla="*/ 693 w 806"/>
                      <a:gd name="T39" fmla="*/ 525 h 807"/>
                      <a:gd name="T40" fmla="*/ 282 w 806"/>
                      <a:gd name="T41" fmla="*/ 371 h 807"/>
                      <a:gd name="T42" fmla="*/ 371 w 806"/>
                      <a:gd name="T43" fmla="*/ 444 h 807"/>
                      <a:gd name="T44" fmla="*/ 524 w 806"/>
                      <a:gd name="T45" fmla="*/ 444 h 807"/>
                      <a:gd name="T46" fmla="*/ 613 w 806"/>
                      <a:gd name="T47" fmla="*/ 371 h 807"/>
                      <a:gd name="T48" fmla="*/ 693 w 806"/>
                      <a:gd name="T49" fmla="*/ 444 h 807"/>
                      <a:gd name="T50" fmla="*/ 282 w 806"/>
                      <a:gd name="T51" fmla="*/ 291 h 807"/>
                      <a:gd name="T52" fmla="*/ 371 w 806"/>
                      <a:gd name="T53" fmla="*/ 363 h 807"/>
                      <a:gd name="T54" fmla="*/ 524 w 806"/>
                      <a:gd name="T55" fmla="*/ 363 h 807"/>
                      <a:gd name="T56" fmla="*/ 613 w 806"/>
                      <a:gd name="T57" fmla="*/ 291 h 807"/>
                      <a:gd name="T58" fmla="*/ 693 w 806"/>
                      <a:gd name="T59" fmla="*/ 363 h 807"/>
                      <a:gd name="T60" fmla="*/ 282 w 806"/>
                      <a:gd name="T61" fmla="*/ 210 h 807"/>
                      <a:gd name="T62" fmla="*/ 371 w 806"/>
                      <a:gd name="T63" fmla="*/ 282 h 807"/>
                      <a:gd name="T64" fmla="*/ 524 w 806"/>
                      <a:gd name="T65" fmla="*/ 282 h 807"/>
                      <a:gd name="T66" fmla="*/ 613 w 806"/>
                      <a:gd name="T67" fmla="*/ 210 h 807"/>
                      <a:gd name="T68" fmla="*/ 693 w 806"/>
                      <a:gd name="T69" fmla="*/ 282 h 807"/>
                      <a:gd name="T70" fmla="*/ 282 w 806"/>
                      <a:gd name="T71" fmla="*/ 129 h 807"/>
                      <a:gd name="T72" fmla="*/ 371 w 806"/>
                      <a:gd name="T73" fmla="*/ 202 h 807"/>
                      <a:gd name="T74" fmla="*/ 524 w 806"/>
                      <a:gd name="T75" fmla="*/ 202 h 807"/>
                      <a:gd name="T76" fmla="*/ 613 w 806"/>
                      <a:gd name="T77" fmla="*/ 129 h 807"/>
                      <a:gd name="T78" fmla="*/ 693 w 806"/>
                      <a:gd name="T79" fmla="*/ 202 h 807"/>
                      <a:gd name="T80" fmla="*/ 613 w 806"/>
                      <a:gd name="T81" fmla="*/ 121 h 807"/>
                      <a:gd name="T82" fmla="*/ 451 w 806"/>
                      <a:gd name="T83" fmla="*/ 121 h 807"/>
                      <a:gd name="T84" fmla="*/ 290 w 806"/>
                      <a:gd name="T85" fmla="*/ 121 h 807"/>
                      <a:gd name="T86" fmla="*/ 129 w 806"/>
                      <a:gd name="T87" fmla="*/ 121 h 807"/>
                      <a:gd name="T88" fmla="*/ 0 w 806"/>
                      <a:gd name="T89" fmla="*/ 202 h 807"/>
                      <a:gd name="T90" fmla="*/ 0 w 806"/>
                      <a:gd name="T91" fmla="*/ 363 h 807"/>
                      <a:gd name="T92" fmla="*/ 0 w 806"/>
                      <a:gd name="T93" fmla="*/ 525 h 807"/>
                      <a:gd name="T94" fmla="*/ 0 w 806"/>
                      <a:gd name="T95" fmla="*/ 686 h 807"/>
                      <a:gd name="T96" fmla="*/ 129 w 806"/>
                      <a:gd name="T97" fmla="*/ 807 h 807"/>
                      <a:gd name="T98" fmla="*/ 290 w 806"/>
                      <a:gd name="T99" fmla="*/ 807 h 807"/>
                      <a:gd name="T100" fmla="*/ 451 w 806"/>
                      <a:gd name="T101" fmla="*/ 807 h 807"/>
                      <a:gd name="T102" fmla="*/ 613 w 806"/>
                      <a:gd name="T103" fmla="*/ 807 h 807"/>
                      <a:gd name="T104" fmla="*/ 774 w 806"/>
                      <a:gd name="T105" fmla="*/ 807 h 807"/>
                      <a:gd name="T106" fmla="*/ 774 w 806"/>
                      <a:gd name="T107" fmla="*/ 686 h 807"/>
                      <a:gd name="T108" fmla="*/ 774 w 806"/>
                      <a:gd name="T109" fmla="*/ 525 h 807"/>
                      <a:gd name="T110" fmla="*/ 774 w 806"/>
                      <a:gd name="T111" fmla="*/ 363 h 807"/>
                      <a:gd name="T112" fmla="*/ 774 w 806"/>
                      <a:gd name="T113" fmla="*/ 202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</a:cxnLst>
                    <a:rect l="0" t="0" r="r" b="b"/>
                    <a:pathLst>
                      <a:path w="806" h="807">
                        <a:moveTo>
                          <a:pt x="129" y="767"/>
                        </a:moveTo>
                        <a:lnTo>
                          <a:pt x="129" y="694"/>
                        </a:lnTo>
                        <a:lnTo>
                          <a:pt x="202" y="694"/>
                        </a:lnTo>
                        <a:lnTo>
                          <a:pt x="202" y="767"/>
                        </a:lnTo>
                        <a:lnTo>
                          <a:pt x="129" y="767"/>
                        </a:lnTo>
                        <a:close/>
                        <a:moveTo>
                          <a:pt x="210" y="767"/>
                        </a:moveTo>
                        <a:lnTo>
                          <a:pt x="210" y="694"/>
                        </a:lnTo>
                        <a:lnTo>
                          <a:pt x="282" y="694"/>
                        </a:lnTo>
                        <a:lnTo>
                          <a:pt x="282" y="767"/>
                        </a:lnTo>
                        <a:lnTo>
                          <a:pt x="210" y="767"/>
                        </a:lnTo>
                        <a:close/>
                        <a:moveTo>
                          <a:pt x="290" y="767"/>
                        </a:moveTo>
                        <a:lnTo>
                          <a:pt x="290" y="694"/>
                        </a:lnTo>
                        <a:lnTo>
                          <a:pt x="363" y="694"/>
                        </a:lnTo>
                        <a:lnTo>
                          <a:pt x="363" y="767"/>
                        </a:lnTo>
                        <a:lnTo>
                          <a:pt x="290" y="767"/>
                        </a:lnTo>
                        <a:close/>
                        <a:moveTo>
                          <a:pt x="371" y="767"/>
                        </a:moveTo>
                        <a:lnTo>
                          <a:pt x="371" y="694"/>
                        </a:lnTo>
                        <a:lnTo>
                          <a:pt x="443" y="694"/>
                        </a:lnTo>
                        <a:lnTo>
                          <a:pt x="443" y="767"/>
                        </a:lnTo>
                        <a:lnTo>
                          <a:pt x="371" y="767"/>
                        </a:lnTo>
                        <a:close/>
                        <a:moveTo>
                          <a:pt x="451" y="767"/>
                        </a:moveTo>
                        <a:lnTo>
                          <a:pt x="451" y="694"/>
                        </a:lnTo>
                        <a:lnTo>
                          <a:pt x="524" y="694"/>
                        </a:lnTo>
                        <a:lnTo>
                          <a:pt x="524" y="767"/>
                        </a:lnTo>
                        <a:lnTo>
                          <a:pt x="451" y="767"/>
                        </a:lnTo>
                        <a:close/>
                        <a:moveTo>
                          <a:pt x="532" y="767"/>
                        </a:moveTo>
                        <a:lnTo>
                          <a:pt x="532" y="694"/>
                        </a:lnTo>
                        <a:lnTo>
                          <a:pt x="605" y="694"/>
                        </a:lnTo>
                        <a:lnTo>
                          <a:pt x="605" y="767"/>
                        </a:lnTo>
                        <a:lnTo>
                          <a:pt x="532" y="767"/>
                        </a:lnTo>
                        <a:close/>
                        <a:moveTo>
                          <a:pt x="613" y="767"/>
                        </a:moveTo>
                        <a:lnTo>
                          <a:pt x="613" y="694"/>
                        </a:lnTo>
                        <a:lnTo>
                          <a:pt x="685" y="694"/>
                        </a:lnTo>
                        <a:lnTo>
                          <a:pt x="685" y="767"/>
                        </a:lnTo>
                        <a:lnTo>
                          <a:pt x="613" y="767"/>
                        </a:lnTo>
                        <a:close/>
                        <a:moveTo>
                          <a:pt x="693" y="767"/>
                        </a:moveTo>
                        <a:lnTo>
                          <a:pt x="693" y="694"/>
                        </a:lnTo>
                        <a:lnTo>
                          <a:pt x="766" y="694"/>
                        </a:lnTo>
                        <a:lnTo>
                          <a:pt x="766" y="767"/>
                        </a:lnTo>
                        <a:lnTo>
                          <a:pt x="693" y="767"/>
                        </a:lnTo>
                        <a:close/>
                        <a:moveTo>
                          <a:pt x="129" y="686"/>
                        </a:moveTo>
                        <a:lnTo>
                          <a:pt x="129" y="613"/>
                        </a:lnTo>
                        <a:lnTo>
                          <a:pt x="202" y="613"/>
                        </a:lnTo>
                        <a:lnTo>
                          <a:pt x="202" y="686"/>
                        </a:lnTo>
                        <a:lnTo>
                          <a:pt x="129" y="686"/>
                        </a:lnTo>
                        <a:close/>
                        <a:moveTo>
                          <a:pt x="210" y="686"/>
                        </a:moveTo>
                        <a:lnTo>
                          <a:pt x="210" y="613"/>
                        </a:lnTo>
                        <a:lnTo>
                          <a:pt x="282" y="613"/>
                        </a:lnTo>
                        <a:lnTo>
                          <a:pt x="282" y="686"/>
                        </a:lnTo>
                        <a:lnTo>
                          <a:pt x="210" y="686"/>
                        </a:lnTo>
                        <a:close/>
                        <a:moveTo>
                          <a:pt x="290" y="686"/>
                        </a:moveTo>
                        <a:lnTo>
                          <a:pt x="290" y="613"/>
                        </a:lnTo>
                        <a:lnTo>
                          <a:pt x="363" y="613"/>
                        </a:lnTo>
                        <a:lnTo>
                          <a:pt x="363" y="686"/>
                        </a:lnTo>
                        <a:lnTo>
                          <a:pt x="290" y="686"/>
                        </a:lnTo>
                        <a:close/>
                        <a:moveTo>
                          <a:pt x="371" y="686"/>
                        </a:moveTo>
                        <a:lnTo>
                          <a:pt x="371" y="613"/>
                        </a:lnTo>
                        <a:lnTo>
                          <a:pt x="443" y="613"/>
                        </a:lnTo>
                        <a:lnTo>
                          <a:pt x="443" y="686"/>
                        </a:lnTo>
                        <a:lnTo>
                          <a:pt x="371" y="686"/>
                        </a:lnTo>
                        <a:close/>
                        <a:moveTo>
                          <a:pt x="451" y="686"/>
                        </a:moveTo>
                        <a:lnTo>
                          <a:pt x="451" y="613"/>
                        </a:lnTo>
                        <a:lnTo>
                          <a:pt x="524" y="613"/>
                        </a:lnTo>
                        <a:lnTo>
                          <a:pt x="524" y="686"/>
                        </a:lnTo>
                        <a:lnTo>
                          <a:pt x="451" y="686"/>
                        </a:lnTo>
                        <a:close/>
                        <a:moveTo>
                          <a:pt x="532" y="686"/>
                        </a:moveTo>
                        <a:lnTo>
                          <a:pt x="532" y="613"/>
                        </a:lnTo>
                        <a:lnTo>
                          <a:pt x="605" y="613"/>
                        </a:lnTo>
                        <a:lnTo>
                          <a:pt x="605" y="686"/>
                        </a:lnTo>
                        <a:lnTo>
                          <a:pt x="532" y="686"/>
                        </a:lnTo>
                        <a:close/>
                        <a:moveTo>
                          <a:pt x="613" y="686"/>
                        </a:moveTo>
                        <a:lnTo>
                          <a:pt x="613" y="613"/>
                        </a:lnTo>
                        <a:lnTo>
                          <a:pt x="685" y="613"/>
                        </a:lnTo>
                        <a:lnTo>
                          <a:pt x="685" y="686"/>
                        </a:lnTo>
                        <a:lnTo>
                          <a:pt x="613" y="686"/>
                        </a:lnTo>
                        <a:close/>
                        <a:moveTo>
                          <a:pt x="693" y="686"/>
                        </a:moveTo>
                        <a:lnTo>
                          <a:pt x="693" y="613"/>
                        </a:lnTo>
                        <a:lnTo>
                          <a:pt x="766" y="613"/>
                        </a:lnTo>
                        <a:lnTo>
                          <a:pt x="766" y="686"/>
                        </a:lnTo>
                        <a:lnTo>
                          <a:pt x="693" y="686"/>
                        </a:lnTo>
                        <a:close/>
                        <a:moveTo>
                          <a:pt x="129" y="605"/>
                        </a:moveTo>
                        <a:lnTo>
                          <a:pt x="129" y="533"/>
                        </a:lnTo>
                        <a:lnTo>
                          <a:pt x="202" y="533"/>
                        </a:lnTo>
                        <a:lnTo>
                          <a:pt x="202" y="605"/>
                        </a:lnTo>
                        <a:lnTo>
                          <a:pt x="129" y="605"/>
                        </a:lnTo>
                        <a:close/>
                        <a:moveTo>
                          <a:pt x="210" y="605"/>
                        </a:moveTo>
                        <a:lnTo>
                          <a:pt x="210" y="533"/>
                        </a:lnTo>
                        <a:lnTo>
                          <a:pt x="282" y="533"/>
                        </a:lnTo>
                        <a:lnTo>
                          <a:pt x="282" y="605"/>
                        </a:lnTo>
                        <a:lnTo>
                          <a:pt x="210" y="605"/>
                        </a:lnTo>
                        <a:close/>
                        <a:moveTo>
                          <a:pt x="290" y="605"/>
                        </a:moveTo>
                        <a:lnTo>
                          <a:pt x="290" y="533"/>
                        </a:lnTo>
                        <a:lnTo>
                          <a:pt x="363" y="533"/>
                        </a:lnTo>
                        <a:lnTo>
                          <a:pt x="363" y="605"/>
                        </a:lnTo>
                        <a:lnTo>
                          <a:pt x="290" y="605"/>
                        </a:lnTo>
                        <a:close/>
                        <a:moveTo>
                          <a:pt x="371" y="605"/>
                        </a:moveTo>
                        <a:lnTo>
                          <a:pt x="371" y="533"/>
                        </a:lnTo>
                        <a:lnTo>
                          <a:pt x="443" y="533"/>
                        </a:lnTo>
                        <a:lnTo>
                          <a:pt x="443" y="605"/>
                        </a:lnTo>
                        <a:lnTo>
                          <a:pt x="371" y="605"/>
                        </a:lnTo>
                        <a:close/>
                        <a:moveTo>
                          <a:pt x="451" y="605"/>
                        </a:moveTo>
                        <a:lnTo>
                          <a:pt x="451" y="533"/>
                        </a:lnTo>
                        <a:lnTo>
                          <a:pt x="524" y="533"/>
                        </a:lnTo>
                        <a:lnTo>
                          <a:pt x="524" y="605"/>
                        </a:lnTo>
                        <a:lnTo>
                          <a:pt x="451" y="605"/>
                        </a:lnTo>
                        <a:close/>
                        <a:moveTo>
                          <a:pt x="532" y="605"/>
                        </a:moveTo>
                        <a:lnTo>
                          <a:pt x="532" y="533"/>
                        </a:lnTo>
                        <a:lnTo>
                          <a:pt x="605" y="533"/>
                        </a:lnTo>
                        <a:lnTo>
                          <a:pt x="605" y="605"/>
                        </a:lnTo>
                        <a:lnTo>
                          <a:pt x="532" y="605"/>
                        </a:lnTo>
                        <a:close/>
                        <a:moveTo>
                          <a:pt x="613" y="605"/>
                        </a:moveTo>
                        <a:lnTo>
                          <a:pt x="613" y="533"/>
                        </a:lnTo>
                        <a:lnTo>
                          <a:pt x="685" y="533"/>
                        </a:lnTo>
                        <a:lnTo>
                          <a:pt x="685" y="605"/>
                        </a:lnTo>
                        <a:lnTo>
                          <a:pt x="613" y="605"/>
                        </a:lnTo>
                        <a:close/>
                        <a:moveTo>
                          <a:pt x="693" y="605"/>
                        </a:moveTo>
                        <a:lnTo>
                          <a:pt x="693" y="533"/>
                        </a:lnTo>
                        <a:lnTo>
                          <a:pt x="766" y="533"/>
                        </a:lnTo>
                        <a:lnTo>
                          <a:pt x="766" y="605"/>
                        </a:lnTo>
                        <a:lnTo>
                          <a:pt x="693" y="605"/>
                        </a:lnTo>
                        <a:close/>
                        <a:moveTo>
                          <a:pt x="129" y="525"/>
                        </a:moveTo>
                        <a:lnTo>
                          <a:pt x="129" y="452"/>
                        </a:lnTo>
                        <a:lnTo>
                          <a:pt x="202" y="452"/>
                        </a:lnTo>
                        <a:lnTo>
                          <a:pt x="202" y="525"/>
                        </a:lnTo>
                        <a:lnTo>
                          <a:pt x="129" y="525"/>
                        </a:lnTo>
                        <a:close/>
                        <a:moveTo>
                          <a:pt x="210" y="525"/>
                        </a:moveTo>
                        <a:lnTo>
                          <a:pt x="210" y="452"/>
                        </a:lnTo>
                        <a:lnTo>
                          <a:pt x="282" y="452"/>
                        </a:lnTo>
                        <a:lnTo>
                          <a:pt x="282" y="525"/>
                        </a:lnTo>
                        <a:lnTo>
                          <a:pt x="210" y="525"/>
                        </a:lnTo>
                        <a:close/>
                        <a:moveTo>
                          <a:pt x="290" y="525"/>
                        </a:moveTo>
                        <a:lnTo>
                          <a:pt x="290" y="452"/>
                        </a:lnTo>
                        <a:lnTo>
                          <a:pt x="363" y="452"/>
                        </a:lnTo>
                        <a:lnTo>
                          <a:pt x="363" y="525"/>
                        </a:lnTo>
                        <a:lnTo>
                          <a:pt x="290" y="525"/>
                        </a:lnTo>
                        <a:close/>
                        <a:moveTo>
                          <a:pt x="371" y="525"/>
                        </a:moveTo>
                        <a:lnTo>
                          <a:pt x="371" y="452"/>
                        </a:lnTo>
                        <a:lnTo>
                          <a:pt x="443" y="452"/>
                        </a:lnTo>
                        <a:lnTo>
                          <a:pt x="443" y="525"/>
                        </a:lnTo>
                        <a:lnTo>
                          <a:pt x="371" y="525"/>
                        </a:lnTo>
                        <a:close/>
                        <a:moveTo>
                          <a:pt x="451" y="525"/>
                        </a:moveTo>
                        <a:lnTo>
                          <a:pt x="451" y="452"/>
                        </a:lnTo>
                        <a:lnTo>
                          <a:pt x="524" y="452"/>
                        </a:lnTo>
                        <a:lnTo>
                          <a:pt x="524" y="525"/>
                        </a:lnTo>
                        <a:lnTo>
                          <a:pt x="451" y="525"/>
                        </a:lnTo>
                        <a:close/>
                        <a:moveTo>
                          <a:pt x="532" y="525"/>
                        </a:moveTo>
                        <a:lnTo>
                          <a:pt x="532" y="452"/>
                        </a:lnTo>
                        <a:lnTo>
                          <a:pt x="605" y="452"/>
                        </a:lnTo>
                        <a:lnTo>
                          <a:pt x="605" y="525"/>
                        </a:lnTo>
                        <a:lnTo>
                          <a:pt x="532" y="525"/>
                        </a:lnTo>
                        <a:close/>
                        <a:moveTo>
                          <a:pt x="613" y="525"/>
                        </a:moveTo>
                        <a:lnTo>
                          <a:pt x="613" y="452"/>
                        </a:lnTo>
                        <a:lnTo>
                          <a:pt x="685" y="452"/>
                        </a:lnTo>
                        <a:lnTo>
                          <a:pt x="685" y="525"/>
                        </a:lnTo>
                        <a:lnTo>
                          <a:pt x="613" y="525"/>
                        </a:lnTo>
                        <a:close/>
                        <a:moveTo>
                          <a:pt x="693" y="525"/>
                        </a:moveTo>
                        <a:lnTo>
                          <a:pt x="693" y="452"/>
                        </a:lnTo>
                        <a:lnTo>
                          <a:pt x="766" y="452"/>
                        </a:lnTo>
                        <a:lnTo>
                          <a:pt x="766" y="525"/>
                        </a:lnTo>
                        <a:lnTo>
                          <a:pt x="693" y="525"/>
                        </a:lnTo>
                        <a:close/>
                        <a:moveTo>
                          <a:pt x="129" y="444"/>
                        </a:moveTo>
                        <a:lnTo>
                          <a:pt x="129" y="371"/>
                        </a:lnTo>
                        <a:lnTo>
                          <a:pt x="202" y="371"/>
                        </a:lnTo>
                        <a:lnTo>
                          <a:pt x="202" y="444"/>
                        </a:lnTo>
                        <a:lnTo>
                          <a:pt x="129" y="444"/>
                        </a:lnTo>
                        <a:close/>
                        <a:moveTo>
                          <a:pt x="210" y="444"/>
                        </a:moveTo>
                        <a:lnTo>
                          <a:pt x="210" y="371"/>
                        </a:lnTo>
                        <a:lnTo>
                          <a:pt x="282" y="371"/>
                        </a:lnTo>
                        <a:lnTo>
                          <a:pt x="282" y="444"/>
                        </a:lnTo>
                        <a:lnTo>
                          <a:pt x="210" y="444"/>
                        </a:lnTo>
                        <a:close/>
                        <a:moveTo>
                          <a:pt x="290" y="444"/>
                        </a:moveTo>
                        <a:lnTo>
                          <a:pt x="290" y="371"/>
                        </a:lnTo>
                        <a:lnTo>
                          <a:pt x="363" y="371"/>
                        </a:lnTo>
                        <a:lnTo>
                          <a:pt x="363" y="444"/>
                        </a:lnTo>
                        <a:lnTo>
                          <a:pt x="290" y="444"/>
                        </a:lnTo>
                        <a:close/>
                        <a:moveTo>
                          <a:pt x="371" y="444"/>
                        </a:moveTo>
                        <a:lnTo>
                          <a:pt x="371" y="371"/>
                        </a:lnTo>
                        <a:lnTo>
                          <a:pt x="443" y="371"/>
                        </a:lnTo>
                        <a:lnTo>
                          <a:pt x="443" y="444"/>
                        </a:lnTo>
                        <a:lnTo>
                          <a:pt x="371" y="444"/>
                        </a:lnTo>
                        <a:close/>
                        <a:moveTo>
                          <a:pt x="451" y="444"/>
                        </a:moveTo>
                        <a:lnTo>
                          <a:pt x="451" y="371"/>
                        </a:lnTo>
                        <a:lnTo>
                          <a:pt x="524" y="371"/>
                        </a:lnTo>
                        <a:lnTo>
                          <a:pt x="524" y="444"/>
                        </a:lnTo>
                        <a:lnTo>
                          <a:pt x="451" y="444"/>
                        </a:lnTo>
                        <a:close/>
                        <a:moveTo>
                          <a:pt x="532" y="444"/>
                        </a:moveTo>
                        <a:lnTo>
                          <a:pt x="532" y="371"/>
                        </a:lnTo>
                        <a:lnTo>
                          <a:pt x="605" y="371"/>
                        </a:lnTo>
                        <a:lnTo>
                          <a:pt x="605" y="444"/>
                        </a:lnTo>
                        <a:lnTo>
                          <a:pt x="532" y="444"/>
                        </a:lnTo>
                        <a:close/>
                        <a:moveTo>
                          <a:pt x="613" y="444"/>
                        </a:moveTo>
                        <a:lnTo>
                          <a:pt x="613" y="371"/>
                        </a:lnTo>
                        <a:lnTo>
                          <a:pt x="685" y="371"/>
                        </a:lnTo>
                        <a:lnTo>
                          <a:pt x="685" y="444"/>
                        </a:lnTo>
                        <a:lnTo>
                          <a:pt x="613" y="444"/>
                        </a:lnTo>
                        <a:close/>
                        <a:moveTo>
                          <a:pt x="693" y="444"/>
                        </a:moveTo>
                        <a:lnTo>
                          <a:pt x="693" y="371"/>
                        </a:lnTo>
                        <a:lnTo>
                          <a:pt x="766" y="371"/>
                        </a:lnTo>
                        <a:lnTo>
                          <a:pt x="766" y="444"/>
                        </a:lnTo>
                        <a:lnTo>
                          <a:pt x="693" y="444"/>
                        </a:lnTo>
                        <a:close/>
                        <a:moveTo>
                          <a:pt x="129" y="363"/>
                        </a:moveTo>
                        <a:lnTo>
                          <a:pt x="129" y="291"/>
                        </a:lnTo>
                        <a:lnTo>
                          <a:pt x="202" y="291"/>
                        </a:lnTo>
                        <a:lnTo>
                          <a:pt x="202" y="363"/>
                        </a:lnTo>
                        <a:lnTo>
                          <a:pt x="129" y="363"/>
                        </a:lnTo>
                        <a:close/>
                        <a:moveTo>
                          <a:pt x="210" y="363"/>
                        </a:moveTo>
                        <a:lnTo>
                          <a:pt x="210" y="291"/>
                        </a:lnTo>
                        <a:lnTo>
                          <a:pt x="282" y="291"/>
                        </a:lnTo>
                        <a:lnTo>
                          <a:pt x="282" y="363"/>
                        </a:lnTo>
                        <a:lnTo>
                          <a:pt x="210" y="363"/>
                        </a:lnTo>
                        <a:close/>
                        <a:moveTo>
                          <a:pt x="290" y="363"/>
                        </a:moveTo>
                        <a:lnTo>
                          <a:pt x="290" y="291"/>
                        </a:lnTo>
                        <a:lnTo>
                          <a:pt x="363" y="291"/>
                        </a:lnTo>
                        <a:lnTo>
                          <a:pt x="363" y="363"/>
                        </a:lnTo>
                        <a:lnTo>
                          <a:pt x="290" y="363"/>
                        </a:lnTo>
                        <a:close/>
                        <a:moveTo>
                          <a:pt x="371" y="363"/>
                        </a:moveTo>
                        <a:lnTo>
                          <a:pt x="371" y="291"/>
                        </a:lnTo>
                        <a:lnTo>
                          <a:pt x="443" y="291"/>
                        </a:lnTo>
                        <a:lnTo>
                          <a:pt x="443" y="363"/>
                        </a:lnTo>
                        <a:lnTo>
                          <a:pt x="371" y="363"/>
                        </a:lnTo>
                        <a:close/>
                        <a:moveTo>
                          <a:pt x="451" y="363"/>
                        </a:moveTo>
                        <a:lnTo>
                          <a:pt x="451" y="291"/>
                        </a:lnTo>
                        <a:lnTo>
                          <a:pt x="524" y="291"/>
                        </a:lnTo>
                        <a:lnTo>
                          <a:pt x="524" y="363"/>
                        </a:lnTo>
                        <a:lnTo>
                          <a:pt x="451" y="363"/>
                        </a:lnTo>
                        <a:close/>
                        <a:moveTo>
                          <a:pt x="532" y="363"/>
                        </a:moveTo>
                        <a:lnTo>
                          <a:pt x="532" y="291"/>
                        </a:lnTo>
                        <a:lnTo>
                          <a:pt x="605" y="291"/>
                        </a:lnTo>
                        <a:lnTo>
                          <a:pt x="605" y="363"/>
                        </a:lnTo>
                        <a:lnTo>
                          <a:pt x="532" y="363"/>
                        </a:lnTo>
                        <a:close/>
                        <a:moveTo>
                          <a:pt x="613" y="363"/>
                        </a:moveTo>
                        <a:lnTo>
                          <a:pt x="613" y="291"/>
                        </a:lnTo>
                        <a:lnTo>
                          <a:pt x="685" y="291"/>
                        </a:lnTo>
                        <a:lnTo>
                          <a:pt x="685" y="363"/>
                        </a:lnTo>
                        <a:lnTo>
                          <a:pt x="613" y="363"/>
                        </a:lnTo>
                        <a:close/>
                        <a:moveTo>
                          <a:pt x="693" y="363"/>
                        </a:moveTo>
                        <a:lnTo>
                          <a:pt x="693" y="291"/>
                        </a:lnTo>
                        <a:lnTo>
                          <a:pt x="766" y="291"/>
                        </a:lnTo>
                        <a:lnTo>
                          <a:pt x="766" y="363"/>
                        </a:lnTo>
                        <a:lnTo>
                          <a:pt x="693" y="363"/>
                        </a:lnTo>
                        <a:close/>
                        <a:moveTo>
                          <a:pt x="129" y="282"/>
                        </a:moveTo>
                        <a:lnTo>
                          <a:pt x="129" y="210"/>
                        </a:lnTo>
                        <a:lnTo>
                          <a:pt x="202" y="210"/>
                        </a:lnTo>
                        <a:lnTo>
                          <a:pt x="202" y="282"/>
                        </a:lnTo>
                        <a:lnTo>
                          <a:pt x="129" y="282"/>
                        </a:lnTo>
                        <a:close/>
                        <a:moveTo>
                          <a:pt x="210" y="282"/>
                        </a:moveTo>
                        <a:lnTo>
                          <a:pt x="210" y="210"/>
                        </a:lnTo>
                        <a:lnTo>
                          <a:pt x="282" y="210"/>
                        </a:lnTo>
                        <a:lnTo>
                          <a:pt x="282" y="282"/>
                        </a:lnTo>
                        <a:lnTo>
                          <a:pt x="210" y="282"/>
                        </a:lnTo>
                        <a:close/>
                        <a:moveTo>
                          <a:pt x="290" y="282"/>
                        </a:moveTo>
                        <a:lnTo>
                          <a:pt x="290" y="210"/>
                        </a:lnTo>
                        <a:lnTo>
                          <a:pt x="363" y="210"/>
                        </a:lnTo>
                        <a:lnTo>
                          <a:pt x="363" y="282"/>
                        </a:lnTo>
                        <a:lnTo>
                          <a:pt x="290" y="282"/>
                        </a:lnTo>
                        <a:close/>
                        <a:moveTo>
                          <a:pt x="371" y="282"/>
                        </a:moveTo>
                        <a:lnTo>
                          <a:pt x="371" y="210"/>
                        </a:lnTo>
                        <a:lnTo>
                          <a:pt x="443" y="210"/>
                        </a:lnTo>
                        <a:lnTo>
                          <a:pt x="443" y="282"/>
                        </a:lnTo>
                        <a:lnTo>
                          <a:pt x="371" y="282"/>
                        </a:lnTo>
                        <a:close/>
                        <a:moveTo>
                          <a:pt x="451" y="282"/>
                        </a:moveTo>
                        <a:lnTo>
                          <a:pt x="451" y="210"/>
                        </a:lnTo>
                        <a:lnTo>
                          <a:pt x="524" y="210"/>
                        </a:lnTo>
                        <a:lnTo>
                          <a:pt x="524" y="282"/>
                        </a:lnTo>
                        <a:lnTo>
                          <a:pt x="451" y="282"/>
                        </a:lnTo>
                        <a:close/>
                        <a:moveTo>
                          <a:pt x="532" y="282"/>
                        </a:moveTo>
                        <a:lnTo>
                          <a:pt x="532" y="210"/>
                        </a:lnTo>
                        <a:lnTo>
                          <a:pt x="605" y="210"/>
                        </a:lnTo>
                        <a:lnTo>
                          <a:pt x="605" y="282"/>
                        </a:lnTo>
                        <a:lnTo>
                          <a:pt x="532" y="282"/>
                        </a:lnTo>
                        <a:close/>
                        <a:moveTo>
                          <a:pt x="613" y="282"/>
                        </a:moveTo>
                        <a:lnTo>
                          <a:pt x="613" y="210"/>
                        </a:lnTo>
                        <a:lnTo>
                          <a:pt x="685" y="210"/>
                        </a:lnTo>
                        <a:lnTo>
                          <a:pt x="685" y="282"/>
                        </a:lnTo>
                        <a:lnTo>
                          <a:pt x="613" y="282"/>
                        </a:lnTo>
                        <a:close/>
                        <a:moveTo>
                          <a:pt x="693" y="282"/>
                        </a:moveTo>
                        <a:lnTo>
                          <a:pt x="693" y="210"/>
                        </a:lnTo>
                        <a:lnTo>
                          <a:pt x="766" y="210"/>
                        </a:lnTo>
                        <a:lnTo>
                          <a:pt x="766" y="282"/>
                        </a:lnTo>
                        <a:lnTo>
                          <a:pt x="693" y="282"/>
                        </a:lnTo>
                        <a:close/>
                        <a:moveTo>
                          <a:pt x="129" y="202"/>
                        </a:moveTo>
                        <a:lnTo>
                          <a:pt x="129" y="129"/>
                        </a:lnTo>
                        <a:lnTo>
                          <a:pt x="202" y="129"/>
                        </a:lnTo>
                        <a:lnTo>
                          <a:pt x="202" y="202"/>
                        </a:lnTo>
                        <a:lnTo>
                          <a:pt x="129" y="202"/>
                        </a:lnTo>
                        <a:close/>
                        <a:moveTo>
                          <a:pt x="210" y="202"/>
                        </a:moveTo>
                        <a:lnTo>
                          <a:pt x="210" y="129"/>
                        </a:lnTo>
                        <a:lnTo>
                          <a:pt x="282" y="129"/>
                        </a:lnTo>
                        <a:lnTo>
                          <a:pt x="282" y="202"/>
                        </a:lnTo>
                        <a:lnTo>
                          <a:pt x="210" y="202"/>
                        </a:lnTo>
                        <a:close/>
                        <a:moveTo>
                          <a:pt x="290" y="202"/>
                        </a:moveTo>
                        <a:lnTo>
                          <a:pt x="290" y="129"/>
                        </a:lnTo>
                        <a:lnTo>
                          <a:pt x="363" y="129"/>
                        </a:lnTo>
                        <a:lnTo>
                          <a:pt x="363" y="202"/>
                        </a:lnTo>
                        <a:lnTo>
                          <a:pt x="290" y="202"/>
                        </a:lnTo>
                        <a:close/>
                        <a:moveTo>
                          <a:pt x="371" y="202"/>
                        </a:moveTo>
                        <a:lnTo>
                          <a:pt x="371" y="129"/>
                        </a:lnTo>
                        <a:lnTo>
                          <a:pt x="443" y="129"/>
                        </a:lnTo>
                        <a:lnTo>
                          <a:pt x="443" y="202"/>
                        </a:lnTo>
                        <a:lnTo>
                          <a:pt x="371" y="202"/>
                        </a:lnTo>
                        <a:close/>
                        <a:moveTo>
                          <a:pt x="451" y="202"/>
                        </a:moveTo>
                        <a:lnTo>
                          <a:pt x="451" y="129"/>
                        </a:lnTo>
                        <a:lnTo>
                          <a:pt x="524" y="129"/>
                        </a:lnTo>
                        <a:lnTo>
                          <a:pt x="524" y="202"/>
                        </a:lnTo>
                        <a:lnTo>
                          <a:pt x="451" y="202"/>
                        </a:lnTo>
                        <a:close/>
                        <a:moveTo>
                          <a:pt x="532" y="202"/>
                        </a:moveTo>
                        <a:lnTo>
                          <a:pt x="532" y="129"/>
                        </a:lnTo>
                        <a:lnTo>
                          <a:pt x="605" y="129"/>
                        </a:lnTo>
                        <a:lnTo>
                          <a:pt x="605" y="202"/>
                        </a:lnTo>
                        <a:lnTo>
                          <a:pt x="532" y="202"/>
                        </a:lnTo>
                        <a:close/>
                        <a:moveTo>
                          <a:pt x="613" y="202"/>
                        </a:moveTo>
                        <a:lnTo>
                          <a:pt x="613" y="129"/>
                        </a:lnTo>
                        <a:lnTo>
                          <a:pt x="685" y="129"/>
                        </a:lnTo>
                        <a:lnTo>
                          <a:pt x="685" y="202"/>
                        </a:lnTo>
                        <a:lnTo>
                          <a:pt x="613" y="202"/>
                        </a:lnTo>
                        <a:close/>
                        <a:moveTo>
                          <a:pt x="693" y="202"/>
                        </a:moveTo>
                        <a:lnTo>
                          <a:pt x="693" y="129"/>
                        </a:lnTo>
                        <a:lnTo>
                          <a:pt x="766" y="129"/>
                        </a:lnTo>
                        <a:lnTo>
                          <a:pt x="766" y="202"/>
                        </a:lnTo>
                        <a:lnTo>
                          <a:pt x="693" y="202"/>
                        </a:lnTo>
                        <a:close/>
                        <a:moveTo>
                          <a:pt x="774" y="0"/>
                        </a:moveTo>
                        <a:lnTo>
                          <a:pt x="766" y="0"/>
                        </a:lnTo>
                        <a:lnTo>
                          <a:pt x="766" y="121"/>
                        </a:lnTo>
                        <a:lnTo>
                          <a:pt x="693" y="121"/>
                        </a:lnTo>
                        <a:lnTo>
                          <a:pt x="693" y="0"/>
                        </a:lnTo>
                        <a:lnTo>
                          <a:pt x="685" y="0"/>
                        </a:lnTo>
                        <a:lnTo>
                          <a:pt x="685" y="121"/>
                        </a:lnTo>
                        <a:lnTo>
                          <a:pt x="613" y="121"/>
                        </a:lnTo>
                        <a:lnTo>
                          <a:pt x="613" y="0"/>
                        </a:lnTo>
                        <a:lnTo>
                          <a:pt x="605" y="0"/>
                        </a:lnTo>
                        <a:lnTo>
                          <a:pt x="605" y="121"/>
                        </a:lnTo>
                        <a:lnTo>
                          <a:pt x="532" y="121"/>
                        </a:lnTo>
                        <a:lnTo>
                          <a:pt x="532" y="0"/>
                        </a:lnTo>
                        <a:lnTo>
                          <a:pt x="524" y="0"/>
                        </a:lnTo>
                        <a:lnTo>
                          <a:pt x="524" y="121"/>
                        </a:lnTo>
                        <a:lnTo>
                          <a:pt x="451" y="121"/>
                        </a:lnTo>
                        <a:lnTo>
                          <a:pt x="451" y="0"/>
                        </a:lnTo>
                        <a:lnTo>
                          <a:pt x="443" y="0"/>
                        </a:lnTo>
                        <a:lnTo>
                          <a:pt x="443" y="121"/>
                        </a:lnTo>
                        <a:lnTo>
                          <a:pt x="371" y="121"/>
                        </a:lnTo>
                        <a:lnTo>
                          <a:pt x="371" y="0"/>
                        </a:lnTo>
                        <a:lnTo>
                          <a:pt x="363" y="0"/>
                        </a:lnTo>
                        <a:lnTo>
                          <a:pt x="363" y="121"/>
                        </a:lnTo>
                        <a:lnTo>
                          <a:pt x="290" y="121"/>
                        </a:lnTo>
                        <a:lnTo>
                          <a:pt x="290" y="0"/>
                        </a:lnTo>
                        <a:lnTo>
                          <a:pt x="282" y="0"/>
                        </a:lnTo>
                        <a:lnTo>
                          <a:pt x="282" y="121"/>
                        </a:lnTo>
                        <a:lnTo>
                          <a:pt x="210" y="121"/>
                        </a:lnTo>
                        <a:lnTo>
                          <a:pt x="210" y="0"/>
                        </a:lnTo>
                        <a:lnTo>
                          <a:pt x="202" y="0"/>
                        </a:lnTo>
                        <a:lnTo>
                          <a:pt x="202" y="121"/>
                        </a:lnTo>
                        <a:lnTo>
                          <a:pt x="129" y="121"/>
                        </a:lnTo>
                        <a:lnTo>
                          <a:pt x="129" y="0"/>
                        </a:lnTo>
                        <a:lnTo>
                          <a:pt x="121" y="0"/>
                        </a:lnTo>
                        <a:lnTo>
                          <a:pt x="121" y="121"/>
                        </a:lnTo>
                        <a:lnTo>
                          <a:pt x="0" y="121"/>
                        </a:lnTo>
                        <a:lnTo>
                          <a:pt x="0" y="129"/>
                        </a:lnTo>
                        <a:lnTo>
                          <a:pt x="121" y="129"/>
                        </a:lnTo>
                        <a:lnTo>
                          <a:pt x="121" y="202"/>
                        </a:lnTo>
                        <a:lnTo>
                          <a:pt x="0" y="202"/>
                        </a:lnTo>
                        <a:lnTo>
                          <a:pt x="0" y="210"/>
                        </a:lnTo>
                        <a:lnTo>
                          <a:pt x="121" y="210"/>
                        </a:lnTo>
                        <a:lnTo>
                          <a:pt x="121" y="282"/>
                        </a:lnTo>
                        <a:lnTo>
                          <a:pt x="0" y="282"/>
                        </a:lnTo>
                        <a:lnTo>
                          <a:pt x="0" y="291"/>
                        </a:lnTo>
                        <a:lnTo>
                          <a:pt x="121" y="291"/>
                        </a:lnTo>
                        <a:lnTo>
                          <a:pt x="121" y="363"/>
                        </a:lnTo>
                        <a:lnTo>
                          <a:pt x="0" y="363"/>
                        </a:lnTo>
                        <a:lnTo>
                          <a:pt x="0" y="371"/>
                        </a:lnTo>
                        <a:lnTo>
                          <a:pt x="121" y="371"/>
                        </a:lnTo>
                        <a:lnTo>
                          <a:pt x="121" y="444"/>
                        </a:lnTo>
                        <a:lnTo>
                          <a:pt x="0" y="444"/>
                        </a:lnTo>
                        <a:lnTo>
                          <a:pt x="0" y="452"/>
                        </a:lnTo>
                        <a:lnTo>
                          <a:pt x="121" y="452"/>
                        </a:lnTo>
                        <a:lnTo>
                          <a:pt x="121" y="525"/>
                        </a:lnTo>
                        <a:lnTo>
                          <a:pt x="0" y="525"/>
                        </a:lnTo>
                        <a:lnTo>
                          <a:pt x="0" y="533"/>
                        </a:lnTo>
                        <a:lnTo>
                          <a:pt x="121" y="533"/>
                        </a:lnTo>
                        <a:lnTo>
                          <a:pt x="121" y="605"/>
                        </a:lnTo>
                        <a:lnTo>
                          <a:pt x="0" y="605"/>
                        </a:lnTo>
                        <a:lnTo>
                          <a:pt x="0" y="613"/>
                        </a:lnTo>
                        <a:lnTo>
                          <a:pt x="121" y="613"/>
                        </a:lnTo>
                        <a:lnTo>
                          <a:pt x="121" y="686"/>
                        </a:lnTo>
                        <a:lnTo>
                          <a:pt x="0" y="686"/>
                        </a:lnTo>
                        <a:lnTo>
                          <a:pt x="0" y="694"/>
                        </a:lnTo>
                        <a:lnTo>
                          <a:pt x="121" y="694"/>
                        </a:lnTo>
                        <a:lnTo>
                          <a:pt x="121" y="767"/>
                        </a:lnTo>
                        <a:lnTo>
                          <a:pt x="0" y="767"/>
                        </a:lnTo>
                        <a:lnTo>
                          <a:pt x="0" y="775"/>
                        </a:lnTo>
                        <a:lnTo>
                          <a:pt x="121" y="775"/>
                        </a:lnTo>
                        <a:lnTo>
                          <a:pt x="121" y="807"/>
                        </a:lnTo>
                        <a:lnTo>
                          <a:pt x="129" y="807"/>
                        </a:lnTo>
                        <a:lnTo>
                          <a:pt x="129" y="775"/>
                        </a:lnTo>
                        <a:lnTo>
                          <a:pt x="202" y="775"/>
                        </a:lnTo>
                        <a:lnTo>
                          <a:pt x="202" y="807"/>
                        </a:lnTo>
                        <a:lnTo>
                          <a:pt x="210" y="807"/>
                        </a:lnTo>
                        <a:lnTo>
                          <a:pt x="210" y="775"/>
                        </a:lnTo>
                        <a:lnTo>
                          <a:pt x="282" y="775"/>
                        </a:lnTo>
                        <a:lnTo>
                          <a:pt x="282" y="807"/>
                        </a:lnTo>
                        <a:lnTo>
                          <a:pt x="290" y="807"/>
                        </a:lnTo>
                        <a:lnTo>
                          <a:pt x="290" y="775"/>
                        </a:lnTo>
                        <a:lnTo>
                          <a:pt x="363" y="775"/>
                        </a:lnTo>
                        <a:lnTo>
                          <a:pt x="363" y="807"/>
                        </a:lnTo>
                        <a:lnTo>
                          <a:pt x="371" y="807"/>
                        </a:lnTo>
                        <a:lnTo>
                          <a:pt x="371" y="775"/>
                        </a:lnTo>
                        <a:lnTo>
                          <a:pt x="443" y="775"/>
                        </a:lnTo>
                        <a:lnTo>
                          <a:pt x="443" y="807"/>
                        </a:lnTo>
                        <a:lnTo>
                          <a:pt x="451" y="807"/>
                        </a:lnTo>
                        <a:lnTo>
                          <a:pt x="451" y="775"/>
                        </a:lnTo>
                        <a:lnTo>
                          <a:pt x="524" y="775"/>
                        </a:lnTo>
                        <a:lnTo>
                          <a:pt x="524" y="807"/>
                        </a:lnTo>
                        <a:lnTo>
                          <a:pt x="532" y="807"/>
                        </a:lnTo>
                        <a:lnTo>
                          <a:pt x="532" y="775"/>
                        </a:lnTo>
                        <a:lnTo>
                          <a:pt x="605" y="775"/>
                        </a:lnTo>
                        <a:lnTo>
                          <a:pt x="605" y="807"/>
                        </a:lnTo>
                        <a:lnTo>
                          <a:pt x="613" y="807"/>
                        </a:lnTo>
                        <a:lnTo>
                          <a:pt x="613" y="775"/>
                        </a:lnTo>
                        <a:lnTo>
                          <a:pt x="685" y="775"/>
                        </a:lnTo>
                        <a:lnTo>
                          <a:pt x="685" y="807"/>
                        </a:lnTo>
                        <a:lnTo>
                          <a:pt x="693" y="807"/>
                        </a:lnTo>
                        <a:lnTo>
                          <a:pt x="693" y="775"/>
                        </a:lnTo>
                        <a:lnTo>
                          <a:pt x="766" y="775"/>
                        </a:lnTo>
                        <a:lnTo>
                          <a:pt x="766" y="807"/>
                        </a:lnTo>
                        <a:lnTo>
                          <a:pt x="774" y="807"/>
                        </a:lnTo>
                        <a:lnTo>
                          <a:pt x="774" y="775"/>
                        </a:lnTo>
                        <a:lnTo>
                          <a:pt x="806" y="775"/>
                        </a:lnTo>
                        <a:lnTo>
                          <a:pt x="806" y="767"/>
                        </a:lnTo>
                        <a:lnTo>
                          <a:pt x="774" y="767"/>
                        </a:lnTo>
                        <a:lnTo>
                          <a:pt x="774" y="694"/>
                        </a:lnTo>
                        <a:lnTo>
                          <a:pt x="806" y="694"/>
                        </a:lnTo>
                        <a:lnTo>
                          <a:pt x="806" y="686"/>
                        </a:lnTo>
                        <a:lnTo>
                          <a:pt x="774" y="686"/>
                        </a:lnTo>
                        <a:lnTo>
                          <a:pt x="774" y="613"/>
                        </a:lnTo>
                        <a:lnTo>
                          <a:pt x="806" y="613"/>
                        </a:lnTo>
                        <a:lnTo>
                          <a:pt x="806" y="605"/>
                        </a:lnTo>
                        <a:lnTo>
                          <a:pt x="774" y="605"/>
                        </a:lnTo>
                        <a:lnTo>
                          <a:pt x="774" y="533"/>
                        </a:lnTo>
                        <a:lnTo>
                          <a:pt x="806" y="533"/>
                        </a:lnTo>
                        <a:lnTo>
                          <a:pt x="806" y="525"/>
                        </a:lnTo>
                        <a:lnTo>
                          <a:pt x="774" y="525"/>
                        </a:lnTo>
                        <a:lnTo>
                          <a:pt x="774" y="452"/>
                        </a:lnTo>
                        <a:lnTo>
                          <a:pt x="806" y="452"/>
                        </a:lnTo>
                        <a:lnTo>
                          <a:pt x="806" y="444"/>
                        </a:lnTo>
                        <a:lnTo>
                          <a:pt x="774" y="444"/>
                        </a:lnTo>
                        <a:lnTo>
                          <a:pt x="774" y="371"/>
                        </a:lnTo>
                        <a:lnTo>
                          <a:pt x="806" y="371"/>
                        </a:lnTo>
                        <a:lnTo>
                          <a:pt x="806" y="363"/>
                        </a:lnTo>
                        <a:lnTo>
                          <a:pt x="774" y="363"/>
                        </a:lnTo>
                        <a:lnTo>
                          <a:pt x="774" y="291"/>
                        </a:lnTo>
                        <a:lnTo>
                          <a:pt x="806" y="291"/>
                        </a:lnTo>
                        <a:lnTo>
                          <a:pt x="806" y="282"/>
                        </a:lnTo>
                        <a:lnTo>
                          <a:pt x="774" y="282"/>
                        </a:lnTo>
                        <a:lnTo>
                          <a:pt x="774" y="210"/>
                        </a:lnTo>
                        <a:lnTo>
                          <a:pt x="806" y="210"/>
                        </a:lnTo>
                        <a:lnTo>
                          <a:pt x="806" y="202"/>
                        </a:lnTo>
                        <a:lnTo>
                          <a:pt x="774" y="202"/>
                        </a:lnTo>
                        <a:lnTo>
                          <a:pt x="774" y="129"/>
                        </a:lnTo>
                        <a:lnTo>
                          <a:pt x="806" y="129"/>
                        </a:lnTo>
                        <a:lnTo>
                          <a:pt x="806" y="121"/>
                        </a:lnTo>
                        <a:lnTo>
                          <a:pt x="774" y="121"/>
                        </a:lnTo>
                        <a:lnTo>
                          <a:pt x="774" y="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  <p:sp>
                <p:nvSpPr>
                  <p:cNvPr id="20" name="Freeform 7">
                    <a:extLst>
                      <a:ext uri="{FF2B5EF4-FFF2-40B4-BE49-F238E27FC236}">
                        <a16:creationId xmlns:a16="http://schemas.microsoft.com/office/drawing/2014/main" xmlns="" id="{C768342F-F6E2-415D-86A1-8A97D3CC55B8}"/>
                      </a:ext>
                    </a:extLst>
                  </p:cNvPr>
                  <p:cNvSpPr>
                    <a:spLocks/>
                  </p:cNvSpPr>
                  <p:nvPr/>
                </p:nvSpPr>
                <p:spPr bwMode="auto">
                  <a:xfrm>
                    <a:off x="0" y="-2"/>
                    <a:ext cx="806" cy="807"/>
                  </a:xfrm>
                  <a:custGeom>
                    <a:avLst/>
                    <a:gdLst>
                      <a:gd name="T0" fmla="*/ 48 w 806"/>
                      <a:gd name="T1" fmla="*/ 40 h 807"/>
                      <a:gd name="T2" fmla="*/ 48 w 806"/>
                      <a:gd name="T3" fmla="*/ 0 h 807"/>
                      <a:gd name="T4" fmla="*/ 40 w 806"/>
                      <a:gd name="T5" fmla="*/ 0 h 807"/>
                      <a:gd name="T6" fmla="*/ 40 w 806"/>
                      <a:gd name="T7" fmla="*/ 40 h 807"/>
                      <a:gd name="T8" fmla="*/ 0 w 806"/>
                      <a:gd name="T9" fmla="*/ 40 h 807"/>
                      <a:gd name="T10" fmla="*/ 0 w 806"/>
                      <a:gd name="T11" fmla="*/ 48 h 807"/>
                      <a:gd name="T12" fmla="*/ 40 w 806"/>
                      <a:gd name="T13" fmla="*/ 48 h 807"/>
                      <a:gd name="T14" fmla="*/ 40 w 806"/>
                      <a:gd name="T15" fmla="*/ 807 h 807"/>
                      <a:gd name="T16" fmla="*/ 48 w 806"/>
                      <a:gd name="T17" fmla="*/ 807 h 807"/>
                      <a:gd name="T18" fmla="*/ 48 w 806"/>
                      <a:gd name="T19" fmla="*/ 48 h 807"/>
                      <a:gd name="T20" fmla="*/ 806 w 806"/>
                      <a:gd name="T21" fmla="*/ 48 h 807"/>
                      <a:gd name="T22" fmla="*/ 806 w 806"/>
                      <a:gd name="T23" fmla="*/ 40 h 807"/>
                      <a:gd name="T24" fmla="*/ 48 w 806"/>
                      <a:gd name="T25" fmla="*/ 40 h 80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</a:cxnLst>
                    <a:rect l="0" t="0" r="r" b="b"/>
                    <a:pathLst>
                      <a:path w="806" h="807">
                        <a:moveTo>
                          <a:pt x="48" y="40"/>
                        </a:moveTo>
                        <a:lnTo>
                          <a:pt x="48" y="0"/>
                        </a:lnTo>
                        <a:lnTo>
                          <a:pt x="40" y="0"/>
                        </a:lnTo>
                        <a:lnTo>
                          <a:pt x="40" y="40"/>
                        </a:lnTo>
                        <a:lnTo>
                          <a:pt x="0" y="40"/>
                        </a:lnTo>
                        <a:lnTo>
                          <a:pt x="0" y="48"/>
                        </a:lnTo>
                        <a:lnTo>
                          <a:pt x="40" y="48"/>
                        </a:lnTo>
                        <a:lnTo>
                          <a:pt x="40" y="807"/>
                        </a:lnTo>
                        <a:lnTo>
                          <a:pt x="48" y="807"/>
                        </a:lnTo>
                        <a:lnTo>
                          <a:pt x="48" y="48"/>
                        </a:lnTo>
                        <a:lnTo>
                          <a:pt x="806" y="48"/>
                        </a:lnTo>
                        <a:lnTo>
                          <a:pt x="806" y="40"/>
                        </a:lnTo>
                        <a:lnTo>
                          <a:pt x="48" y="40"/>
                        </a:lnTo>
                        <a:close/>
                      </a:path>
                    </a:pathLst>
                  </a:custGeom>
                  <a:grpFill/>
                  <a:ln>
                    <a:noFill/>
                  </a:ln>
                  <a:extLst>
                    <a:ext uri="{91240B29-F687-4F45-9708-019B960494DF}">
                      <a14:hiddenLine xmlns:a14="http://schemas.microsoft.com/office/drawing/2010/main" w="9525">
                        <a:solidFill>
                          <a:srgbClr val="000000"/>
                        </a:solidFill>
                        <a:round/>
                        <a:headEnd/>
                        <a:tailEnd/>
                      </a14:hiddenLine>
                    </a:ext>
                  </a:extLst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zh-CN" altLang="en-US"/>
                  </a:p>
                </p:txBody>
              </p:sp>
            </p:grpSp>
          </p:grpSp>
        </p:grpSp>
      </p:grpSp>
      <p:grpSp>
        <p:nvGrpSpPr>
          <p:cNvPr id="162" name="组合 161">
            <a:extLst>
              <a:ext uri="{FF2B5EF4-FFF2-40B4-BE49-F238E27FC236}">
                <a16:creationId xmlns:a16="http://schemas.microsoft.com/office/drawing/2014/main" xmlns="" id="{2A98DEE2-C5FD-43AE-B1FB-E80C9FDBC415}"/>
              </a:ext>
            </a:extLst>
          </p:cNvPr>
          <p:cNvGrpSpPr/>
          <p:nvPr/>
        </p:nvGrpSpPr>
        <p:grpSpPr>
          <a:xfrm>
            <a:off x="1003300" y="1460840"/>
            <a:ext cx="10185400" cy="3936321"/>
            <a:chOff x="1230209" y="1460840"/>
            <a:chExt cx="9731583" cy="3936321"/>
          </a:xfrm>
        </p:grpSpPr>
        <p:sp>
          <p:nvSpPr>
            <p:cNvPr id="147" name="矩形 146">
              <a:extLst>
                <a:ext uri="{FF2B5EF4-FFF2-40B4-BE49-F238E27FC236}">
                  <a16:creationId xmlns:a16="http://schemas.microsoft.com/office/drawing/2014/main" xmlns="" id="{96FE4873-54AE-4690-B018-153F53A2DF0E}"/>
                </a:ext>
              </a:extLst>
            </p:cNvPr>
            <p:cNvSpPr/>
            <p:nvPr/>
          </p:nvSpPr>
          <p:spPr>
            <a:xfrm>
              <a:off x="1230209" y="4707638"/>
              <a:ext cx="1766861" cy="689523"/>
            </a:xfrm>
            <a:prstGeom prst="rect">
              <a:avLst/>
            </a:prstGeom>
            <a:solidFill>
              <a:srgbClr val="FDD12E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8" name="矩形 147">
              <a:extLst>
                <a:ext uri="{FF2B5EF4-FFF2-40B4-BE49-F238E27FC236}">
                  <a16:creationId xmlns:a16="http://schemas.microsoft.com/office/drawing/2014/main" xmlns="" id="{B183966C-B8AA-4E4B-8FA6-CAEB77857714}"/>
                </a:ext>
              </a:extLst>
            </p:cNvPr>
            <p:cNvSpPr/>
            <p:nvPr/>
          </p:nvSpPr>
          <p:spPr>
            <a:xfrm>
              <a:off x="3885117" y="4707638"/>
              <a:ext cx="1766861" cy="689523"/>
            </a:xfrm>
            <a:prstGeom prst="rect">
              <a:avLst/>
            </a:prstGeom>
            <a:solidFill>
              <a:srgbClr val="FDD12E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49" name="矩形 148">
              <a:extLst>
                <a:ext uri="{FF2B5EF4-FFF2-40B4-BE49-F238E27FC236}">
                  <a16:creationId xmlns:a16="http://schemas.microsoft.com/office/drawing/2014/main" xmlns="" id="{01FEF59E-0D71-4C0E-A32F-8CF5BC199948}"/>
                </a:ext>
              </a:extLst>
            </p:cNvPr>
            <p:cNvSpPr/>
            <p:nvPr/>
          </p:nvSpPr>
          <p:spPr>
            <a:xfrm>
              <a:off x="6540025" y="4707638"/>
              <a:ext cx="1766861" cy="689523"/>
            </a:xfrm>
            <a:prstGeom prst="rect">
              <a:avLst/>
            </a:prstGeom>
            <a:solidFill>
              <a:srgbClr val="FDD12E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2" name="矩形 151">
              <a:extLst>
                <a:ext uri="{FF2B5EF4-FFF2-40B4-BE49-F238E27FC236}">
                  <a16:creationId xmlns:a16="http://schemas.microsoft.com/office/drawing/2014/main" xmlns="" id="{7B7052B6-0B11-4EFD-A426-63D2FF36D03C}"/>
                </a:ext>
              </a:extLst>
            </p:cNvPr>
            <p:cNvSpPr/>
            <p:nvPr/>
          </p:nvSpPr>
          <p:spPr>
            <a:xfrm>
              <a:off x="1230209" y="1460840"/>
              <a:ext cx="1766861" cy="28502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3" name="矩形 152">
              <a:extLst>
                <a:ext uri="{FF2B5EF4-FFF2-40B4-BE49-F238E27FC236}">
                  <a16:creationId xmlns:a16="http://schemas.microsoft.com/office/drawing/2014/main" xmlns="" id="{D541E2E5-3D9B-4D75-8AE1-E07C4753E119}"/>
                </a:ext>
              </a:extLst>
            </p:cNvPr>
            <p:cNvSpPr/>
            <p:nvPr/>
          </p:nvSpPr>
          <p:spPr>
            <a:xfrm>
              <a:off x="3885116" y="1460840"/>
              <a:ext cx="1766861" cy="28502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4" name="矩形 153">
              <a:extLst>
                <a:ext uri="{FF2B5EF4-FFF2-40B4-BE49-F238E27FC236}">
                  <a16:creationId xmlns:a16="http://schemas.microsoft.com/office/drawing/2014/main" xmlns="" id="{93B1B062-C967-4718-BAF9-22E66B863DF1}"/>
                </a:ext>
              </a:extLst>
            </p:cNvPr>
            <p:cNvSpPr/>
            <p:nvPr/>
          </p:nvSpPr>
          <p:spPr>
            <a:xfrm>
              <a:off x="6540023" y="1460840"/>
              <a:ext cx="1766861" cy="285021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sp>
          <p:nvSpPr>
            <p:cNvPr id="155" name="矩形 154">
              <a:extLst>
                <a:ext uri="{FF2B5EF4-FFF2-40B4-BE49-F238E27FC236}">
                  <a16:creationId xmlns:a16="http://schemas.microsoft.com/office/drawing/2014/main" xmlns="" id="{92ECD2B1-A249-4D01-8299-BBF473C503A5}"/>
                </a:ext>
              </a:extLst>
            </p:cNvPr>
            <p:cNvSpPr/>
            <p:nvPr/>
          </p:nvSpPr>
          <p:spPr>
            <a:xfrm>
              <a:off x="9194931" y="1460840"/>
              <a:ext cx="1766861" cy="3936321"/>
            </a:xfrm>
            <a:prstGeom prst="rect">
              <a:avLst/>
            </a:prstGeom>
            <a:solidFill>
              <a:srgbClr val="FDD12E"/>
            </a:solidFill>
            <a:ln>
              <a:noFill/>
            </a:ln>
            <a:effectLst>
              <a:outerShdw blurRad="63500" sx="102000" sy="102000" algn="ctr" rotWithShape="0">
                <a:prstClr val="black">
                  <a:alpha val="20000"/>
                </a:prstClr>
              </a:outerShd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</p:grpSp>
      <p:sp>
        <p:nvSpPr>
          <p:cNvPr id="158" name="文本框 157">
            <a:extLst>
              <a:ext uri="{FF2B5EF4-FFF2-40B4-BE49-F238E27FC236}">
                <a16:creationId xmlns:a16="http://schemas.microsoft.com/office/drawing/2014/main" xmlns="" id="{9B2DD003-3DD7-4357-965C-D64FC038A779}"/>
              </a:ext>
            </a:extLst>
          </p:cNvPr>
          <p:cNvSpPr txBox="1"/>
          <p:nvPr/>
        </p:nvSpPr>
        <p:spPr>
          <a:xfrm>
            <a:off x="918699" y="4803948"/>
            <a:ext cx="2008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700">
                <a:latin typeface="Agency FB" panose="020B0503020202020204" pitchFamily="34" charset="0"/>
              </a:rPr>
              <a:t>TEXT HERE ONE</a:t>
            </a:r>
            <a:endParaRPr lang="zh-CN" altLang="en-US" sz="2700">
              <a:latin typeface="Agency FB" panose="020B0503020202020204" pitchFamily="34" charset="0"/>
            </a:endParaRPr>
          </a:p>
        </p:txBody>
      </p:sp>
      <p:sp>
        <p:nvSpPr>
          <p:cNvPr id="159" name="文本框 158">
            <a:extLst>
              <a:ext uri="{FF2B5EF4-FFF2-40B4-BE49-F238E27FC236}">
                <a16:creationId xmlns:a16="http://schemas.microsoft.com/office/drawing/2014/main" xmlns="" id="{FA572D59-5782-4054-89AA-9540C3595ED1}"/>
              </a:ext>
            </a:extLst>
          </p:cNvPr>
          <p:cNvSpPr txBox="1"/>
          <p:nvPr/>
        </p:nvSpPr>
        <p:spPr>
          <a:xfrm>
            <a:off x="6408233" y="4803948"/>
            <a:ext cx="2154248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700">
                <a:latin typeface="Agency FB" panose="020B0503020202020204" pitchFamily="34" charset="0"/>
              </a:rPr>
              <a:t>TEXT HERE THREE</a:t>
            </a:r>
            <a:endParaRPr lang="zh-CN" altLang="en-US" sz="2700">
              <a:latin typeface="Agency FB" panose="020B0503020202020204" pitchFamily="34" charset="0"/>
            </a:endParaRPr>
          </a:p>
        </p:txBody>
      </p:sp>
      <p:sp>
        <p:nvSpPr>
          <p:cNvPr id="160" name="文本框 159">
            <a:extLst>
              <a:ext uri="{FF2B5EF4-FFF2-40B4-BE49-F238E27FC236}">
                <a16:creationId xmlns:a16="http://schemas.microsoft.com/office/drawing/2014/main" xmlns="" id="{11E24C57-8CDF-4E3A-B421-5E51BADA805E}"/>
              </a:ext>
            </a:extLst>
          </p:cNvPr>
          <p:cNvSpPr txBox="1"/>
          <p:nvPr/>
        </p:nvSpPr>
        <p:spPr>
          <a:xfrm>
            <a:off x="3702205" y="4803948"/>
            <a:ext cx="2008822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ctr"/>
            <a:r>
              <a:rPr lang="en-US" altLang="zh-CN" sz="2700">
                <a:latin typeface="Agency FB" panose="020B0503020202020204" pitchFamily="34" charset="0"/>
              </a:rPr>
              <a:t>TEXT HERE TWO</a:t>
            </a:r>
            <a:endParaRPr lang="zh-CN" altLang="en-US" sz="2700">
              <a:latin typeface="Agency FB" panose="020B0503020202020204" pitchFamily="34" charset="0"/>
            </a:endParaRPr>
          </a:p>
        </p:txBody>
      </p:sp>
      <p:sp>
        <p:nvSpPr>
          <p:cNvPr id="171" name="Freeform 9">
            <a:extLst>
              <a:ext uri="{FF2B5EF4-FFF2-40B4-BE49-F238E27FC236}">
                <a16:creationId xmlns:a16="http://schemas.microsoft.com/office/drawing/2014/main" xmlns="" id="{92B70049-248E-477D-8499-861B9D36D8C7}"/>
              </a:ext>
            </a:extLst>
          </p:cNvPr>
          <p:cNvSpPr>
            <a:spLocks/>
          </p:cNvSpPr>
          <p:nvPr/>
        </p:nvSpPr>
        <p:spPr bwMode="auto">
          <a:xfrm flipH="1">
            <a:off x="918699" y="1365504"/>
            <a:ext cx="251592" cy="225171"/>
          </a:xfrm>
          <a:custGeom>
            <a:avLst/>
            <a:gdLst>
              <a:gd name="T0" fmla="*/ 286 w 316"/>
              <a:gd name="T1" fmla="*/ 252 h 282"/>
              <a:gd name="T2" fmla="*/ 179 w 316"/>
              <a:gd name="T3" fmla="*/ 252 h 282"/>
              <a:gd name="T4" fmla="*/ 21 w 316"/>
              <a:gd name="T5" fmla="*/ 94 h 282"/>
              <a:gd name="T6" fmla="*/ 21 w 316"/>
              <a:gd name="T7" fmla="*/ 21 h 282"/>
              <a:gd name="T8" fmla="*/ 94 w 316"/>
              <a:gd name="T9" fmla="*/ 21 h 282"/>
              <a:gd name="T10" fmla="*/ 252 w 316"/>
              <a:gd name="T11" fmla="*/ 179 h 282"/>
              <a:gd name="T12" fmla="*/ 252 w 316"/>
              <a:gd name="T13" fmla="*/ 218 h 282"/>
              <a:gd name="T14" fmla="*/ 213 w 316"/>
              <a:gd name="T15" fmla="*/ 218 h 282"/>
              <a:gd name="T16" fmla="*/ 77 w 316"/>
              <a:gd name="T17" fmla="*/ 83 h 282"/>
              <a:gd name="T18" fmla="*/ 77 w 316"/>
              <a:gd name="T19" fmla="*/ 77 h 282"/>
              <a:gd name="T20" fmla="*/ 83 w 316"/>
              <a:gd name="T21" fmla="*/ 77 h 282"/>
              <a:gd name="T22" fmla="*/ 83 w 316"/>
              <a:gd name="T23" fmla="*/ 77 h 282"/>
              <a:gd name="T24" fmla="*/ 219 w 316"/>
              <a:gd name="T25" fmla="*/ 213 h 282"/>
              <a:gd name="T26" fmla="*/ 247 w 316"/>
              <a:gd name="T27" fmla="*/ 213 h 282"/>
              <a:gd name="T28" fmla="*/ 247 w 316"/>
              <a:gd name="T29" fmla="*/ 185 h 282"/>
              <a:gd name="T30" fmla="*/ 88 w 316"/>
              <a:gd name="T31" fmla="*/ 26 h 282"/>
              <a:gd name="T32" fmla="*/ 26 w 316"/>
              <a:gd name="T33" fmla="*/ 26 h 282"/>
              <a:gd name="T34" fmla="*/ 26 w 316"/>
              <a:gd name="T35" fmla="*/ 88 h 282"/>
              <a:gd name="T36" fmla="*/ 185 w 316"/>
              <a:gd name="T37" fmla="*/ 247 h 282"/>
              <a:gd name="T38" fmla="*/ 281 w 316"/>
              <a:gd name="T39" fmla="*/ 247 h 282"/>
              <a:gd name="T40" fmla="*/ 281 w 316"/>
              <a:gd name="T41" fmla="*/ 151 h 282"/>
              <a:gd name="T42" fmla="*/ 145 w 316"/>
              <a:gd name="T43" fmla="*/ 15 h 282"/>
              <a:gd name="T44" fmla="*/ 145 w 316"/>
              <a:gd name="T45" fmla="*/ 9 h 282"/>
              <a:gd name="T46" fmla="*/ 151 w 316"/>
              <a:gd name="T47" fmla="*/ 9 h 282"/>
              <a:gd name="T48" fmla="*/ 151 w 316"/>
              <a:gd name="T49" fmla="*/ 9 h 282"/>
              <a:gd name="T50" fmla="*/ 286 w 316"/>
              <a:gd name="T51" fmla="*/ 145 h 282"/>
              <a:gd name="T52" fmla="*/ 286 w 316"/>
              <a:gd name="T53" fmla="*/ 25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6" h="282">
                <a:moveTo>
                  <a:pt x="286" y="252"/>
                </a:moveTo>
                <a:cubicBezTo>
                  <a:pt x="257" y="282"/>
                  <a:pt x="209" y="282"/>
                  <a:pt x="179" y="252"/>
                </a:cubicBezTo>
                <a:cubicBezTo>
                  <a:pt x="21" y="94"/>
                  <a:pt x="21" y="94"/>
                  <a:pt x="21" y="94"/>
                </a:cubicBezTo>
                <a:cubicBezTo>
                  <a:pt x="0" y="74"/>
                  <a:pt x="0" y="41"/>
                  <a:pt x="21" y="21"/>
                </a:cubicBezTo>
                <a:cubicBezTo>
                  <a:pt x="41" y="0"/>
                  <a:pt x="74" y="0"/>
                  <a:pt x="94" y="21"/>
                </a:cubicBezTo>
                <a:cubicBezTo>
                  <a:pt x="252" y="179"/>
                  <a:pt x="252" y="179"/>
                  <a:pt x="252" y="179"/>
                </a:cubicBezTo>
                <a:cubicBezTo>
                  <a:pt x="263" y="190"/>
                  <a:pt x="263" y="208"/>
                  <a:pt x="252" y="218"/>
                </a:cubicBezTo>
                <a:cubicBezTo>
                  <a:pt x="242" y="229"/>
                  <a:pt x="224" y="229"/>
                  <a:pt x="213" y="218"/>
                </a:cubicBezTo>
                <a:cubicBezTo>
                  <a:pt x="77" y="83"/>
                  <a:pt x="77" y="83"/>
                  <a:pt x="77" y="83"/>
                </a:cubicBezTo>
                <a:cubicBezTo>
                  <a:pt x="76" y="81"/>
                  <a:pt x="75" y="79"/>
                  <a:pt x="77" y="77"/>
                </a:cubicBezTo>
                <a:cubicBezTo>
                  <a:pt x="79" y="75"/>
                  <a:pt x="81" y="75"/>
                  <a:pt x="83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6" y="221"/>
                  <a:pt x="239" y="221"/>
                  <a:pt x="247" y="213"/>
                </a:cubicBezTo>
                <a:cubicBezTo>
                  <a:pt x="255" y="205"/>
                  <a:pt x="255" y="192"/>
                  <a:pt x="247" y="185"/>
                </a:cubicBezTo>
                <a:cubicBezTo>
                  <a:pt x="88" y="26"/>
                  <a:pt x="88" y="26"/>
                  <a:pt x="88" y="26"/>
                </a:cubicBezTo>
                <a:cubicBezTo>
                  <a:pt x="71" y="9"/>
                  <a:pt x="43" y="9"/>
                  <a:pt x="26" y="26"/>
                </a:cubicBezTo>
                <a:cubicBezTo>
                  <a:pt x="9" y="43"/>
                  <a:pt x="9" y="71"/>
                  <a:pt x="26" y="88"/>
                </a:cubicBezTo>
                <a:cubicBezTo>
                  <a:pt x="185" y="247"/>
                  <a:pt x="185" y="247"/>
                  <a:pt x="185" y="247"/>
                </a:cubicBezTo>
                <a:cubicBezTo>
                  <a:pt x="211" y="273"/>
                  <a:pt x="254" y="273"/>
                  <a:pt x="281" y="247"/>
                </a:cubicBezTo>
                <a:cubicBezTo>
                  <a:pt x="307" y="220"/>
                  <a:pt x="307" y="177"/>
                  <a:pt x="281" y="15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3" y="13"/>
                  <a:pt x="143" y="11"/>
                  <a:pt x="145" y="9"/>
                </a:cubicBezTo>
                <a:cubicBezTo>
                  <a:pt x="146" y="8"/>
                  <a:pt x="149" y="8"/>
                  <a:pt x="151" y="9"/>
                </a:cubicBezTo>
                <a:cubicBezTo>
                  <a:pt x="151" y="9"/>
                  <a:pt x="151" y="9"/>
                  <a:pt x="151" y="9"/>
                </a:cubicBezTo>
                <a:cubicBezTo>
                  <a:pt x="286" y="145"/>
                  <a:pt x="286" y="145"/>
                  <a:pt x="286" y="145"/>
                </a:cubicBezTo>
                <a:cubicBezTo>
                  <a:pt x="316" y="175"/>
                  <a:pt x="316" y="223"/>
                  <a:pt x="286" y="2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>
            <a:outerShdw dist="12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2" name="Freeform 9">
            <a:extLst>
              <a:ext uri="{FF2B5EF4-FFF2-40B4-BE49-F238E27FC236}">
                <a16:creationId xmlns:a16="http://schemas.microsoft.com/office/drawing/2014/main" xmlns="" id="{6AFD82E5-9BE2-4AA6-B34C-0766DBE2B2B8}"/>
              </a:ext>
            </a:extLst>
          </p:cNvPr>
          <p:cNvSpPr>
            <a:spLocks/>
          </p:cNvSpPr>
          <p:nvPr/>
        </p:nvSpPr>
        <p:spPr bwMode="auto">
          <a:xfrm flipH="1">
            <a:off x="6463846" y="1365504"/>
            <a:ext cx="251592" cy="225171"/>
          </a:xfrm>
          <a:custGeom>
            <a:avLst/>
            <a:gdLst>
              <a:gd name="T0" fmla="*/ 286 w 316"/>
              <a:gd name="T1" fmla="*/ 252 h 282"/>
              <a:gd name="T2" fmla="*/ 179 w 316"/>
              <a:gd name="T3" fmla="*/ 252 h 282"/>
              <a:gd name="T4" fmla="*/ 21 w 316"/>
              <a:gd name="T5" fmla="*/ 94 h 282"/>
              <a:gd name="T6" fmla="*/ 21 w 316"/>
              <a:gd name="T7" fmla="*/ 21 h 282"/>
              <a:gd name="T8" fmla="*/ 94 w 316"/>
              <a:gd name="T9" fmla="*/ 21 h 282"/>
              <a:gd name="T10" fmla="*/ 252 w 316"/>
              <a:gd name="T11" fmla="*/ 179 h 282"/>
              <a:gd name="T12" fmla="*/ 252 w 316"/>
              <a:gd name="T13" fmla="*/ 218 h 282"/>
              <a:gd name="T14" fmla="*/ 213 w 316"/>
              <a:gd name="T15" fmla="*/ 218 h 282"/>
              <a:gd name="T16" fmla="*/ 77 w 316"/>
              <a:gd name="T17" fmla="*/ 83 h 282"/>
              <a:gd name="T18" fmla="*/ 77 w 316"/>
              <a:gd name="T19" fmla="*/ 77 h 282"/>
              <a:gd name="T20" fmla="*/ 83 w 316"/>
              <a:gd name="T21" fmla="*/ 77 h 282"/>
              <a:gd name="T22" fmla="*/ 83 w 316"/>
              <a:gd name="T23" fmla="*/ 77 h 282"/>
              <a:gd name="T24" fmla="*/ 219 w 316"/>
              <a:gd name="T25" fmla="*/ 213 h 282"/>
              <a:gd name="T26" fmla="*/ 247 w 316"/>
              <a:gd name="T27" fmla="*/ 213 h 282"/>
              <a:gd name="T28" fmla="*/ 247 w 316"/>
              <a:gd name="T29" fmla="*/ 185 h 282"/>
              <a:gd name="T30" fmla="*/ 88 w 316"/>
              <a:gd name="T31" fmla="*/ 26 h 282"/>
              <a:gd name="T32" fmla="*/ 26 w 316"/>
              <a:gd name="T33" fmla="*/ 26 h 282"/>
              <a:gd name="T34" fmla="*/ 26 w 316"/>
              <a:gd name="T35" fmla="*/ 88 h 282"/>
              <a:gd name="T36" fmla="*/ 185 w 316"/>
              <a:gd name="T37" fmla="*/ 247 h 282"/>
              <a:gd name="T38" fmla="*/ 281 w 316"/>
              <a:gd name="T39" fmla="*/ 247 h 282"/>
              <a:gd name="T40" fmla="*/ 281 w 316"/>
              <a:gd name="T41" fmla="*/ 151 h 282"/>
              <a:gd name="T42" fmla="*/ 145 w 316"/>
              <a:gd name="T43" fmla="*/ 15 h 282"/>
              <a:gd name="T44" fmla="*/ 145 w 316"/>
              <a:gd name="T45" fmla="*/ 9 h 282"/>
              <a:gd name="T46" fmla="*/ 151 w 316"/>
              <a:gd name="T47" fmla="*/ 9 h 282"/>
              <a:gd name="T48" fmla="*/ 151 w 316"/>
              <a:gd name="T49" fmla="*/ 9 h 282"/>
              <a:gd name="T50" fmla="*/ 286 w 316"/>
              <a:gd name="T51" fmla="*/ 145 h 282"/>
              <a:gd name="T52" fmla="*/ 286 w 316"/>
              <a:gd name="T53" fmla="*/ 25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6" h="282">
                <a:moveTo>
                  <a:pt x="286" y="252"/>
                </a:moveTo>
                <a:cubicBezTo>
                  <a:pt x="257" y="282"/>
                  <a:pt x="209" y="282"/>
                  <a:pt x="179" y="252"/>
                </a:cubicBezTo>
                <a:cubicBezTo>
                  <a:pt x="21" y="94"/>
                  <a:pt x="21" y="94"/>
                  <a:pt x="21" y="94"/>
                </a:cubicBezTo>
                <a:cubicBezTo>
                  <a:pt x="0" y="74"/>
                  <a:pt x="0" y="41"/>
                  <a:pt x="21" y="21"/>
                </a:cubicBezTo>
                <a:cubicBezTo>
                  <a:pt x="41" y="0"/>
                  <a:pt x="74" y="0"/>
                  <a:pt x="94" y="21"/>
                </a:cubicBezTo>
                <a:cubicBezTo>
                  <a:pt x="252" y="179"/>
                  <a:pt x="252" y="179"/>
                  <a:pt x="252" y="179"/>
                </a:cubicBezTo>
                <a:cubicBezTo>
                  <a:pt x="263" y="190"/>
                  <a:pt x="263" y="208"/>
                  <a:pt x="252" y="218"/>
                </a:cubicBezTo>
                <a:cubicBezTo>
                  <a:pt x="242" y="229"/>
                  <a:pt x="224" y="229"/>
                  <a:pt x="213" y="218"/>
                </a:cubicBezTo>
                <a:cubicBezTo>
                  <a:pt x="77" y="83"/>
                  <a:pt x="77" y="83"/>
                  <a:pt x="77" y="83"/>
                </a:cubicBezTo>
                <a:cubicBezTo>
                  <a:pt x="76" y="81"/>
                  <a:pt x="75" y="79"/>
                  <a:pt x="77" y="77"/>
                </a:cubicBezTo>
                <a:cubicBezTo>
                  <a:pt x="79" y="75"/>
                  <a:pt x="81" y="75"/>
                  <a:pt x="83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6" y="221"/>
                  <a:pt x="239" y="221"/>
                  <a:pt x="247" y="213"/>
                </a:cubicBezTo>
                <a:cubicBezTo>
                  <a:pt x="255" y="205"/>
                  <a:pt x="255" y="192"/>
                  <a:pt x="247" y="185"/>
                </a:cubicBezTo>
                <a:cubicBezTo>
                  <a:pt x="88" y="26"/>
                  <a:pt x="88" y="26"/>
                  <a:pt x="88" y="26"/>
                </a:cubicBezTo>
                <a:cubicBezTo>
                  <a:pt x="71" y="9"/>
                  <a:pt x="43" y="9"/>
                  <a:pt x="26" y="26"/>
                </a:cubicBezTo>
                <a:cubicBezTo>
                  <a:pt x="9" y="43"/>
                  <a:pt x="9" y="71"/>
                  <a:pt x="26" y="88"/>
                </a:cubicBezTo>
                <a:cubicBezTo>
                  <a:pt x="185" y="247"/>
                  <a:pt x="185" y="247"/>
                  <a:pt x="185" y="247"/>
                </a:cubicBezTo>
                <a:cubicBezTo>
                  <a:pt x="211" y="273"/>
                  <a:pt x="254" y="273"/>
                  <a:pt x="281" y="247"/>
                </a:cubicBezTo>
                <a:cubicBezTo>
                  <a:pt x="307" y="220"/>
                  <a:pt x="307" y="177"/>
                  <a:pt x="281" y="15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3" y="13"/>
                  <a:pt x="143" y="11"/>
                  <a:pt x="145" y="9"/>
                </a:cubicBezTo>
                <a:cubicBezTo>
                  <a:pt x="146" y="8"/>
                  <a:pt x="149" y="8"/>
                  <a:pt x="151" y="9"/>
                </a:cubicBezTo>
                <a:cubicBezTo>
                  <a:pt x="151" y="9"/>
                  <a:pt x="151" y="9"/>
                  <a:pt x="151" y="9"/>
                </a:cubicBezTo>
                <a:cubicBezTo>
                  <a:pt x="286" y="145"/>
                  <a:pt x="286" y="145"/>
                  <a:pt x="286" y="145"/>
                </a:cubicBezTo>
                <a:cubicBezTo>
                  <a:pt x="316" y="175"/>
                  <a:pt x="316" y="223"/>
                  <a:pt x="286" y="2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>
            <a:outerShdw dist="12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3" name="Freeform 9">
            <a:extLst>
              <a:ext uri="{FF2B5EF4-FFF2-40B4-BE49-F238E27FC236}">
                <a16:creationId xmlns:a16="http://schemas.microsoft.com/office/drawing/2014/main" xmlns="" id="{A95BD4D6-50EF-4AB0-BD87-EF3ED74930D5}"/>
              </a:ext>
            </a:extLst>
          </p:cNvPr>
          <p:cNvSpPr>
            <a:spLocks/>
          </p:cNvSpPr>
          <p:nvPr/>
        </p:nvSpPr>
        <p:spPr bwMode="auto">
          <a:xfrm flipH="1">
            <a:off x="3691273" y="1365504"/>
            <a:ext cx="251592" cy="225171"/>
          </a:xfrm>
          <a:custGeom>
            <a:avLst/>
            <a:gdLst>
              <a:gd name="T0" fmla="*/ 286 w 316"/>
              <a:gd name="T1" fmla="*/ 252 h 282"/>
              <a:gd name="T2" fmla="*/ 179 w 316"/>
              <a:gd name="T3" fmla="*/ 252 h 282"/>
              <a:gd name="T4" fmla="*/ 21 w 316"/>
              <a:gd name="T5" fmla="*/ 94 h 282"/>
              <a:gd name="T6" fmla="*/ 21 w 316"/>
              <a:gd name="T7" fmla="*/ 21 h 282"/>
              <a:gd name="T8" fmla="*/ 94 w 316"/>
              <a:gd name="T9" fmla="*/ 21 h 282"/>
              <a:gd name="T10" fmla="*/ 252 w 316"/>
              <a:gd name="T11" fmla="*/ 179 h 282"/>
              <a:gd name="T12" fmla="*/ 252 w 316"/>
              <a:gd name="T13" fmla="*/ 218 h 282"/>
              <a:gd name="T14" fmla="*/ 213 w 316"/>
              <a:gd name="T15" fmla="*/ 218 h 282"/>
              <a:gd name="T16" fmla="*/ 77 w 316"/>
              <a:gd name="T17" fmla="*/ 83 h 282"/>
              <a:gd name="T18" fmla="*/ 77 w 316"/>
              <a:gd name="T19" fmla="*/ 77 h 282"/>
              <a:gd name="T20" fmla="*/ 83 w 316"/>
              <a:gd name="T21" fmla="*/ 77 h 282"/>
              <a:gd name="T22" fmla="*/ 83 w 316"/>
              <a:gd name="T23" fmla="*/ 77 h 282"/>
              <a:gd name="T24" fmla="*/ 219 w 316"/>
              <a:gd name="T25" fmla="*/ 213 h 282"/>
              <a:gd name="T26" fmla="*/ 247 w 316"/>
              <a:gd name="T27" fmla="*/ 213 h 282"/>
              <a:gd name="T28" fmla="*/ 247 w 316"/>
              <a:gd name="T29" fmla="*/ 185 h 282"/>
              <a:gd name="T30" fmla="*/ 88 w 316"/>
              <a:gd name="T31" fmla="*/ 26 h 282"/>
              <a:gd name="T32" fmla="*/ 26 w 316"/>
              <a:gd name="T33" fmla="*/ 26 h 282"/>
              <a:gd name="T34" fmla="*/ 26 w 316"/>
              <a:gd name="T35" fmla="*/ 88 h 282"/>
              <a:gd name="T36" fmla="*/ 185 w 316"/>
              <a:gd name="T37" fmla="*/ 247 h 282"/>
              <a:gd name="T38" fmla="*/ 281 w 316"/>
              <a:gd name="T39" fmla="*/ 247 h 282"/>
              <a:gd name="T40" fmla="*/ 281 w 316"/>
              <a:gd name="T41" fmla="*/ 151 h 282"/>
              <a:gd name="T42" fmla="*/ 145 w 316"/>
              <a:gd name="T43" fmla="*/ 15 h 282"/>
              <a:gd name="T44" fmla="*/ 145 w 316"/>
              <a:gd name="T45" fmla="*/ 9 h 282"/>
              <a:gd name="T46" fmla="*/ 151 w 316"/>
              <a:gd name="T47" fmla="*/ 9 h 282"/>
              <a:gd name="T48" fmla="*/ 151 w 316"/>
              <a:gd name="T49" fmla="*/ 9 h 282"/>
              <a:gd name="T50" fmla="*/ 286 w 316"/>
              <a:gd name="T51" fmla="*/ 145 h 282"/>
              <a:gd name="T52" fmla="*/ 286 w 316"/>
              <a:gd name="T53" fmla="*/ 252 h 28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316" h="282">
                <a:moveTo>
                  <a:pt x="286" y="252"/>
                </a:moveTo>
                <a:cubicBezTo>
                  <a:pt x="257" y="282"/>
                  <a:pt x="209" y="282"/>
                  <a:pt x="179" y="252"/>
                </a:cubicBezTo>
                <a:cubicBezTo>
                  <a:pt x="21" y="94"/>
                  <a:pt x="21" y="94"/>
                  <a:pt x="21" y="94"/>
                </a:cubicBezTo>
                <a:cubicBezTo>
                  <a:pt x="0" y="74"/>
                  <a:pt x="0" y="41"/>
                  <a:pt x="21" y="21"/>
                </a:cubicBezTo>
                <a:cubicBezTo>
                  <a:pt x="41" y="0"/>
                  <a:pt x="74" y="0"/>
                  <a:pt x="94" y="21"/>
                </a:cubicBezTo>
                <a:cubicBezTo>
                  <a:pt x="252" y="179"/>
                  <a:pt x="252" y="179"/>
                  <a:pt x="252" y="179"/>
                </a:cubicBezTo>
                <a:cubicBezTo>
                  <a:pt x="263" y="190"/>
                  <a:pt x="263" y="208"/>
                  <a:pt x="252" y="218"/>
                </a:cubicBezTo>
                <a:cubicBezTo>
                  <a:pt x="242" y="229"/>
                  <a:pt x="224" y="229"/>
                  <a:pt x="213" y="218"/>
                </a:cubicBezTo>
                <a:cubicBezTo>
                  <a:pt x="77" y="83"/>
                  <a:pt x="77" y="83"/>
                  <a:pt x="77" y="83"/>
                </a:cubicBezTo>
                <a:cubicBezTo>
                  <a:pt x="76" y="81"/>
                  <a:pt x="75" y="79"/>
                  <a:pt x="77" y="77"/>
                </a:cubicBezTo>
                <a:cubicBezTo>
                  <a:pt x="79" y="75"/>
                  <a:pt x="81" y="75"/>
                  <a:pt x="83" y="77"/>
                </a:cubicBezTo>
                <a:cubicBezTo>
                  <a:pt x="83" y="77"/>
                  <a:pt x="83" y="77"/>
                  <a:pt x="83" y="77"/>
                </a:cubicBezTo>
                <a:cubicBezTo>
                  <a:pt x="219" y="213"/>
                  <a:pt x="219" y="213"/>
                  <a:pt x="219" y="213"/>
                </a:cubicBezTo>
                <a:cubicBezTo>
                  <a:pt x="226" y="221"/>
                  <a:pt x="239" y="221"/>
                  <a:pt x="247" y="213"/>
                </a:cubicBezTo>
                <a:cubicBezTo>
                  <a:pt x="255" y="205"/>
                  <a:pt x="255" y="192"/>
                  <a:pt x="247" y="185"/>
                </a:cubicBezTo>
                <a:cubicBezTo>
                  <a:pt x="88" y="26"/>
                  <a:pt x="88" y="26"/>
                  <a:pt x="88" y="26"/>
                </a:cubicBezTo>
                <a:cubicBezTo>
                  <a:pt x="71" y="9"/>
                  <a:pt x="43" y="9"/>
                  <a:pt x="26" y="26"/>
                </a:cubicBezTo>
                <a:cubicBezTo>
                  <a:pt x="9" y="43"/>
                  <a:pt x="9" y="71"/>
                  <a:pt x="26" y="88"/>
                </a:cubicBezTo>
                <a:cubicBezTo>
                  <a:pt x="185" y="247"/>
                  <a:pt x="185" y="247"/>
                  <a:pt x="185" y="247"/>
                </a:cubicBezTo>
                <a:cubicBezTo>
                  <a:pt x="211" y="273"/>
                  <a:pt x="254" y="273"/>
                  <a:pt x="281" y="247"/>
                </a:cubicBezTo>
                <a:cubicBezTo>
                  <a:pt x="307" y="220"/>
                  <a:pt x="307" y="177"/>
                  <a:pt x="281" y="151"/>
                </a:cubicBezTo>
                <a:cubicBezTo>
                  <a:pt x="145" y="15"/>
                  <a:pt x="145" y="15"/>
                  <a:pt x="145" y="15"/>
                </a:cubicBezTo>
                <a:cubicBezTo>
                  <a:pt x="143" y="13"/>
                  <a:pt x="143" y="11"/>
                  <a:pt x="145" y="9"/>
                </a:cubicBezTo>
                <a:cubicBezTo>
                  <a:pt x="146" y="8"/>
                  <a:pt x="149" y="8"/>
                  <a:pt x="151" y="9"/>
                </a:cubicBezTo>
                <a:cubicBezTo>
                  <a:pt x="151" y="9"/>
                  <a:pt x="151" y="9"/>
                  <a:pt x="151" y="9"/>
                </a:cubicBezTo>
                <a:cubicBezTo>
                  <a:pt x="286" y="145"/>
                  <a:pt x="286" y="145"/>
                  <a:pt x="286" y="145"/>
                </a:cubicBezTo>
                <a:cubicBezTo>
                  <a:pt x="316" y="175"/>
                  <a:pt x="316" y="223"/>
                  <a:pt x="286" y="252"/>
                </a:cubicBezTo>
                <a:close/>
              </a:path>
            </a:pathLst>
          </a:custGeom>
          <a:solidFill>
            <a:srgbClr val="000000"/>
          </a:solidFill>
          <a:ln>
            <a:noFill/>
          </a:ln>
          <a:effectLst>
            <a:outerShdw dist="12700" dir="2700000" algn="tl" rotWithShape="0">
              <a:prstClr val="black">
                <a:alpha val="40000"/>
              </a:prst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zh-CN" altLang="en-US"/>
          </a:p>
        </p:txBody>
      </p:sp>
      <p:sp>
        <p:nvSpPr>
          <p:cNvPr id="174" name="文本框 173">
            <a:extLst>
              <a:ext uri="{FF2B5EF4-FFF2-40B4-BE49-F238E27FC236}">
                <a16:creationId xmlns:a16="http://schemas.microsoft.com/office/drawing/2014/main" xmlns="" id="{681E23CB-A49D-4986-90A7-CF8B58898B68}"/>
              </a:ext>
            </a:extLst>
          </p:cNvPr>
          <p:cNvSpPr txBox="1"/>
          <p:nvPr/>
        </p:nvSpPr>
        <p:spPr>
          <a:xfrm>
            <a:off x="1003298" y="1551331"/>
            <a:ext cx="1849256" cy="240245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</p:txBody>
      </p:sp>
      <p:sp>
        <p:nvSpPr>
          <p:cNvPr id="175" name="文本框 174">
            <a:extLst>
              <a:ext uri="{FF2B5EF4-FFF2-40B4-BE49-F238E27FC236}">
                <a16:creationId xmlns:a16="http://schemas.microsoft.com/office/drawing/2014/main" xmlns="" id="{4866432E-5FD6-4BC8-A20E-2FA9C5AFD97F}"/>
              </a:ext>
            </a:extLst>
          </p:cNvPr>
          <p:cNvSpPr txBox="1"/>
          <p:nvPr/>
        </p:nvSpPr>
        <p:spPr>
          <a:xfrm>
            <a:off x="6560771" y="1551331"/>
            <a:ext cx="1849256" cy="188538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lorem ipsum dolor sit amet, consectetuer adipiscing elit. </a:t>
            </a:r>
          </a:p>
          <a:p>
            <a:pPr>
              <a:lnSpc>
                <a:spcPct val="120000"/>
              </a:lnSpc>
            </a:pPr>
            <a:endParaRPr lang="en-US" altLang="zh-CN" sz="1400">
              <a:latin typeface="+mn-ea"/>
              <a:cs typeface="Calibri Light" panose="020F0302020204030204" pitchFamily="34" charset="0"/>
            </a:endParaRPr>
          </a:p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</a:t>
            </a:r>
          </a:p>
        </p:txBody>
      </p:sp>
      <p:sp>
        <p:nvSpPr>
          <p:cNvPr id="176" name="文本框 175">
            <a:extLst>
              <a:ext uri="{FF2B5EF4-FFF2-40B4-BE49-F238E27FC236}">
                <a16:creationId xmlns:a16="http://schemas.microsoft.com/office/drawing/2014/main" xmlns="" id="{9DACCF55-F511-4931-9A7B-510ABDEA4BF2}"/>
              </a:ext>
            </a:extLst>
          </p:cNvPr>
          <p:cNvSpPr txBox="1"/>
          <p:nvPr/>
        </p:nvSpPr>
        <p:spPr>
          <a:xfrm>
            <a:off x="3782034" y="1551331"/>
            <a:ext cx="1849256" cy="136832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lnSpc>
                <a:spcPct val="120000"/>
              </a:lnSpc>
            </a:pPr>
            <a:r>
              <a:rPr lang="en-US" altLang="zh-CN" sz="1400">
                <a:latin typeface="+mn-ea"/>
                <a:cs typeface="Calibri Light" panose="020F0302020204030204" pitchFamily="34" charset="0"/>
              </a:rPr>
              <a:t>maecenas porttitor congue massa. fusce posuere, magna sed pulvinar ultricies, purus lectus </a:t>
            </a:r>
          </a:p>
        </p:txBody>
      </p:sp>
      <p:sp>
        <p:nvSpPr>
          <p:cNvPr id="177" name="文本框 176">
            <a:extLst>
              <a:ext uri="{FF2B5EF4-FFF2-40B4-BE49-F238E27FC236}">
                <a16:creationId xmlns:a16="http://schemas.microsoft.com/office/drawing/2014/main" xmlns="" id="{602C117C-69A1-482F-9EEA-E68044F8D2CB}"/>
              </a:ext>
            </a:extLst>
          </p:cNvPr>
          <p:cNvSpPr txBox="1"/>
          <p:nvPr/>
        </p:nvSpPr>
        <p:spPr>
          <a:xfrm>
            <a:off x="9339424" y="1531810"/>
            <a:ext cx="1849256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700">
                <a:latin typeface="Agency FB" panose="020B0503020202020204" pitchFamily="34" charset="0"/>
              </a:rPr>
              <a:t>TEXT HERE :</a:t>
            </a:r>
            <a:endParaRPr lang="zh-CN" altLang="en-US" sz="2700">
              <a:latin typeface="Agency FB" panose="020B0503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7276928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 p14:dur="700">
        <p:fad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等线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395</TotalTime>
  <Words>636</Words>
  <Application>Microsoft Office PowerPoint</Application>
  <PresentationFormat>宽屏</PresentationFormat>
  <Paragraphs>133</Paragraphs>
  <Slides>15</Slides>
  <Notes>0</Notes>
  <HiddenSlides>0</HiddenSlides>
  <MMClips>0</MMClips>
  <ScaleCrop>false</ScaleCrop>
  <HeadingPairs>
    <vt:vector size="6" baseType="variant">
      <vt:variant>
        <vt:lpstr>已用的字体</vt:lpstr>
      </vt:variant>
      <vt:variant>
        <vt:i4>6</vt:i4>
      </vt:variant>
      <vt:variant>
        <vt:lpstr>主题</vt:lpstr>
      </vt:variant>
      <vt:variant>
        <vt:i4>1</vt:i4>
      </vt:variant>
      <vt:variant>
        <vt:lpstr>幻灯片标题</vt:lpstr>
      </vt:variant>
      <vt:variant>
        <vt:i4>15</vt:i4>
      </vt:variant>
    </vt:vector>
  </HeadingPairs>
  <TitlesOfParts>
    <vt:vector size="22" baseType="lpstr">
      <vt:lpstr>等线</vt:lpstr>
      <vt:lpstr>Calibri Light</vt:lpstr>
      <vt:lpstr>Agency FB</vt:lpstr>
      <vt:lpstr>庞门正道标题体</vt:lpstr>
      <vt:lpstr>等线 Light</vt:lpstr>
      <vt:lpstr>Arial</vt:lpstr>
      <vt:lpstr>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yvonne 忘吃药的晓公子</dc:creator>
  <cp:keywords>www.51pptmoban.com</cp:keywords>
  <cp:lastModifiedBy>阳光 男孩</cp:lastModifiedBy>
  <cp:revision>47</cp:revision>
  <dcterms:created xsi:type="dcterms:W3CDTF">2019-04-04T02:41:20Z</dcterms:created>
  <dcterms:modified xsi:type="dcterms:W3CDTF">2019-04-18T14:04:47Z</dcterms:modified>
</cp:coreProperties>
</file>