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9" r:id="rId3"/>
    <p:sldId id="258" r:id="rId4"/>
    <p:sldId id="274" r:id="rId5"/>
    <p:sldId id="275" r:id="rId6"/>
    <p:sldId id="276" r:id="rId7"/>
    <p:sldId id="277" r:id="rId8"/>
    <p:sldId id="278" r:id="rId9"/>
    <p:sldId id="270" r:id="rId10"/>
    <p:sldId id="279" r:id="rId11"/>
    <p:sldId id="280" r:id="rId12"/>
    <p:sldId id="281" r:id="rId13"/>
    <p:sldId id="282" r:id="rId14"/>
    <p:sldId id="283" r:id="rId15"/>
    <p:sldId id="271" r:id="rId16"/>
    <p:sldId id="284" r:id="rId17"/>
    <p:sldId id="285" r:id="rId18"/>
    <p:sldId id="286" r:id="rId19"/>
    <p:sldId id="287" r:id="rId20"/>
    <p:sldId id="288" r:id="rId21"/>
    <p:sldId id="272" r:id="rId22"/>
    <p:sldId id="289" r:id="rId23"/>
    <p:sldId id="290" r:id="rId24"/>
    <p:sldId id="291" r:id="rId25"/>
    <p:sldId id="292" r:id="rId26"/>
    <p:sldId id="293" r:id="rId27"/>
    <p:sldId id="273" r:id="rId28"/>
    <p:sldId id="294" r:id="rId29"/>
    <p:sldId id="295" r:id="rId30"/>
    <p:sldId id="296" r:id="rId31"/>
    <p:sldId id="297" r:id="rId32"/>
    <p:sldId id="261" r:id="rId33"/>
    <p:sldId id="266" r:id="rId34"/>
    <p:sldId id="259" r:id="rId35"/>
    <p:sldId id="260" r:id="rId36"/>
    <p:sldId id="267" r:id="rId37"/>
    <p:sldId id="262" r:id="rId38"/>
    <p:sldId id="263" r:id="rId39"/>
    <p:sldId id="265" r:id="rId40"/>
    <p:sldId id="268" r:id="rId41"/>
    <p:sldId id="29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30" autoAdjust="0"/>
    <p:restoredTop sz="96182" autoAdjust="0"/>
  </p:normalViewPr>
  <p:slideViewPr>
    <p:cSldViewPr snapToGrid="0">
      <p:cViewPr varScale="1">
        <p:scale>
          <a:sx n="89" d="100"/>
          <a:sy n="89" d="100"/>
        </p:scale>
        <p:origin x="773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 userDrawn="1"/>
        </p:nvSpPr>
        <p:spPr bwMode="auto">
          <a:xfrm>
            <a:off x="1" y="0"/>
            <a:ext cx="7243763" cy="6459538"/>
          </a:xfrm>
          <a:custGeom>
            <a:avLst/>
            <a:gdLst>
              <a:gd name="T0" fmla="*/ 0 w 4563"/>
              <a:gd name="T1" fmla="*/ 4069 h 4069"/>
              <a:gd name="T2" fmla="*/ 4563 w 4563"/>
              <a:gd name="T3" fmla="*/ 1535 h 4069"/>
              <a:gd name="T4" fmla="*/ 1628 w 4563"/>
              <a:gd name="T5" fmla="*/ 0 h 4069"/>
              <a:gd name="T6" fmla="*/ 0 w 4563"/>
              <a:gd name="T7" fmla="*/ 0 h 4069"/>
              <a:gd name="T8" fmla="*/ 0 w 4563"/>
              <a:gd name="T9" fmla="*/ 4069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63" h="4069">
                <a:moveTo>
                  <a:pt x="0" y="4069"/>
                </a:moveTo>
                <a:lnTo>
                  <a:pt x="4563" y="1535"/>
                </a:lnTo>
                <a:lnTo>
                  <a:pt x="1628" y="0"/>
                </a:lnTo>
                <a:lnTo>
                  <a:pt x="0" y="0"/>
                </a:lnTo>
                <a:lnTo>
                  <a:pt x="0" y="40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auto">
          <a:xfrm>
            <a:off x="3211513" y="328613"/>
            <a:ext cx="1612900" cy="1739900"/>
          </a:xfrm>
          <a:custGeom>
            <a:avLst/>
            <a:gdLst>
              <a:gd name="T0" fmla="*/ 0 w 1016"/>
              <a:gd name="T1" fmla="*/ 0 h 1096"/>
              <a:gd name="T2" fmla="*/ 1016 w 1016"/>
              <a:gd name="T3" fmla="*/ 531 h 1096"/>
              <a:gd name="T4" fmla="*/ 0 w 1016"/>
              <a:gd name="T5" fmla="*/ 1096 h 1096"/>
              <a:gd name="T6" fmla="*/ 0 w 1016"/>
              <a:gd name="T7" fmla="*/ 0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6" h="1096">
                <a:moveTo>
                  <a:pt x="0" y="0"/>
                </a:moveTo>
                <a:lnTo>
                  <a:pt x="1016" y="531"/>
                </a:lnTo>
                <a:lnTo>
                  <a:pt x="0" y="1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 userDrawn="1"/>
        </p:nvSpPr>
        <p:spPr bwMode="auto">
          <a:xfrm>
            <a:off x="1" y="6540500"/>
            <a:ext cx="606425" cy="317500"/>
          </a:xfrm>
          <a:custGeom>
            <a:avLst/>
            <a:gdLst>
              <a:gd name="T0" fmla="*/ 0 w 382"/>
              <a:gd name="T1" fmla="*/ 0 h 200"/>
              <a:gd name="T2" fmla="*/ 0 w 382"/>
              <a:gd name="T3" fmla="*/ 200 h 200"/>
              <a:gd name="T4" fmla="*/ 382 w 382"/>
              <a:gd name="T5" fmla="*/ 200 h 200"/>
              <a:gd name="T6" fmla="*/ 0 w 382"/>
              <a:gd name="T7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2" h="200">
                <a:moveTo>
                  <a:pt x="0" y="0"/>
                </a:moveTo>
                <a:lnTo>
                  <a:pt x="0" y="200"/>
                </a:lnTo>
                <a:lnTo>
                  <a:pt x="382" y="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>
            <a:off x="1598613" y="330200"/>
            <a:ext cx="1612900" cy="1739900"/>
          </a:xfrm>
          <a:custGeom>
            <a:avLst/>
            <a:gdLst>
              <a:gd name="T0" fmla="*/ 1016 w 1016"/>
              <a:gd name="T1" fmla="*/ 0 h 1096"/>
              <a:gd name="T2" fmla="*/ 0 w 1016"/>
              <a:gd name="T3" fmla="*/ 532 h 1096"/>
              <a:gd name="T4" fmla="*/ 1016 w 1016"/>
              <a:gd name="T5" fmla="*/ 1096 h 1096"/>
              <a:gd name="T6" fmla="*/ 1016 w 1016"/>
              <a:gd name="T7" fmla="*/ 0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6" h="1096">
                <a:moveTo>
                  <a:pt x="1016" y="0"/>
                </a:moveTo>
                <a:lnTo>
                  <a:pt x="0" y="532"/>
                </a:lnTo>
                <a:lnTo>
                  <a:pt x="1016" y="1096"/>
                </a:lnTo>
                <a:lnTo>
                  <a:pt x="1016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 userDrawn="1"/>
        </p:nvSpPr>
        <p:spPr bwMode="auto">
          <a:xfrm>
            <a:off x="212726" y="5670550"/>
            <a:ext cx="1614488" cy="1187450"/>
          </a:xfrm>
          <a:custGeom>
            <a:avLst/>
            <a:gdLst>
              <a:gd name="T0" fmla="*/ 388 w 1017"/>
              <a:gd name="T1" fmla="*/ 748 h 748"/>
              <a:gd name="T2" fmla="*/ 1017 w 1017"/>
              <a:gd name="T3" fmla="*/ 748 h 748"/>
              <a:gd name="T4" fmla="*/ 1017 w 1017"/>
              <a:gd name="T5" fmla="*/ 0 h 748"/>
              <a:gd name="T6" fmla="*/ 0 w 1017"/>
              <a:gd name="T7" fmla="*/ 532 h 748"/>
              <a:gd name="T8" fmla="*/ 388 w 1017"/>
              <a:gd name="T9" fmla="*/ 748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7" h="748">
                <a:moveTo>
                  <a:pt x="388" y="748"/>
                </a:moveTo>
                <a:lnTo>
                  <a:pt x="1017" y="748"/>
                </a:lnTo>
                <a:lnTo>
                  <a:pt x="1017" y="0"/>
                </a:lnTo>
                <a:lnTo>
                  <a:pt x="0" y="532"/>
                </a:lnTo>
                <a:lnTo>
                  <a:pt x="388" y="7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 userDrawn="1"/>
        </p:nvSpPr>
        <p:spPr bwMode="auto">
          <a:xfrm>
            <a:off x="7243763" y="698500"/>
            <a:ext cx="1612900" cy="1739900"/>
          </a:xfrm>
          <a:custGeom>
            <a:avLst/>
            <a:gdLst>
              <a:gd name="T0" fmla="*/ 0 w 1016"/>
              <a:gd name="T1" fmla="*/ 0 h 1096"/>
              <a:gd name="T2" fmla="*/ 1016 w 1016"/>
              <a:gd name="T3" fmla="*/ 532 h 1096"/>
              <a:gd name="T4" fmla="*/ 0 w 1016"/>
              <a:gd name="T5" fmla="*/ 1096 h 1096"/>
              <a:gd name="T6" fmla="*/ 0 w 1016"/>
              <a:gd name="T7" fmla="*/ 0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6" h="1096">
                <a:moveTo>
                  <a:pt x="0" y="0"/>
                </a:moveTo>
                <a:lnTo>
                  <a:pt x="1016" y="532"/>
                </a:lnTo>
                <a:lnTo>
                  <a:pt x="0" y="10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8842376" y="0"/>
            <a:ext cx="3346450" cy="3400425"/>
          </a:xfrm>
          <a:custGeom>
            <a:avLst/>
            <a:gdLst>
              <a:gd name="T0" fmla="*/ 2108 w 2108"/>
              <a:gd name="T1" fmla="*/ 2142 h 2142"/>
              <a:gd name="T2" fmla="*/ 2108 w 2108"/>
              <a:gd name="T3" fmla="*/ 0 h 2142"/>
              <a:gd name="T4" fmla="*/ 1856 w 2108"/>
              <a:gd name="T5" fmla="*/ 0 h 2142"/>
              <a:gd name="T6" fmla="*/ 0 w 2108"/>
              <a:gd name="T7" fmla="*/ 971 h 2142"/>
              <a:gd name="T8" fmla="*/ 2108 w 2108"/>
              <a:gd name="T9" fmla="*/ 2142 h 2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8" h="2142">
                <a:moveTo>
                  <a:pt x="2108" y="2142"/>
                </a:moveTo>
                <a:lnTo>
                  <a:pt x="2108" y="0"/>
                </a:lnTo>
                <a:lnTo>
                  <a:pt x="1856" y="0"/>
                </a:lnTo>
                <a:lnTo>
                  <a:pt x="0" y="971"/>
                </a:lnTo>
                <a:lnTo>
                  <a:pt x="2108" y="214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 userDrawn="1"/>
        </p:nvSpPr>
        <p:spPr bwMode="auto">
          <a:xfrm>
            <a:off x="5602288" y="668338"/>
            <a:ext cx="466725" cy="504825"/>
          </a:xfrm>
          <a:custGeom>
            <a:avLst/>
            <a:gdLst>
              <a:gd name="T0" fmla="*/ 0 w 294"/>
              <a:gd name="T1" fmla="*/ 0 h 318"/>
              <a:gd name="T2" fmla="*/ 294 w 294"/>
              <a:gd name="T3" fmla="*/ 154 h 318"/>
              <a:gd name="T4" fmla="*/ 0 w 294"/>
              <a:gd name="T5" fmla="*/ 318 h 318"/>
              <a:gd name="T6" fmla="*/ 0 w 294"/>
              <a:gd name="T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4" h="318">
                <a:moveTo>
                  <a:pt x="0" y="0"/>
                </a:moveTo>
                <a:lnTo>
                  <a:pt x="294" y="154"/>
                </a:lnTo>
                <a:lnTo>
                  <a:pt x="0" y="3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 userDrawn="1"/>
        </p:nvSpPr>
        <p:spPr bwMode="auto">
          <a:xfrm>
            <a:off x="5526088" y="698500"/>
            <a:ext cx="1717675" cy="1739900"/>
          </a:xfrm>
          <a:custGeom>
            <a:avLst/>
            <a:gdLst>
              <a:gd name="T0" fmla="*/ 1082 w 1082"/>
              <a:gd name="T1" fmla="*/ 0 h 1096"/>
              <a:gd name="T2" fmla="*/ 0 w 1082"/>
              <a:gd name="T3" fmla="*/ 528 h 1096"/>
              <a:gd name="T4" fmla="*/ 1082 w 1082"/>
              <a:gd name="T5" fmla="*/ 1096 h 1096"/>
              <a:gd name="T6" fmla="*/ 1082 w 1082"/>
              <a:gd name="T7" fmla="*/ 0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2" h="1096">
                <a:moveTo>
                  <a:pt x="1082" y="0"/>
                </a:moveTo>
                <a:lnTo>
                  <a:pt x="0" y="528"/>
                </a:lnTo>
                <a:lnTo>
                  <a:pt x="1082" y="1096"/>
                </a:lnTo>
                <a:lnTo>
                  <a:pt x="10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 userDrawn="1"/>
        </p:nvSpPr>
        <p:spPr bwMode="auto">
          <a:xfrm>
            <a:off x="9264651" y="203200"/>
            <a:ext cx="1100138" cy="1117600"/>
          </a:xfrm>
          <a:custGeom>
            <a:avLst/>
            <a:gdLst>
              <a:gd name="T0" fmla="*/ 0 w 693"/>
              <a:gd name="T1" fmla="*/ 0 h 704"/>
              <a:gd name="T2" fmla="*/ 693 w 693"/>
              <a:gd name="T3" fmla="*/ 341 h 704"/>
              <a:gd name="T4" fmla="*/ 0 w 693"/>
              <a:gd name="T5" fmla="*/ 704 h 704"/>
              <a:gd name="T6" fmla="*/ 0 w 693"/>
              <a:gd name="T7" fmla="*/ 0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3" h="704">
                <a:moveTo>
                  <a:pt x="0" y="0"/>
                </a:moveTo>
                <a:lnTo>
                  <a:pt x="693" y="341"/>
                </a:lnTo>
                <a:lnTo>
                  <a:pt x="0" y="7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5"/>
          <p:cNvSpPr>
            <a:spLocks/>
          </p:cNvSpPr>
          <p:nvPr userDrawn="1"/>
        </p:nvSpPr>
        <p:spPr bwMode="auto">
          <a:xfrm>
            <a:off x="8162926" y="203200"/>
            <a:ext cx="1101725" cy="1117600"/>
          </a:xfrm>
          <a:custGeom>
            <a:avLst/>
            <a:gdLst>
              <a:gd name="T0" fmla="*/ 694 w 694"/>
              <a:gd name="T1" fmla="*/ 0 h 704"/>
              <a:gd name="T2" fmla="*/ 0 w 694"/>
              <a:gd name="T3" fmla="*/ 339 h 704"/>
              <a:gd name="T4" fmla="*/ 694 w 694"/>
              <a:gd name="T5" fmla="*/ 704 h 704"/>
              <a:gd name="T6" fmla="*/ 694 w 694"/>
              <a:gd name="T7" fmla="*/ 0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4" h="704">
                <a:moveTo>
                  <a:pt x="694" y="0"/>
                </a:moveTo>
                <a:lnTo>
                  <a:pt x="0" y="339"/>
                </a:lnTo>
                <a:lnTo>
                  <a:pt x="694" y="704"/>
                </a:lnTo>
                <a:lnTo>
                  <a:pt x="69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6"/>
          <p:cNvSpPr>
            <a:spLocks/>
          </p:cNvSpPr>
          <p:nvPr userDrawn="1"/>
        </p:nvSpPr>
        <p:spPr bwMode="auto">
          <a:xfrm>
            <a:off x="4308476" y="312738"/>
            <a:ext cx="492125" cy="530225"/>
          </a:xfrm>
          <a:custGeom>
            <a:avLst/>
            <a:gdLst>
              <a:gd name="T0" fmla="*/ 310 w 310"/>
              <a:gd name="T1" fmla="*/ 0 h 334"/>
              <a:gd name="T2" fmla="*/ 0 w 310"/>
              <a:gd name="T3" fmla="*/ 162 h 334"/>
              <a:gd name="T4" fmla="*/ 310 w 310"/>
              <a:gd name="T5" fmla="*/ 334 h 334"/>
              <a:gd name="T6" fmla="*/ 310 w 310"/>
              <a:gd name="T7" fmla="*/ 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334">
                <a:moveTo>
                  <a:pt x="310" y="0"/>
                </a:moveTo>
                <a:lnTo>
                  <a:pt x="0" y="162"/>
                </a:lnTo>
                <a:lnTo>
                  <a:pt x="310" y="334"/>
                </a:lnTo>
                <a:lnTo>
                  <a:pt x="31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 userDrawn="1"/>
        </p:nvSpPr>
        <p:spPr bwMode="auto">
          <a:xfrm>
            <a:off x="10218738" y="163513"/>
            <a:ext cx="328613" cy="354013"/>
          </a:xfrm>
          <a:custGeom>
            <a:avLst/>
            <a:gdLst>
              <a:gd name="T0" fmla="*/ 207 w 207"/>
              <a:gd name="T1" fmla="*/ 0 h 223"/>
              <a:gd name="T2" fmla="*/ 0 w 207"/>
              <a:gd name="T3" fmla="*/ 108 h 223"/>
              <a:gd name="T4" fmla="*/ 207 w 207"/>
              <a:gd name="T5" fmla="*/ 223 h 223"/>
              <a:gd name="T6" fmla="*/ 207 w 207"/>
              <a:gd name="T7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" h="223">
                <a:moveTo>
                  <a:pt x="207" y="0"/>
                </a:moveTo>
                <a:lnTo>
                  <a:pt x="0" y="108"/>
                </a:lnTo>
                <a:lnTo>
                  <a:pt x="207" y="223"/>
                </a:lnTo>
                <a:lnTo>
                  <a:pt x="20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664977" y="4213179"/>
            <a:ext cx="7855511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664977" y="3514588"/>
            <a:ext cx="7855511" cy="698591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64977" y="5635221"/>
            <a:ext cx="7855511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664977" y="5931492"/>
            <a:ext cx="7855511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reeform 5"/>
          <p:cNvSpPr>
            <a:spLocks/>
          </p:cNvSpPr>
          <p:nvPr userDrawn="1"/>
        </p:nvSpPr>
        <p:spPr bwMode="auto">
          <a:xfrm>
            <a:off x="6664325" y="777875"/>
            <a:ext cx="1803400" cy="1946275"/>
          </a:xfrm>
          <a:custGeom>
            <a:avLst/>
            <a:gdLst>
              <a:gd name="T0" fmla="*/ 0 w 1136"/>
              <a:gd name="T1" fmla="*/ 0 h 1226"/>
              <a:gd name="T2" fmla="*/ 1136 w 1136"/>
              <a:gd name="T3" fmla="*/ 595 h 1226"/>
              <a:gd name="T4" fmla="*/ 0 w 1136"/>
              <a:gd name="T5" fmla="*/ 1226 h 1226"/>
              <a:gd name="T6" fmla="*/ 0 w 1136"/>
              <a:gd name="T7" fmla="*/ 0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36" h="1226">
                <a:moveTo>
                  <a:pt x="0" y="0"/>
                </a:moveTo>
                <a:lnTo>
                  <a:pt x="1136" y="595"/>
                </a:lnTo>
                <a:lnTo>
                  <a:pt x="0" y="12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auto">
          <a:xfrm>
            <a:off x="8448675" y="0"/>
            <a:ext cx="3743325" cy="3803650"/>
          </a:xfrm>
          <a:custGeom>
            <a:avLst/>
            <a:gdLst>
              <a:gd name="T0" fmla="*/ 2358 w 2358"/>
              <a:gd name="T1" fmla="*/ 2396 h 2396"/>
              <a:gd name="T2" fmla="*/ 2358 w 2358"/>
              <a:gd name="T3" fmla="*/ 0 h 2396"/>
              <a:gd name="T4" fmla="*/ 2076 w 2358"/>
              <a:gd name="T5" fmla="*/ 0 h 2396"/>
              <a:gd name="T6" fmla="*/ 0 w 2358"/>
              <a:gd name="T7" fmla="*/ 1086 h 2396"/>
              <a:gd name="T8" fmla="*/ 2358 w 2358"/>
              <a:gd name="T9" fmla="*/ 2396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8" h="2396">
                <a:moveTo>
                  <a:pt x="2358" y="2396"/>
                </a:moveTo>
                <a:lnTo>
                  <a:pt x="2358" y="0"/>
                </a:lnTo>
                <a:lnTo>
                  <a:pt x="2076" y="0"/>
                </a:lnTo>
                <a:lnTo>
                  <a:pt x="0" y="1086"/>
                </a:lnTo>
                <a:lnTo>
                  <a:pt x="2358" y="23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 userDrawn="1"/>
        </p:nvSpPr>
        <p:spPr bwMode="auto">
          <a:xfrm>
            <a:off x="4741862" y="781050"/>
            <a:ext cx="1920875" cy="1946275"/>
          </a:xfrm>
          <a:custGeom>
            <a:avLst/>
            <a:gdLst>
              <a:gd name="T0" fmla="*/ 1210 w 1210"/>
              <a:gd name="T1" fmla="*/ 0 h 1226"/>
              <a:gd name="T2" fmla="*/ 0 w 1210"/>
              <a:gd name="T3" fmla="*/ 591 h 1226"/>
              <a:gd name="T4" fmla="*/ 1210 w 1210"/>
              <a:gd name="T5" fmla="*/ 1226 h 1226"/>
              <a:gd name="T6" fmla="*/ 1210 w 1210"/>
              <a:gd name="T7" fmla="*/ 0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0" h="1226">
                <a:moveTo>
                  <a:pt x="1210" y="0"/>
                </a:moveTo>
                <a:lnTo>
                  <a:pt x="0" y="591"/>
                </a:lnTo>
                <a:lnTo>
                  <a:pt x="1210" y="1226"/>
                </a:lnTo>
                <a:lnTo>
                  <a:pt x="121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>
            <a:off x="8924925" y="227013"/>
            <a:ext cx="1230313" cy="1250950"/>
          </a:xfrm>
          <a:custGeom>
            <a:avLst/>
            <a:gdLst>
              <a:gd name="T0" fmla="*/ 0 w 775"/>
              <a:gd name="T1" fmla="*/ 0 h 788"/>
              <a:gd name="T2" fmla="*/ 775 w 775"/>
              <a:gd name="T3" fmla="*/ 382 h 788"/>
              <a:gd name="T4" fmla="*/ 0 w 775"/>
              <a:gd name="T5" fmla="*/ 788 h 788"/>
              <a:gd name="T6" fmla="*/ 0 w 775"/>
              <a:gd name="T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5" h="788">
                <a:moveTo>
                  <a:pt x="0" y="0"/>
                </a:moveTo>
                <a:lnTo>
                  <a:pt x="775" y="382"/>
                </a:lnTo>
                <a:lnTo>
                  <a:pt x="0" y="7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 userDrawn="1"/>
        </p:nvSpPr>
        <p:spPr bwMode="auto">
          <a:xfrm>
            <a:off x="7691438" y="227013"/>
            <a:ext cx="1233488" cy="1250950"/>
          </a:xfrm>
          <a:custGeom>
            <a:avLst/>
            <a:gdLst>
              <a:gd name="T0" fmla="*/ 777 w 777"/>
              <a:gd name="T1" fmla="*/ 0 h 788"/>
              <a:gd name="T2" fmla="*/ 0 w 777"/>
              <a:gd name="T3" fmla="*/ 379 h 788"/>
              <a:gd name="T4" fmla="*/ 777 w 777"/>
              <a:gd name="T5" fmla="*/ 788 h 788"/>
              <a:gd name="T6" fmla="*/ 777 w 777"/>
              <a:gd name="T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7" h="788">
                <a:moveTo>
                  <a:pt x="777" y="0"/>
                </a:moveTo>
                <a:lnTo>
                  <a:pt x="0" y="379"/>
                </a:lnTo>
                <a:lnTo>
                  <a:pt x="777" y="788"/>
                </a:lnTo>
                <a:lnTo>
                  <a:pt x="77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 userDrawn="1"/>
        </p:nvSpPr>
        <p:spPr bwMode="auto">
          <a:xfrm>
            <a:off x="9991725" y="182563"/>
            <a:ext cx="366713" cy="396875"/>
          </a:xfrm>
          <a:custGeom>
            <a:avLst/>
            <a:gdLst>
              <a:gd name="T0" fmla="*/ 231 w 231"/>
              <a:gd name="T1" fmla="*/ 0 h 250"/>
              <a:gd name="T2" fmla="*/ 0 w 231"/>
              <a:gd name="T3" fmla="*/ 121 h 250"/>
              <a:gd name="T4" fmla="*/ 231 w 231"/>
              <a:gd name="T5" fmla="*/ 250 h 250"/>
              <a:gd name="T6" fmla="*/ 231 w 231"/>
              <a:gd name="T7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50">
                <a:moveTo>
                  <a:pt x="231" y="0"/>
                </a:moveTo>
                <a:lnTo>
                  <a:pt x="0" y="121"/>
                </a:lnTo>
                <a:lnTo>
                  <a:pt x="231" y="250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3131684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5437920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5141649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2" name="组合 1"/>
          <p:cNvGrpSpPr/>
          <p:nvPr userDrawn="1"/>
        </p:nvGrpSpPr>
        <p:grpSpPr>
          <a:xfrm flipH="1">
            <a:off x="1" y="0"/>
            <a:ext cx="12188825" cy="6858000"/>
            <a:chOff x="1" y="0"/>
            <a:chExt cx="12188825" cy="6858000"/>
          </a:xfrm>
        </p:grpSpPr>
        <p:sp>
          <p:nvSpPr>
            <p:cNvPr id="20" name="Freeform 5"/>
            <p:cNvSpPr>
              <a:spLocks/>
            </p:cNvSpPr>
            <p:nvPr userDrawn="1"/>
          </p:nvSpPr>
          <p:spPr bwMode="auto">
            <a:xfrm>
              <a:off x="1" y="0"/>
              <a:ext cx="7243763" cy="6459538"/>
            </a:xfrm>
            <a:custGeom>
              <a:avLst/>
              <a:gdLst>
                <a:gd name="T0" fmla="*/ 0 w 4563"/>
                <a:gd name="T1" fmla="*/ 4069 h 4069"/>
                <a:gd name="T2" fmla="*/ 4563 w 4563"/>
                <a:gd name="T3" fmla="*/ 1535 h 4069"/>
                <a:gd name="T4" fmla="*/ 1628 w 4563"/>
                <a:gd name="T5" fmla="*/ 0 h 4069"/>
                <a:gd name="T6" fmla="*/ 0 w 4563"/>
                <a:gd name="T7" fmla="*/ 0 h 4069"/>
                <a:gd name="T8" fmla="*/ 0 w 4563"/>
                <a:gd name="T9" fmla="*/ 4069 h 4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3" h="4069">
                  <a:moveTo>
                    <a:pt x="0" y="4069"/>
                  </a:moveTo>
                  <a:lnTo>
                    <a:pt x="4563" y="1535"/>
                  </a:lnTo>
                  <a:lnTo>
                    <a:pt x="1628" y="0"/>
                  </a:lnTo>
                  <a:lnTo>
                    <a:pt x="0" y="0"/>
                  </a:lnTo>
                  <a:lnTo>
                    <a:pt x="0" y="40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3211513" y="328613"/>
              <a:ext cx="1612900" cy="1739900"/>
            </a:xfrm>
            <a:custGeom>
              <a:avLst/>
              <a:gdLst>
                <a:gd name="T0" fmla="*/ 0 w 1016"/>
                <a:gd name="T1" fmla="*/ 0 h 1096"/>
                <a:gd name="T2" fmla="*/ 1016 w 1016"/>
                <a:gd name="T3" fmla="*/ 531 h 1096"/>
                <a:gd name="T4" fmla="*/ 0 w 1016"/>
                <a:gd name="T5" fmla="*/ 1096 h 1096"/>
                <a:gd name="T6" fmla="*/ 0 w 1016"/>
                <a:gd name="T7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096">
                  <a:moveTo>
                    <a:pt x="0" y="0"/>
                  </a:moveTo>
                  <a:lnTo>
                    <a:pt x="1016" y="531"/>
                  </a:lnTo>
                  <a:lnTo>
                    <a:pt x="0" y="1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 userDrawn="1"/>
          </p:nvSpPr>
          <p:spPr bwMode="auto">
            <a:xfrm>
              <a:off x="1" y="6540500"/>
              <a:ext cx="606425" cy="317500"/>
            </a:xfrm>
            <a:custGeom>
              <a:avLst/>
              <a:gdLst>
                <a:gd name="T0" fmla="*/ 0 w 382"/>
                <a:gd name="T1" fmla="*/ 0 h 200"/>
                <a:gd name="T2" fmla="*/ 0 w 382"/>
                <a:gd name="T3" fmla="*/ 200 h 200"/>
                <a:gd name="T4" fmla="*/ 382 w 382"/>
                <a:gd name="T5" fmla="*/ 200 h 200"/>
                <a:gd name="T6" fmla="*/ 0 w 382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200">
                  <a:moveTo>
                    <a:pt x="0" y="0"/>
                  </a:moveTo>
                  <a:lnTo>
                    <a:pt x="0" y="200"/>
                  </a:lnTo>
                  <a:lnTo>
                    <a:pt x="382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 userDrawn="1"/>
          </p:nvSpPr>
          <p:spPr bwMode="auto">
            <a:xfrm>
              <a:off x="1598613" y="330200"/>
              <a:ext cx="1612900" cy="1739900"/>
            </a:xfrm>
            <a:custGeom>
              <a:avLst/>
              <a:gdLst>
                <a:gd name="T0" fmla="*/ 1016 w 1016"/>
                <a:gd name="T1" fmla="*/ 0 h 1096"/>
                <a:gd name="T2" fmla="*/ 0 w 1016"/>
                <a:gd name="T3" fmla="*/ 532 h 1096"/>
                <a:gd name="T4" fmla="*/ 1016 w 1016"/>
                <a:gd name="T5" fmla="*/ 1096 h 1096"/>
                <a:gd name="T6" fmla="*/ 1016 w 1016"/>
                <a:gd name="T7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096">
                  <a:moveTo>
                    <a:pt x="1016" y="0"/>
                  </a:moveTo>
                  <a:lnTo>
                    <a:pt x="0" y="532"/>
                  </a:lnTo>
                  <a:lnTo>
                    <a:pt x="1016" y="1096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 userDrawn="1"/>
          </p:nvSpPr>
          <p:spPr bwMode="auto">
            <a:xfrm>
              <a:off x="212726" y="5670550"/>
              <a:ext cx="1614488" cy="1187450"/>
            </a:xfrm>
            <a:custGeom>
              <a:avLst/>
              <a:gdLst>
                <a:gd name="T0" fmla="*/ 388 w 1017"/>
                <a:gd name="T1" fmla="*/ 748 h 748"/>
                <a:gd name="T2" fmla="*/ 1017 w 1017"/>
                <a:gd name="T3" fmla="*/ 748 h 748"/>
                <a:gd name="T4" fmla="*/ 1017 w 1017"/>
                <a:gd name="T5" fmla="*/ 0 h 748"/>
                <a:gd name="T6" fmla="*/ 0 w 1017"/>
                <a:gd name="T7" fmla="*/ 532 h 748"/>
                <a:gd name="T8" fmla="*/ 388 w 1017"/>
                <a:gd name="T9" fmla="*/ 748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7" h="748">
                  <a:moveTo>
                    <a:pt x="388" y="748"/>
                  </a:moveTo>
                  <a:lnTo>
                    <a:pt x="1017" y="748"/>
                  </a:lnTo>
                  <a:lnTo>
                    <a:pt x="1017" y="0"/>
                  </a:lnTo>
                  <a:lnTo>
                    <a:pt x="0" y="532"/>
                  </a:lnTo>
                  <a:lnTo>
                    <a:pt x="388" y="7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 userDrawn="1"/>
          </p:nvSpPr>
          <p:spPr bwMode="auto">
            <a:xfrm>
              <a:off x="7243763" y="698500"/>
              <a:ext cx="1612900" cy="1739900"/>
            </a:xfrm>
            <a:custGeom>
              <a:avLst/>
              <a:gdLst>
                <a:gd name="T0" fmla="*/ 0 w 1016"/>
                <a:gd name="T1" fmla="*/ 0 h 1096"/>
                <a:gd name="T2" fmla="*/ 1016 w 1016"/>
                <a:gd name="T3" fmla="*/ 532 h 1096"/>
                <a:gd name="T4" fmla="*/ 0 w 1016"/>
                <a:gd name="T5" fmla="*/ 1096 h 1096"/>
                <a:gd name="T6" fmla="*/ 0 w 1016"/>
                <a:gd name="T7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6" h="1096">
                  <a:moveTo>
                    <a:pt x="0" y="0"/>
                  </a:moveTo>
                  <a:lnTo>
                    <a:pt x="1016" y="532"/>
                  </a:lnTo>
                  <a:lnTo>
                    <a:pt x="0" y="10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 userDrawn="1"/>
          </p:nvSpPr>
          <p:spPr bwMode="auto">
            <a:xfrm>
              <a:off x="8842376" y="0"/>
              <a:ext cx="3346450" cy="3400425"/>
            </a:xfrm>
            <a:custGeom>
              <a:avLst/>
              <a:gdLst>
                <a:gd name="T0" fmla="*/ 2108 w 2108"/>
                <a:gd name="T1" fmla="*/ 2142 h 2142"/>
                <a:gd name="T2" fmla="*/ 2108 w 2108"/>
                <a:gd name="T3" fmla="*/ 0 h 2142"/>
                <a:gd name="T4" fmla="*/ 1856 w 2108"/>
                <a:gd name="T5" fmla="*/ 0 h 2142"/>
                <a:gd name="T6" fmla="*/ 0 w 2108"/>
                <a:gd name="T7" fmla="*/ 971 h 2142"/>
                <a:gd name="T8" fmla="*/ 2108 w 2108"/>
                <a:gd name="T9" fmla="*/ 2142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8" h="2142">
                  <a:moveTo>
                    <a:pt x="2108" y="2142"/>
                  </a:moveTo>
                  <a:lnTo>
                    <a:pt x="2108" y="0"/>
                  </a:lnTo>
                  <a:lnTo>
                    <a:pt x="1856" y="0"/>
                  </a:lnTo>
                  <a:lnTo>
                    <a:pt x="0" y="971"/>
                  </a:lnTo>
                  <a:lnTo>
                    <a:pt x="2108" y="21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 userDrawn="1"/>
          </p:nvSpPr>
          <p:spPr bwMode="auto">
            <a:xfrm>
              <a:off x="5602288" y="668338"/>
              <a:ext cx="466725" cy="504825"/>
            </a:xfrm>
            <a:custGeom>
              <a:avLst/>
              <a:gdLst>
                <a:gd name="T0" fmla="*/ 0 w 294"/>
                <a:gd name="T1" fmla="*/ 0 h 318"/>
                <a:gd name="T2" fmla="*/ 294 w 294"/>
                <a:gd name="T3" fmla="*/ 154 h 318"/>
                <a:gd name="T4" fmla="*/ 0 w 294"/>
                <a:gd name="T5" fmla="*/ 318 h 318"/>
                <a:gd name="T6" fmla="*/ 0 w 294"/>
                <a:gd name="T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318">
                  <a:moveTo>
                    <a:pt x="0" y="0"/>
                  </a:moveTo>
                  <a:lnTo>
                    <a:pt x="294" y="154"/>
                  </a:lnTo>
                  <a:lnTo>
                    <a:pt x="0" y="3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 userDrawn="1"/>
          </p:nvSpPr>
          <p:spPr bwMode="auto">
            <a:xfrm>
              <a:off x="5526088" y="698500"/>
              <a:ext cx="1717675" cy="1739900"/>
            </a:xfrm>
            <a:custGeom>
              <a:avLst/>
              <a:gdLst>
                <a:gd name="T0" fmla="*/ 1082 w 1082"/>
                <a:gd name="T1" fmla="*/ 0 h 1096"/>
                <a:gd name="T2" fmla="*/ 0 w 1082"/>
                <a:gd name="T3" fmla="*/ 528 h 1096"/>
                <a:gd name="T4" fmla="*/ 1082 w 1082"/>
                <a:gd name="T5" fmla="*/ 1096 h 1096"/>
                <a:gd name="T6" fmla="*/ 1082 w 1082"/>
                <a:gd name="T7" fmla="*/ 0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2" h="1096">
                  <a:moveTo>
                    <a:pt x="1082" y="0"/>
                  </a:moveTo>
                  <a:lnTo>
                    <a:pt x="0" y="528"/>
                  </a:lnTo>
                  <a:lnTo>
                    <a:pt x="1082" y="1096"/>
                  </a:lnTo>
                  <a:lnTo>
                    <a:pt x="108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 userDrawn="1"/>
          </p:nvSpPr>
          <p:spPr bwMode="auto">
            <a:xfrm>
              <a:off x="9264651" y="203200"/>
              <a:ext cx="1100138" cy="1117600"/>
            </a:xfrm>
            <a:custGeom>
              <a:avLst/>
              <a:gdLst>
                <a:gd name="T0" fmla="*/ 0 w 693"/>
                <a:gd name="T1" fmla="*/ 0 h 704"/>
                <a:gd name="T2" fmla="*/ 693 w 693"/>
                <a:gd name="T3" fmla="*/ 341 h 704"/>
                <a:gd name="T4" fmla="*/ 0 w 693"/>
                <a:gd name="T5" fmla="*/ 704 h 704"/>
                <a:gd name="T6" fmla="*/ 0 w 693"/>
                <a:gd name="T7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3" h="704">
                  <a:moveTo>
                    <a:pt x="0" y="0"/>
                  </a:moveTo>
                  <a:lnTo>
                    <a:pt x="693" y="341"/>
                  </a:lnTo>
                  <a:lnTo>
                    <a:pt x="0" y="7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 userDrawn="1"/>
          </p:nvSpPr>
          <p:spPr bwMode="auto">
            <a:xfrm>
              <a:off x="8162926" y="203200"/>
              <a:ext cx="1101725" cy="1117600"/>
            </a:xfrm>
            <a:custGeom>
              <a:avLst/>
              <a:gdLst>
                <a:gd name="T0" fmla="*/ 694 w 694"/>
                <a:gd name="T1" fmla="*/ 0 h 704"/>
                <a:gd name="T2" fmla="*/ 0 w 694"/>
                <a:gd name="T3" fmla="*/ 339 h 704"/>
                <a:gd name="T4" fmla="*/ 694 w 694"/>
                <a:gd name="T5" fmla="*/ 704 h 704"/>
                <a:gd name="T6" fmla="*/ 694 w 694"/>
                <a:gd name="T7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4" h="704">
                  <a:moveTo>
                    <a:pt x="694" y="0"/>
                  </a:moveTo>
                  <a:lnTo>
                    <a:pt x="0" y="339"/>
                  </a:lnTo>
                  <a:lnTo>
                    <a:pt x="694" y="704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"/>
            <p:cNvSpPr>
              <a:spLocks/>
            </p:cNvSpPr>
            <p:nvPr userDrawn="1"/>
          </p:nvSpPr>
          <p:spPr bwMode="auto">
            <a:xfrm>
              <a:off x="4308476" y="312738"/>
              <a:ext cx="492125" cy="530225"/>
            </a:xfrm>
            <a:custGeom>
              <a:avLst/>
              <a:gdLst>
                <a:gd name="T0" fmla="*/ 310 w 310"/>
                <a:gd name="T1" fmla="*/ 0 h 334"/>
                <a:gd name="T2" fmla="*/ 0 w 310"/>
                <a:gd name="T3" fmla="*/ 162 h 334"/>
                <a:gd name="T4" fmla="*/ 310 w 310"/>
                <a:gd name="T5" fmla="*/ 334 h 334"/>
                <a:gd name="T6" fmla="*/ 310 w 310"/>
                <a:gd name="T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334">
                  <a:moveTo>
                    <a:pt x="310" y="0"/>
                  </a:moveTo>
                  <a:lnTo>
                    <a:pt x="0" y="162"/>
                  </a:lnTo>
                  <a:lnTo>
                    <a:pt x="310" y="33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7"/>
            <p:cNvSpPr>
              <a:spLocks/>
            </p:cNvSpPr>
            <p:nvPr userDrawn="1"/>
          </p:nvSpPr>
          <p:spPr bwMode="auto">
            <a:xfrm>
              <a:off x="10218738" y="163513"/>
              <a:ext cx="328613" cy="354013"/>
            </a:xfrm>
            <a:custGeom>
              <a:avLst/>
              <a:gdLst>
                <a:gd name="T0" fmla="*/ 207 w 207"/>
                <a:gd name="T1" fmla="*/ 0 h 223"/>
                <a:gd name="T2" fmla="*/ 0 w 207"/>
                <a:gd name="T3" fmla="*/ 108 h 223"/>
                <a:gd name="T4" fmla="*/ 207 w 207"/>
                <a:gd name="T5" fmla="*/ 223 h 223"/>
                <a:gd name="T6" fmla="*/ 207 w 207"/>
                <a:gd name="T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223">
                  <a:moveTo>
                    <a:pt x="207" y="0"/>
                  </a:moveTo>
                  <a:lnTo>
                    <a:pt x="0" y="108"/>
                  </a:lnTo>
                  <a:lnTo>
                    <a:pt x="207" y="223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2019/4/18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664977" y="4365400"/>
            <a:ext cx="7855511" cy="558799"/>
          </a:xfrm>
        </p:spPr>
        <p:txBody>
          <a:bodyPr/>
          <a:lstStyle/>
          <a:p>
            <a:r>
              <a:rPr lang="zh-CN" altLang="en-US" dirty="0"/>
              <a:t>产品介绍</a:t>
            </a:r>
            <a:r>
              <a:rPr lang="en-US" altLang="zh-CN" dirty="0"/>
              <a:t>/</a:t>
            </a:r>
            <a:r>
              <a:rPr lang="zh-CN" altLang="en-US"/>
              <a:t>商务演讲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664977" y="3094892"/>
            <a:ext cx="7855511" cy="1118287"/>
          </a:xfrm>
        </p:spPr>
        <p:txBody>
          <a:bodyPr>
            <a:noAutofit/>
          </a:bodyPr>
          <a:lstStyle/>
          <a:p>
            <a:r>
              <a:rPr lang="zh-CN" altLang="en-US" dirty="0"/>
              <a:t>清新绿色几何三角简约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商务通用主题模板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848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55AF1C-EB42-4FD7-BB26-40782C6FFC1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60943"/>
            <a:ext cx="10850563" cy="4609936"/>
            <a:chOff x="669925" y="1360943"/>
            <a:chExt cx="10850563" cy="4609936"/>
          </a:xfrm>
        </p:grpSpPr>
        <p:sp>
          <p:nvSpPr>
            <p:cNvPr id="6" name="ïṣ1îḓe">
              <a:extLst>
                <a:ext uri="{FF2B5EF4-FFF2-40B4-BE49-F238E27FC236}">
                  <a16:creationId xmlns:a16="http://schemas.microsoft.com/office/drawing/2014/main" xmlns="" id="{654A28FB-4ED7-4D7E-957B-6740D563E991}"/>
                </a:ext>
              </a:extLst>
            </p:cNvPr>
            <p:cNvSpPr/>
            <p:nvPr/>
          </p:nvSpPr>
          <p:spPr>
            <a:xfrm>
              <a:off x="669925" y="2175394"/>
              <a:ext cx="10850563" cy="2468606"/>
            </a:xfrm>
            <a:prstGeom prst="rect">
              <a:avLst/>
            </a:prstGeom>
            <a:blipFill>
              <a:blip r:embed="rId3"/>
              <a:stretch>
                <a:fillRect t="-96953" b="-95961"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ïśḻiḋê">
              <a:extLst>
                <a:ext uri="{FF2B5EF4-FFF2-40B4-BE49-F238E27FC236}">
                  <a16:creationId xmlns:a16="http://schemas.microsoft.com/office/drawing/2014/main" xmlns="" id="{9791468C-01CC-4EF4-AB09-61DA0F01B8B9}"/>
                </a:ext>
              </a:extLst>
            </p:cNvPr>
            <p:cNvSpPr/>
            <p:nvPr/>
          </p:nvSpPr>
          <p:spPr bwMode="auto">
            <a:xfrm>
              <a:off x="1889098" y="1594187"/>
              <a:ext cx="1162416" cy="11624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íšḻîďè">
              <a:extLst>
                <a:ext uri="{FF2B5EF4-FFF2-40B4-BE49-F238E27FC236}">
                  <a16:creationId xmlns:a16="http://schemas.microsoft.com/office/drawing/2014/main" xmlns="" id="{A2390719-B531-41D9-8D43-7FDBC2B1BC59}"/>
                </a:ext>
              </a:extLst>
            </p:cNvPr>
            <p:cNvSpPr txBox="1"/>
            <p:nvPr/>
          </p:nvSpPr>
          <p:spPr>
            <a:xfrm>
              <a:off x="1975306" y="1848057"/>
              <a:ext cx="990000" cy="65467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 fontScale="92500" lnSpcReduction="10000"/>
            </a:bodyPr>
            <a:lstStyle/>
            <a:p>
              <a:pPr algn="ctr"/>
              <a:r>
                <a:rPr lang="en-US" altLang="zh-CN" sz="2400" b="1" dirty="0"/>
                <a:t>18K</a:t>
              </a:r>
            </a:p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grpSp>
          <p:nvGrpSpPr>
            <p:cNvPr id="9" name="iṣ1ïde">
              <a:extLst>
                <a:ext uri="{FF2B5EF4-FFF2-40B4-BE49-F238E27FC236}">
                  <a16:creationId xmlns:a16="http://schemas.microsoft.com/office/drawing/2014/main" xmlns="" id="{4B9E297C-ABF6-43D2-8116-895AA5E587F2}"/>
                </a:ext>
              </a:extLst>
            </p:cNvPr>
            <p:cNvGrpSpPr/>
            <p:nvPr/>
          </p:nvGrpSpPr>
          <p:grpSpPr>
            <a:xfrm>
              <a:off x="2256152" y="1360943"/>
              <a:ext cx="428308" cy="428310"/>
              <a:chOff x="5757706" y="903774"/>
              <a:chExt cx="675000" cy="675005"/>
            </a:xfrm>
          </p:grpSpPr>
          <p:sp>
            <p:nvSpPr>
              <p:cNvPr id="28" name="íṡḷíďé">
                <a:extLst>
                  <a:ext uri="{FF2B5EF4-FFF2-40B4-BE49-F238E27FC236}">
                    <a16:creationId xmlns:a16="http://schemas.microsoft.com/office/drawing/2014/main" xmlns="" id="{E8BF0F29-05D5-4225-84EB-F6C33A360082}"/>
                  </a:ext>
                </a:extLst>
              </p:cNvPr>
              <p:cNvSpPr/>
              <p:nvPr/>
            </p:nvSpPr>
            <p:spPr>
              <a:xfrm>
                <a:off x="5757706" y="903774"/>
                <a:ext cx="675000" cy="67500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9" name="îṧḻiḍé">
                <a:extLst>
                  <a:ext uri="{FF2B5EF4-FFF2-40B4-BE49-F238E27FC236}">
                    <a16:creationId xmlns:a16="http://schemas.microsoft.com/office/drawing/2014/main" xmlns="" id="{5DBDBC40-D782-482F-A1E2-B2C2EDC79EE2}"/>
                  </a:ext>
                </a:extLst>
              </p:cNvPr>
              <p:cNvSpPr/>
              <p:nvPr/>
            </p:nvSpPr>
            <p:spPr bwMode="auto">
              <a:xfrm>
                <a:off x="5923113" y="1072538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</p:grpSp>
        <p:sp>
          <p:nvSpPr>
            <p:cNvPr id="10" name="íṩlíḓe">
              <a:extLst>
                <a:ext uri="{FF2B5EF4-FFF2-40B4-BE49-F238E27FC236}">
                  <a16:creationId xmlns:a16="http://schemas.microsoft.com/office/drawing/2014/main" xmlns="" id="{CDE10514-3C0B-46BE-92EF-B27E6A02CFD6}"/>
                </a:ext>
              </a:extLst>
            </p:cNvPr>
            <p:cNvSpPr/>
            <p:nvPr/>
          </p:nvSpPr>
          <p:spPr bwMode="auto">
            <a:xfrm>
              <a:off x="5500433" y="1594187"/>
              <a:ext cx="1162416" cy="11624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1" name="ïS1íḋe">
              <a:extLst>
                <a:ext uri="{FF2B5EF4-FFF2-40B4-BE49-F238E27FC236}">
                  <a16:creationId xmlns:a16="http://schemas.microsoft.com/office/drawing/2014/main" xmlns="" id="{81552813-1D78-4CCD-B520-EAC7FCF0AE74}"/>
                </a:ext>
              </a:extLst>
            </p:cNvPr>
            <p:cNvSpPr txBox="1"/>
            <p:nvPr/>
          </p:nvSpPr>
          <p:spPr>
            <a:xfrm>
              <a:off x="5586641" y="1848057"/>
              <a:ext cx="990000" cy="65467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 fontScale="92500" lnSpcReduction="10000"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</a:rPr>
                <a:t>56K</a:t>
              </a:r>
            </a:p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grpSp>
          <p:nvGrpSpPr>
            <p:cNvPr id="12" name="íṡlïḑè">
              <a:extLst>
                <a:ext uri="{FF2B5EF4-FFF2-40B4-BE49-F238E27FC236}">
                  <a16:creationId xmlns:a16="http://schemas.microsoft.com/office/drawing/2014/main" xmlns="" id="{BECB7331-2D0F-4599-A615-91C71C73ECC5}"/>
                </a:ext>
              </a:extLst>
            </p:cNvPr>
            <p:cNvGrpSpPr/>
            <p:nvPr/>
          </p:nvGrpSpPr>
          <p:grpSpPr>
            <a:xfrm>
              <a:off x="5867487" y="1360943"/>
              <a:ext cx="428308" cy="428310"/>
              <a:chOff x="5757706" y="903774"/>
              <a:chExt cx="675000" cy="675005"/>
            </a:xfrm>
          </p:grpSpPr>
          <p:sp>
            <p:nvSpPr>
              <p:cNvPr id="26" name="íşḷiďe">
                <a:extLst>
                  <a:ext uri="{FF2B5EF4-FFF2-40B4-BE49-F238E27FC236}">
                    <a16:creationId xmlns:a16="http://schemas.microsoft.com/office/drawing/2014/main" xmlns="" id="{DA731E14-41E7-4841-937B-14080266B68F}"/>
                  </a:ext>
                </a:extLst>
              </p:cNvPr>
              <p:cNvSpPr/>
              <p:nvPr/>
            </p:nvSpPr>
            <p:spPr>
              <a:xfrm>
                <a:off x="5757706" y="903774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7" name="isḷïďê">
                <a:extLst>
                  <a:ext uri="{FF2B5EF4-FFF2-40B4-BE49-F238E27FC236}">
                    <a16:creationId xmlns:a16="http://schemas.microsoft.com/office/drawing/2014/main" xmlns="" id="{289AF74E-850F-481D-B3CE-241067AB0C85}"/>
                  </a:ext>
                </a:extLst>
              </p:cNvPr>
              <p:cNvSpPr/>
              <p:nvPr/>
            </p:nvSpPr>
            <p:spPr bwMode="auto">
              <a:xfrm>
                <a:off x="5923113" y="1072538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</p:grpSp>
        <p:sp>
          <p:nvSpPr>
            <p:cNvPr id="13" name="îṥḷîďê">
              <a:extLst>
                <a:ext uri="{FF2B5EF4-FFF2-40B4-BE49-F238E27FC236}">
                  <a16:creationId xmlns:a16="http://schemas.microsoft.com/office/drawing/2014/main" xmlns="" id="{8A8DBCC9-D248-4826-8BF9-6356FC651B7A}"/>
                </a:ext>
              </a:extLst>
            </p:cNvPr>
            <p:cNvSpPr/>
            <p:nvPr/>
          </p:nvSpPr>
          <p:spPr bwMode="auto">
            <a:xfrm>
              <a:off x="9122343" y="1594187"/>
              <a:ext cx="1162416" cy="11624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4" name="išḻiḓê">
              <a:extLst>
                <a:ext uri="{FF2B5EF4-FFF2-40B4-BE49-F238E27FC236}">
                  <a16:creationId xmlns:a16="http://schemas.microsoft.com/office/drawing/2014/main" xmlns="" id="{DA2FF56C-D401-49EC-8F2A-B3FF0F6CCDF2}"/>
                </a:ext>
              </a:extLst>
            </p:cNvPr>
            <p:cNvSpPr txBox="1"/>
            <p:nvPr/>
          </p:nvSpPr>
          <p:spPr>
            <a:xfrm>
              <a:off x="9208551" y="1848057"/>
              <a:ext cx="990000" cy="65467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 fontScale="92500" lnSpcReduction="10000"/>
            </a:bodyPr>
            <a:lstStyle/>
            <a:p>
              <a:pPr algn="ctr"/>
              <a:r>
                <a:rPr lang="en-US" altLang="zh-CN" sz="2400" b="1" dirty="0"/>
                <a:t>30K</a:t>
              </a:r>
            </a:p>
            <a:p>
              <a:pPr algn="ctr"/>
              <a:r>
                <a:rPr lang="en-US" altLang="zh-CN" sz="1600" dirty="0"/>
                <a:t>Text here</a:t>
              </a:r>
              <a:endParaRPr lang="zh-CN" altLang="en-US" sz="1600" dirty="0"/>
            </a:p>
          </p:txBody>
        </p:sp>
        <p:grpSp>
          <p:nvGrpSpPr>
            <p:cNvPr id="15" name="îSļîḍé">
              <a:extLst>
                <a:ext uri="{FF2B5EF4-FFF2-40B4-BE49-F238E27FC236}">
                  <a16:creationId xmlns:a16="http://schemas.microsoft.com/office/drawing/2014/main" xmlns="" id="{473DD5EF-CEB0-429E-87F8-B2D71D315B9C}"/>
                </a:ext>
              </a:extLst>
            </p:cNvPr>
            <p:cNvGrpSpPr/>
            <p:nvPr/>
          </p:nvGrpSpPr>
          <p:grpSpPr>
            <a:xfrm>
              <a:off x="9489397" y="1360943"/>
              <a:ext cx="428308" cy="428310"/>
              <a:chOff x="5757706" y="903774"/>
              <a:chExt cx="675000" cy="675005"/>
            </a:xfrm>
          </p:grpSpPr>
          <p:sp>
            <p:nvSpPr>
              <p:cNvPr id="24" name="ïş1ïḓê">
                <a:extLst>
                  <a:ext uri="{FF2B5EF4-FFF2-40B4-BE49-F238E27FC236}">
                    <a16:creationId xmlns:a16="http://schemas.microsoft.com/office/drawing/2014/main" xmlns="" id="{2E90942C-15E1-4C22-9E9F-177CDBD53AFE}"/>
                  </a:ext>
                </a:extLst>
              </p:cNvPr>
              <p:cNvSpPr/>
              <p:nvPr/>
            </p:nvSpPr>
            <p:spPr>
              <a:xfrm>
                <a:off x="5757706" y="903774"/>
                <a:ext cx="675000" cy="67500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5" name="íš1îḓê">
                <a:extLst>
                  <a:ext uri="{FF2B5EF4-FFF2-40B4-BE49-F238E27FC236}">
                    <a16:creationId xmlns:a16="http://schemas.microsoft.com/office/drawing/2014/main" xmlns="" id="{A28C2CF0-D4D6-4A3C-936C-CA4B17B3EE1B}"/>
                  </a:ext>
                </a:extLst>
              </p:cNvPr>
              <p:cNvSpPr/>
              <p:nvPr/>
            </p:nvSpPr>
            <p:spPr bwMode="auto">
              <a:xfrm>
                <a:off x="5923113" y="1072538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B4B2D89-07B2-49D1-A041-52140531ED5A}"/>
                </a:ext>
              </a:extLst>
            </p:cNvPr>
            <p:cNvCxnSpPr>
              <a:cxnSpLocks/>
            </p:cNvCxnSpPr>
            <p:nvPr/>
          </p:nvCxnSpPr>
          <p:spPr>
            <a:xfrm>
              <a:off x="4270687" y="1944000"/>
              <a:ext cx="1" cy="4008553"/>
            </a:xfrm>
            <a:prstGeom prst="line">
              <a:avLst/>
            </a:prstGeom>
            <a:ln w="63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7F944CF-8707-40B7-B6ED-BF2D2D451B8A}"/>
                </a:ext>
              </a:extLst>
            </p:cNvPr>
            <p:cNvCxnSpPr>
              <a:cxnSpLocks/>
            </p:cNvCxnSpPr>
            <p:nvPr/>
          </p:nvCxnSpPr>
          <p:spPr>
            <a:xfrm>
              <a:off x="7892597" y="1944000"/>
              <a:ext cx="0" cy="4026879"/>
            </a:xfrm>
            <a:prstGeom prst="line">
              <a:avLst/>
            </a:prstGeom>
            <a:ln w="635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ṩḷîďe">
              <a:extLst>
                <a:ext uri="{FF2B5EF4-FFF2-40B4-BE49-F238E27FC236}">
                  <a16:creationId xmlns:a16="http://schemas.microsoft.com/office/drawing/2014/main" xmlns="" id="{4BEF1E59-9AF0-41DB-AC26-F0595210776B}"/>
                </a:ext>
              </a:extLst>
            </p:cNvPr>
            <p:cNvSpPr/>
            <p:nvPr/>
          </p:nvSpPr>
          <p:spPr>
            <a:xfrm>
              <a:off x="669926" y="4817531"/>
              <a:ext cx="3600760" cy="952345"/>
            </a:xfrm>
            <a:prstGeom prst="rect">
              <a:avLst/>
            </a:prstGeom>
          </p:spPr>
          <p:txBody>
            <a:bodyPr wrap="square" lIns="144000" tIns="0" rIns="14400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9" name="iṥļíḓe">
              <a:extLst>
                <a:ext uri="{FF2B5EF4-FFF2-40B4-BE49-F238E27FC236}">
                  <a16:creationId xmlns:a16="http://schemas.microsoft.com/office/drawing/2014/main" xmlns="" id="{939533FE-FCF3-40B5-BA87-EAF4EDDFF725}"/>
                </a:ext>
              </a:extLst>
            </p:cNvPr>
            <p:cNvSpPr/>
            <p:nvPr/>
          </p:nvSpPr>
          <p:spPr>
            <a:xfrm>
              <a:off x="4264707" y="4817531"/>
              <a:ext cx="3612484" cy="952345"/>
            </a:xfrm>
            <a:prstGeom prst="rect">
              <a:avLst/>
            </a:prstGeom>
          </p:spPr>
          <p:txBody>
            <a:bodyPr wrap="square" lIns="144000" tIns="0" rIns="14400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0" name="íṩlíḋè">
              <a:extLst>
                <a:ext uri="{FF2B5EF4-FFF2-40B4-BE49-F238E27FC236}">
                  <a16:creationId xmlns:a16="http://schemas.microsoft.com/office/drawing/2014/main" xmlns="" id="{F2DB12A3-7FCA-4DEF-BB31-ACA23D8C23AA}"/>
                </a:ext>
              </a:extLst>
            </p:cNvPr>
            <p:cNvSpPr/>
            <p:nvPr/>
          </p:nvSpPr>
          <p:spPr>
            <a:xfrm>
              <a:off x="7892595" y="4817531"/>
              <a:ext cx="3627893" cy="952345"/>
            </a:xfrm>
            <a:prstGeom prst="rect">
              <a:avLst/>
            </a:prstGeom>
          </p:spPr>
          <p:txBody>
            <a:bodyPr wrap="square" lIns="144000" tIns="0" rIns="14400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iślïḍe">
              <a:extLst>
                <a:ext uri="{FF2B5EF4-FFF2-40B4-BE49-F238E27FC236}">
                  <a16:creationId xmlns:a16="http://schemas.microsoft.com/office/drawing/2014/main" xmlns="" id="{39997BBF-F75D-4FC0-8AE4-4958F8CB9BCA}"/>
                </a:ext>
              </a:extLst>
            </p:cNvPr>
            <p:cNvSpPr/>
            <p:nvPr/>
          </p:nvSpPr>
          <p:spPr bwMode="auto">
            <a:xfrm>
              <a:off x="669926" y="4097830"/>
              <a:ext cx="3600760" cy="5461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iśľïḍe">
              <a:extLst>
                <a:ext uri="{FF2B5EF4-FFF2-40B4-BE49-F238E27FC236}">
                  <a16:creationId xmlns:a16="http://schemas.microsoft.com/office/drawing/2014/main" xmlns="" id="{E7EB5513-9E43-4210-9717-C6EA0F71E77E}"/>
                </a:ext>
              </a:extLst>
            </p:cNvPr>
            <p:cNvSpPr/>
            <p:nvPr/>
          </p:nvSpPr>
          <p:spPr bwMode="auto">
            <a:xfrm>
              <a:off x="4270686" y="4097830"/>
              <a:ext cx="3621911" cy="54617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îšḷïḓè">
              <a:extLst>
                <a:ext uri="{FF2B5EF4-FFF2-40B4-BE49-F238E27FC236}">
                  <a16:creationId xmlns:a16="http://schemas.microsoft.com/office/drawing/2014/main" xmlns="" id="{8B67EB5F-3238-4A23-817D-1A9605C954AB}"/>
                </a:ext>
              </a:extLst>
            </p:cNvPr>
            <p:cNvSpPr/>
            <p:nvPr/>
          </p:nvSpPr>
          <p:spPr bwMode="auto">
            <a:xfrm>
              <a:off x="7892595" y="4097830"/>
              <a:ext cx="3621913" cy="5461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30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36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F1A865B-E70D-4874-9BDD-CF8470A5B6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30300"/>
            <a:ext cx="10850562" cy="5013325"/>
            <a:chOff x="669926" y="1130300"/>
            <a:chExt cx="10850562" cy="5013325"/>
          </a:xfrm>
        </p:grpSpPr>
        <p:sp>
          <p:nvSpPr>
            <p:cNvPr id="6" name="îš1ïḑé">
              <a:extLst>
                <a:ext uri="{FF2B5EF4-FFF2-40B4-BE49-F238E27FC236}">
                  <a16:creationId xmlns:a16="http://schemas.microsoft.com/office/drawing/2014/main" xmlns="" id="{6D2FAC80-ABE8-4C8C-AE53-BF8E86D1C869}"/>
                </a:ext>
              </a:extLst>
            </p:cNvPr>
            <p:cNvSpPr/>
            <p:nvPr/>
          </p:nvSpPr>
          <p:spPr>
            <a:xfrm>
              <a:off x="6361912" y="2274565"/>
              <a:ext cx="2312583" cy="3869060"/>
            </a:xfrm>
            <a:prstGeom prst="rect">
              <a:avLst/>
            </a:prstGeom>
            <a:blipFill>
              <a:blip r:embed="rId3"/>
              <a:stretch>
                <a:fillRect l="-75942" r="-7511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ś1íḓê">
              <a:extLst>
                <a:ext uri="{FF2B5EF4-FFF2-40B4-BE49-F238E27FC236}">
                  <a16:creationId xmlns:a16="http://schemas.microsoft.com/office/drawing/2014/main" xmlns="" id="{DE8D8FC0-13F7-4209-BCCF-7AA5663B6405}"/>
                </a:ext>
              </a:extLst>
            </p:cNvPr>
            <p:cNvSpPr/>
            <p:nvPr/>
          </p:nvSpPr>
          <p:spPr>
            <a:xfrm>
              <a:off x="9207905" y="1130300"/>
              <a:ext cx="2312583" cy="5013325"/>
            </a:xfrm>
            <a:prstGeom prst="rect">
              <a:avLst/>
            </a:prstGeom>
            <a:blipFill>
              <a:blip r:embed="rId4"/>
              <a:stretch>
                <a:fillRect l="-22355" r="-221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ṩḷïḋé">
              <a:extLst>
                <a:ext uri="{FF2B5EF4-FFF2-40B4-BE49-F238E27FC236}">
                  <a16:creationId xmlns:a16="http://schemas.microsoft.com/office/drawing/2014/main" xmlns="" id="{5E1FE685-41EF-4E42-8B7B-EC4F58430098}"/>
                </a:ext>
              </a:extLst>
            </p:cNvPr>
            <p:cNvSpPr/>
            <p:nvPr/>
          </p:nvSpPr>
          <p:spPr>
            <a:xfrm>
              <a:off x="669926" y="3166095"/>
              <a:ext cx="2312583" cy="2977529"/>
            </a:xfrm>
            <a:prstGeom prst="rect">
              <a:avLst/>
            </a:prstGeom>
            <a:blipFill>
              <a:blip r:embed="rId5"/>
              <a:stretch>
                <a:fillRect l="-46745" r="-4623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íṡ1iḑê">
              <a:extLst>
                <a:ext uri="{FF2B5EF4-FFF2-40B4-BE49-F238E27FC236}">
                  <a16:creationId xmlns:a16="http://schemas.microsoft.com/office/drawing/2014/main" xmlns="" id="{185D5FFC-F2ED-4BED-B6EE-B2665D940E82}"/>
                </a:ext>
              </a:extLst>
            </p:cNvPr>
            <p:cNvSpPr/>
            <p:nvPr/>
          </p:nvSpPr>
          <p:spPr>
            <a:xfrm>
              <a:off x="3515919" y="2720329"/>
              <a:ext cx="2312583" cy="3423295"/>
            </a:xfrm>
            <a:prstGeom prst="rect">
              <a:avLst/>
            </a:prstGeom>
            <a:blipFill>
              <a:blip r:embed="rId6"/>
              <a:stretch>
                <a:fillRect l="-61400" r="-6073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sļidè">
              <a:extLst>
                <a:ext uri="{FF2B5EF4-FFF2-40B4-BE49-F238E27FC236}">
                  <a16:creationId xmlns:a16="http://schemas.microsoft.com/office/drawing/2014/main" xmlns="" id="{D1C80BC8-CCC5-4CB4-BFE9-CE55F02E21CA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11" name="íSľídê">
              <a:extLst>
                <a:ext uri="{FF2B5EF4-FFF2-40B4-BE49-F238E27FC236}">
                  <a16:creationId xmlns:a16="http://schemas.microsoft.com/office/drawing/2014/main" xmlns="" id="{6C8D2B60-9704-4575-A4D2-406B57BDB77E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sp>
          <p:nvSpPr>
            <p:cNvPr id="12" name="í$1ídê">
              <a:extLst>
                <a:ext uri="{FF2B5EF4-FFF2-40B4-BE49-F238E27FC236}">
                  <a16:creationId xmlns:a16="http://schemas.microsoft.com/office/drawing/2014/main" xmlns="" id="{DD65D8C5-1053-4AF9-B793-94EEE855FAB0}"/>
                </a:ext>
              </a:extLst>
            </p:cNvPr>
            <p:cNvSpPr/>
            <p:nvPr/>
          </p:nvSpPr>
          <p:spPr>
            <a:xfrm>
              <a:off x="6361912" y="5664200"/>
              <a:ext cx="2312583" cy="479424"/>
            </a:xfrm>
            <a:prstGeom prst="rect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sp>
          <p:nvSpPr>
            <p:cNvPr id="13" name="iṧļíḑe">
              <a:extLst>
                <a:ext uri="{FF2B5EF4-FFF2-40B4-BE49-F238E27FC236}">
                  <a16:creationId xmlns:a16="http://schemas.microsoft.com/office/drawing/2014/main" xmlns="" id="{2783B290-EC74-4F03-A2D0-ECDB99A74C81}"/>
                </a:ext>
              </a:extLst>
            </p:cNvPr>
            <p:cNvSpPr/>
            <p:nvPr/>
          </p:nvSpPr>
          <p:spPr>
            <a:xfrm>
              <a:off x="9207905" y="5664200"/>
              <a:ext cx="2312583" cy="47942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  <p:sp>
          <p:nvSpPr>
            <p:cNvPr id="14" name="îšḷïḋe">
              <a:extLst>
                <a:ext uri="{FF2B5EF4-FFF2-40B4-BE49-F238E27FC236}">
                  <a16:creationId xmlns:a16="http://schemas.microsoft.com/office/drawing/2014/main" xmlns="" id="{096D4A18-C652-42FF-A29B-20F643346F11}"/>
                </a:ext>
              </a:extLst>
            </p:cNvPr>
            <p:cNvSpPr/>
            <p:nvPr/>
          </p:nvSpPr>
          <p:spPr>
            <a:xfrm>
              <a:off x="669926" y="5664200"/>
              <a:ext cx="2312583" cy="47942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dirty="0"/>
                <a:t>Text here</a:t>
              </a:r>
              <a:endParaRPr dirty="0"/>
            </a:p>
          </p:txBody>
        </p:sp>
        <p:sp>
          <p:nvSpPr>
            <p:cNvPr id="15" name="íṣlidè">
              <a:extLst>
                <a:ext uri="{FF2B5EF4-FFF2-40B4-BE49-F238E27FC236}">
                  <a16:creationId xmlns:a16="http://schemas.microsoft.com/office/drawing/2014/main" xmlns="" id="{2B7B406E-181F-4AB3-A7E0-9225019B2F5D}"/>
                </a:ext>
              </a:extLst>
            </p:cNvPr>
            <p:cNvSpPr/>
            <p:nvPr/>
          </p:nvSpPr>
          <p:spPr>
            <a:xfrm>
              <a:off x="3515919" y="5664200"/>
              <a:ext cx="2312583" cy="47942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393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75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2E88589-98B1-4D21-B607-9A5D4A5218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51202"/>
            <a:ext cx="10845799" cy="4782898"/>
            <a:chOff x="673100" y="1351202"/>
            <a:chExt cx="10845799" cy="4782898"/>
          </a:xfrm>
        </p:grpSpPr>
        <p:grpSp>
          <p:nvGrpSpPr>
            <p:cNvPr id="6" name="ïŝ1îḓé">
              <a:extLst>
                <a:ext uri="{FF2B5EF4-FFF2-40B4-BE49-F238E27FC236}">
                  <a16:creationId xmlns:a16="http://schemas.microsoft.com/office/drawing/2014/main" xmlns="" id="{F67D9C24-7E12-46F4-A979-6A310AA16356}"/>
                </a:ext>
              </a:extLst>
            </p:cNvPr>
            <p:cNvGrpSpPr/>
            <p:nvPr/>
          </p:nvGrpSpPr>
          <p:grpSpPr>
            <a:xfrm>
              <a:off x="4303433" y="5041939"/>
              <a:ext cx="3572434" cy="1092161"/>
              <a:chOff x="4303433" y="4869855"/>
              <a:chExt cx="3572434" cy="1092161"/>
            </a:xfrm>
          </p:grpSpPr>
          <p:sp>
            <p:nvSpPr>
              <p:cNvPr id="24" name="ïṣlîdé">
                <a:extLst>
                  <a:ext uri="{FF2B5EF4-FFF2-40B4-BE49-F238E27FC236}">
                    <a16:creationId xmlns:a16="http://schemas.microsoft.com/office/drawing/2014/main" xmlns="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4303435" y="5311660"/>
                <a:ext cx="3572432" cy="650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sľïḑê">
                <a:extLst>
                  <a:ext uri="{FF2B5EF4-FFF2-40B4-BE49-F238E27FC236}">
                    <a16:creationId xmlns:a16="http://schemas.microsoft.com/office/drawing/2014/main" xmlns="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4303433" y="4869855"/>
                <a:ext cx="357243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7" name="îSľiďê">
              <a:extLst>
                <a:ext uri="{FF2B5EF4-FFF2-40B4-BE49-F238E27FC236}">
                  <a16:creationId xmlns:a16="http://schemas.microsoft.com/office/drawing/2014/main" xmlns="" id="{7F56582C-6D75-4A2B-816A-F64EDFA46ED0}"/>
                </a:ext>
              </a:extLst>
            </p:cNvPr>
            <p:cNvSpPr/>
            <p:nvPr/>
          </p:nvSpPr>
          <p:spPr>
            <a:xfrm>
              <a:off x="6995473" y="1351202"/>
              <a:ext cx="859652" cy="859652"/>
            </a:xfrm>
            <a:custGeom>
              <a:avLst/>
              <a:gdLst>
                <a:gd name="connsiteX0" fmla="*/ 0 w 859652"/>
                <a:gd name="connsiteY0" fmla="*/ 143278 h 859652"/>
                <a:gd name="connsiteX1" fmla="*/ 143278 w 859652"/>
                <a:gd name="connsiteY1" fmla="*/ 0 h 859652"/>
                <a:gd name="connsiteX2" fmla="*/ 716374 w 859652"/>
                <a:gd name="connsiteY2" fmla="*/ 0 h 859652"/>
                <a:gd name="connsiteX3" fmla="*/ 859652 w 859652"/>
                <a:gd name="connsiteY3" fmla="*/ 143278 h 859652"/>
                <a:gd name="connsiteX4" fmla="*/ 859652 w 859652"/>
                <a:gd name="connsiteY4" fmla="*/ 716374 h 859652"/>
                <a:gd name="connsiteX5" fmla="*/ 716374 w 859652"/>
                <a:gd name="connsiteY5" fmla="*/ 859652 h 859652"/>
                <a:gd name="connsiteX6" fmla="*/ 143278 w 859652"/>
                <a:gd name="connsiteY6" fmla="*/ 859652 h 859652"/>
                <a:gd name="connsiteX7" fmla="*/ 0 w 859652"/>
                <a:gd name="connsiteY7" fmla="*/ 716374 h 859652"/>
                <a:gd name="connsiteX8" fmla="*/ 0 w 859652"/>
                <a:gd name="connsiteY8" fmla="*/ 143278 h 85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652" h="859652">
                  <a:moveTo>
                    <a:pt x="0" y="143278"/>
                  </a:moveTo>
                  <a:cubicBezTo>
                    <a:pt x="0" y="64148"/>
                    <a:pt x="64148" y="0"/>
                    <a:pt x="143278" y="0"/>
                  </a:cubicBezTo>
                  <a:lnTo>
                    <a:pt x="716374" y="0"/>
                  </a:lnTo>
                  <a:cubicBezTo>
                    <a:pt x="795504" y="0"/>
                    <a:pt x="859652" y="64148"/>
                    <a:pt x="859652" y="143278"/>
                  </a:cubicBezTo>
                  <a:lnTo>
                    <a:pt x="859652" y="716374"/>
                  </a:lnTo>
                  <a:cubicBezTo>
                    <a:pt x="859652" y="795504"/>
                    <a:pt x="795504" y="859652"/>
                    <a:pt x="716374" y="859652"/>
                  </a:cubicBezTo>
                  <a:lnTo>
                    <a:pt x="143278" y="859652"/>
                  </a:lnTo>
                  <a:cubicBezTo>
                    <a:pt x="64148" y="859652"/>
                    <a:pt x="0" y="795504"/>
                    <a:pt x="0" y="716374"/>
                  </a:cubicBezTo>
                  <a:lnTo>
                    <a:pt x="0" y="1432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  <p:sp>
          <p:nvSpPr>
            <p:cNvPr id="8" name="íṩļíḑe">
              <a:extLst>
                <a:ext uri="{FF2B5EF4-FFF2-40B4-BE49-F238E27FC236}">
                  <a16:creationId xmlns:a16="http://schemas.microsoft.com/office/drawing/2014/main" xmlns="" id="{DF10CA3F-8955-4971-B5F0-D2C83C7FAD61}"/>
                </a:ext>
              </a:extLst>
            </p:cNvPr>
            <p:cNvSpPr/>
            <p:nvPr/>
          </p:nvSpPr>
          <p:spPr>
            <a:xfrm>
              <a:off x="7177271" y="1556602"/>
              <a:ext cx="496056" cy="448852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9" name="îṩḻíḓè">
              <a:extLst>
                <a:ext uri="{FF2B5EF4-FFF2-40B4-BE49-F238E27FC236}">
                  <a16:creationId xmlns:a16="http://schemas.microsoft.com/office/drawing/2014/main" xmlns="" id="{31E4F086-51D0-46E2-BE85-B4A798E645AF}"/>
                </a:ext>
              </a:extLst>
            </p:cNvPr>
            <p:cNvSpPr/>
            <p:nvPr/>
          </p:nvSpPr>
          <p:spPr>
            <a:xfrm>
              <a:off x="5454469" y="2105620"/>
              <a:ext cx="1283062" cy="1283062"/>
            </a:xfrm>
            <a:custGeom>
              <a:avLst/>
              <a:gdLst>
                <a:gd name="connsiteX0" fmla="*/ 0 w 1283062"/>
                <a:gd name="connsiteY0" fmla="*/ 213848 h 1283062"/>
                <a:gd name="connsiteX1" fmla="*/ 213848 w 1283062"/>
                <a:gd name="connsiteY1" fmla="*/ 0 h 1283062"/>
                <a:gd name="connsiteX2" fmla="*/ 1069214 w 1283062"/>
                <a:gd name="connsiteY2" fmla="*/ 0 h 1283062"/>
                <a:gd name="connsiteX3" fmla="*/ 1283062 w 1283062"/>
                <a:gd name="connsiteY3" fmla="*/ 213848 h 1283062"/>
                <a:gd name="connsiteX4" fmla="*/ 1283062 w 1283062"/>
                <a:gd name="connsiteY4" fmla="*/ 1069214 h 1283062"/>
                <a:gd name="connsiteX5" fmla="*/ 1069214 w 1283062"/>
                <a:gd name="connsiteY5" fmla="*/ 1283062 h 1283062"/>
                <a:gd name="connsiteX6" fmla="*/ 213848 w 1283062"/>
                <a:gd name="connsiteY6" fmla="*/ 1283062 h 1283062"/>
                <a:gd name="connsiteX7" fmla="*/ 0 w 1283062"/>
                <a:gd name="connsiteY7" fmla="*/ 1069214 h 1283062"/>
                <a:gd name="connsiteX8" fmla="*/ 0 w 1283062"/>
                <a:gd name="connsiteY8" fmla="*/ 213848 h 128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3062" h="1283062">
                  <a:moveTo>
                    <a:pt x="0" y="213848"/>
                  </a:moveTo>
                  <a:cubicBezTo>
                    <a:pt x="0" y="95743"/>
                    <a:pt x="95743" y="0"/>
                    <a:pt x="213848" y="0"/>
                  </a:cubicBezTo>
                  <a:lnTo>
                    <a:pt x="1069214" y="0"/>
                  </a:lnTo>
                  <a:cubicBezTo>
                    <a:pt x="1187319" y="0"/>
                    <a:pt x="1283062" y="95743"/>
                    <a:pt x="1283062" y="213848"/>
                  </a:cubicBezTo>
                  <a:lnTo>
                    <a:pt x="1283062" y="1069214"/>
                  </a:lnTo>
                  <a:cubicBezTo>
                    <a:pt x="1283062" y="1187319"/>
                    <a:pt x="1187319" y="1283062"/>
                    <a:pt x="1069214" y="1283062"/>
                  </a:cubicBezTo>
                  <a:lnTo>
                    <a:pt x="213848" y="1283062"/>
                  </a:lnTo>
                  <a:cubicBezTo>
                    <a:pt x="95743" y="1283062"/>
                    <a:pt x="0" y="1187319"/>
                    <a:pt x="0" y="1069214"/>
                  </a:cubicBezTo>
                  <a:lnTo>
                    <a:pt x="0" y="213848"/>
                  </a:lnTo>
                  <a:close/>
                </a:path>
              </a:pathLst>
            </a:custGeom>
            <a:blipFill>
              <a:blip r:embed="rId3"/>
              <a:stretch>
                <a:fillRect t="-39274" b="-3850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ru-RU" dirty="0"/>
            </a:p>
          </p:txBody>
        </p:sp>
        <p:grpSp>
          <p:nvGrpSpPr>
            <p:cNvPr id="10" name="ï$lîḓê">
              <a:extLst>
                <a:ext uri="{FF2B5EF4-FFF2-40B4-BE49-F238E27FC236}">
                  <a16:creationId xmlns:a16="http://schemas.microsoft.com/office/drawing/2014/main" xmlns="" id="{7D3AEF9D-BE6A-4BFE-9F2C-CD0107F73B59}"/>
                </a:ext>
              </a:extLst>
            </p:cNvPr>
            <p:cNvGrpSpPr/>
            <p:nvPr/>
          </p:nvGrpSpPr>
          <p:grpSpPr>
            <a:xfrm>
              <a:off x="5577403" y="3830487"/>
              <a:ext cx="1037194" cy="1037194"/>
              <a:chOff x="5666174" y="3793996"/>
              <a:chExt cx="859652" cy="859652"/>
            </a:xfrm>
          </p:grpSpPr>
          <p:sp>
            <p:nvSpPr>
              <p:cNvPr id="22" name="îslîḍè">
                <a:extLst>
                  <a:ext uri="{FF2B5EF4-FFF2-40B4-BE49-F238E27FC236}">
                    <a16:creationId xmlns:a16="http://schemas.microsoft.com/office/drawing/2014/main" xmlns="" id="{0B29F66B-64D1-40E0-9095-C3A5676BC6C9}"/>
                  </a:ext>
                </a:extLst>
              </p:cNvPr>
              <p:cNvSpPr/>
              <p:nvPr/>
            </p:nvSpPr>
            <p:spPr>
              <a:xfrm>
                <a:off x="5666174" y="3793996"/>
                <a:ext cx="859652" cy="859652"/>
              </a:xfrm>
              <a:custGeom>
                <a:avLst/>
                <a:gdLst>
                  <a:gd name="connsiteX0" fmla="*/ 0 w 859652"/>
                  <a:gd name="connsiteY0" fmla="*/ 143278 h 859652"/>
                  <a:gd name="connsiteX1" fmla="*/ 143278 w 859652"/>
                  <a:gd name="connsiteY1" fmla="*/ 0 h 859652"/>
                  <a:gd name="connsiteX2" fmla="*/ 716374 w 859652"/>
                  <a:gd name="connsiteY2" fmla="*/ 0 h 859652"/>
                  <a:gd name="connsiteX3" fmla="*/ 859652 w 859652"/>
                  <a:gd name="connsiteY3" fmla="*/ 143278 h 859652"/>
                  <a:gd name="connsiteX4" fmla="*/ 859652 w 859652"/>
                  <a:gd name="connsiteY4" fmla="*/ 716374 h 859652"/>
                  <a:gd name="connsiteX5" fmla="*/ 716374 w 859652"/>
                  <a:gd name="connsiteY5" fmla="*/ 859652 h 859652"/>
                  <a:gd name="connsiteX6" fmla="*/ 143278 w 859652"/>
                  <a:gd name="connsiteY6" fmla="*/ 859652 h 859652"/>
                  <a:gd name="connsiteX7" fmla="*/ 0 w 859652"/>
                  <a:gd name="connsiteY7" fmla="*/ 716374 h 859652"/>
                  <a:gd name="connsiteX8" fmla="*/ 0 w 859652"/>
                  <a:gd name="connsiteY8" fmla="*/ 143278 h 859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9652" h="859652">
                    <a:moveTo>
                      <a:pt x="0" y="143278"/>
                    </a:moveTo>
                    <a:cubicBezTo>
                      <a:pt x="0" y="64148"/>
                      <a:pt x="64148" y="0"/>
                      <a:pt x="143278" y="0"/>
                    </a:cubicBezTo>
                    <a:lnTo>
                      <a:pt x="716374" y="0"/>
                    </a:lnTo>
                    <a:cubicBezTo>
                      <a:pt x="795504" y="0"/>
                      <a:pt x="859652" y="64148"/>
                      <a:pt x="859652" y="143278"/>
                    </a:cubicBezTo>
                    <a:lnTo>
                      <a:pt x="859652" y="716374"/>
                    </a:lnTo>
                    <a:cubicBezTo>
                      <a:pt x="859652" y="795504"/>
                      <a:pt x="795504" y="859652"/>
                      <a:pt x="716374" y="859652"/>
                    </a:cubicBezTo>
                    <a:lnTo>
                      <a:pt x="143278" y="859652"/>
                    </a:lnTo>
                    <a:cubicBezTo>
                      <a:pt x="64148" y="859652"/>
                      <a:pt x="0" y="795504"/>
                      <a:pt x="0" y="716374"/>
                    </a:cubicBezTo>
                    <a:lnTo>
                      <a:pt x="0" y="143278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rgbClr r="0" g="0" b="0"/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ru-RU" sz="3600" kern="1200" dirty="0"/>
              </a:p>
            </p:txBody>
          </p:sp>
          <p:sp>
            <p:nvSpPr>
              <p:cNvPr id="23" name="îṩḷïďè">
                <a:extLst>
                  <a:ext uri="{FF2B5EF4-FFF2-40B4-BE49-F238E27FC236}">
                    <a16:creationId xmlns:a16="http://schemas.microsoft.com/office/drawing/2014/main" xmlns="" id="{D09DFBAC-4B37-447B-96B8-34E9198D4496}"/>
                  </a:ext>
                </a:extLst>
              </p:cNvPr>
              <p:cNvSpPr/>
              <p:nvPr/>
            </p:nvSpPr>
            <p:spPr>
              <a:xfrm>
                <a:off x="5810981" y="3966802"/>
                <a:ext cx="570038" cy="51404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/>
              </a:p>
            </p:txBody>
          </p:sp>
        </p:grpSp>
        <p:sp>
          <p:nvSpPr>
            <p:cNvPr id="11" name="ïṥľïḍe">
              <a:extLst>
                <a:ext uri="{FF2B5EF4-FFF2-40B4-BE49-F238E27FC236}">
                  <a16:creationId xmlns:a16="http://schemas.microsoft.com/office/drawing/2014/main" xmlns="" id="{44954F08-6193-41B2-AF26-309C52B854F4}"/>
                </a:ext>
              </a:extLst>
            </p:cNvPr>
            <p:cNvSpPr/>
            <p:nvPr/>
          </p:nvSpPr>
          <p:spPr>
            <a:xfrm>
              <a:off x="4336875" y="1351202"/>
              <a:ext cx="859652" cy="859652"/>
            </a:xfrm>
            <a:custGeom>
              <a:avLst/>
              <a:gdLst>
                <a:gd name="connsiteX0" fmla="*/ 0 w 859652"/>
                <a:gd name="connsiteY0" fmla="*/ 143278 h 859652"/>
                <a:gd name="connsiteX1" fmla="*/ 143278 w 859652"/>
                <a:gd name="connsiteY1" fmla="*/ 0 h 859652"/>
                <a:gd name="connsiteX2" fmla="*/ 716374 w 859652"/>
                <a:gd name="connsiteY2" fmla="*/ 0 h 859652"/>
                <a:gd name="connsiteX3" fmla="*/ 859652 w 859652"/>
                <a:gd name="connsiteY3" fmla="*/ 143278 h 859652"/>
                <a:gd name="connsiteX4" fmla="*/ 859652 w 859652"/>
                <a:gd name="connsiteY4" fmla="*/ 716374 h 859652"/>
                <a:gd name="connsiteX5" fmla="*/ 716374 w 859652"/>
                <a:gd name="connsiteY5" fmla="*/ 859652 h 859652"/>
                <a:gd name="connsiteX6" fmla="*/ 143278 w 859652"/>
                <a:gd name="connsiteY6" fmla="*/ 859652 h 859652"/>
                <a:gd name="connsiteX7" fmla="*/ 0 w 859652"/>
                <a:gd name="connsiteY7" fmla="*/ 716374 h 859652"/>
                <a:gd name="connsiteX8" fmla="*/ 0 w 859652"/>
                <a:gd name="connsiteY8" fmla="*/ 143278 h 85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652" h="859652">
                  <a:moveTo>
                    <a:pt x="0" y="143278"/>
                  </a:moveTo>
                  <a:cubicBezTo>
                    <a:pt x="0" y="64148"/>
                    <a:pt x="64148" y="0"/>
                    <a:pt x="143278" y="0"/>
                  </a:cubicBezTo>
                  <a:lnTo>
                    <a:pt x="716374" y="0"/>
                  </a:lnTo>
                  <a:cubicBezTo>
                    <a:pt x="795504" y="0"/>
                    <a:pt x="859652" y="64148"/>
                    <a:pt x="859652" y="143278"/>
                  </a:cubicBezTo>
                  <a:lnTo>
                    <a:pt x="859652" y="716374"/>
                  </a:lnTo>
                  <a:cubicBezTo>
                    <a:pt x="859652" y="795504"/>
                    <a:pt x="795504" y="859652"/>
                    <a:pt x="716374" y="859652"/>
                  </a:cubicBezTo>
                  <a:lnTo>
                    <a:pt x="143278" y="859652"/>
                  </a:lnTo>
                  <a:cubicBezTo>
                    <a:pt x="64148" y="859652"/>
                    <a:pt x="0" y="795504"/>
                    <a:pt x="0" y="716374"/>
                  </a:cubicBezTo>
                  <a:lnTo>
                    <a:pt x="0" y="1432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  <p:sp>
          <p:nvSpPr>
            <p:cNvPr id="12" name="î$ḷíḓé">
              <a:extLst>
                <a:ext uri="{FF2B5EF4-FFF2-40B4-BE49-F238E27FC236}">
                  <a16:creationId xmlns:a16="http://schemas.microsoft.com/office/drawing/2014/main" xmlns="" id="{7B6644DC-B08A-42A1-A416-97F89829C048}"/>
                </a:ext>
              </a:extLst>
            </p:cNvPr>
            <p:cNvSpPr/>
            <p:nvPr/>
          </p:nvSpPr>
          <p:spPr bwMode="auto">
            <a:xfrm>
              <a:off x="4546497" y="1561158"/>
              <a:ext cx="440408" cy="43974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81E2275-29A2-4EF1-9B37-893C7FB4866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388682"/>
              <a:ext cx="0" cy="44180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0A8EEA7-DE49-409C-921F-110AF5EEC263}"/>
                </a:ext>
              </a:extLst>
            </p:cNvPr>
            <p:cNvCxnSpPr/>
            <p:nvPr/>
          </p:nvCxnSpPr>
          <p:spPr>
            <a:xfrm>
              <a:off x="5196527" y="2067576"/>
              <a:ext cx="257942" cy="2518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DA00333-C6E1-43C9-B49E-415CB17A7A42}"/>
                </a:ext>
              </a:extLst>
            </p:cNvPr>
            <p:cNvCxnSpPr/>
            <p:nvPr/>
          </p:nvCxnSpPr>
          <p:spPr>
            <a:xfrm flipH="1">
              <a:off x="6737531" y="2067576"/>
              <a:ext cx="257942" cy="25189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ṣľidê">
              <a:extLst>
                <a:ext uri="{FF2B5EF4-FFF2-40B4-BE49-F238E27FC236}">
                  <a16:creationId xmlns:a16="http://schemas.microsoft.com/office/drawing/2014/main" xmlns="" id="{179B2B61-3E40-4F42-89CA-463C67C44418}"/>
                </a:ext>
              </a:extLst>
            </p:cNvPr>
            <p:cNvGrpSpPr/>
            <p:nvPr/>
          </p:nvGrpSpPr>
          <p:grpSpPr>
            <a:xfrm>
              <a:off x="7965518" y="1994643"/>
              <a:ext cx="3553381" cy="1608551"/>
              <a:chOff x="7965518" y="3265183"/>
              <a:chExt cx="3553381" cy="1608551"/>
            </a:xfrm>
          </p:grpSpPr>
          <p:sp>
            <p:nvSpPr>
              <p:cNvPr id="20" name="ïṩ1idé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7965518" y="3706988"/>
                <a:ext cx="3553381" cy="1166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1" name="ïşlïḍè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7965518" y="3265183"/>
                <a:ext cx="35533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šlïdè">
              <a:extLst>
                <a:ext uri="{FF2B5EF4-FFF2-40B4-BE49-F238E27FC236}">
                  <a16:creationId xmlns:a16="http://schemas.microsoft.com/office/drawing/2014/main" xmlns="" id="{538D648B-DEE3-4BCA-8A8D-A4897CF499B5}"/>
                </a:ext>
              </a:extLst>
            </p:cNvPr>
            <p:cNvGrpSpPr/>
            <p:nvPr/>
          </p:nvGrpSpPr>
          <p:grpSpPr>
            <a:xfrm>
              <a:off x="673100" y="1994643"/>
              <a:ext cx="3553381" cy="1608551"/>
              <a:chOff x="660400" y="3265183"/>
              <a:chExt cx="3553381" cy="1608551"/>
            </a:xfrm>
          </p:grpSpPr>
          <p:sp>
            <p:nvSpPr>
              <p:cNvPr id="18" name="îşļïḑé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60400" y="3706988"/>
                <a:ext cx="3553381" cy="11667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iṩļiḓe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60400" y="3265183"/>
                <a:ext cx="35533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056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211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8715B3D-3E25-47A4-8E2E-47D5617AE2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0"/>
            <a:ext cx="11518899" cy="5859000"/>
            <a:chOff x="673101" y="0"/>
            <a:chExt cx="11518899" cy="5859000"/>
          </a:xfrm>
        </p:grpSpPr>
        <p:sp>
          <p:nvSpPr>
            <p:cNvPr id="6" name="îṧļiḋè">
              <a:extLst>
                <a:ext uri="{FF2B5EF4-FFF2-40B4-BE49-F238E27FC236}">
                  <a16:creationId xmlns:a16="http://schemas.microsoft.com/office/drawing/2014/main" xmlns="" id="{98C7A455-A99A-4D2F-9AA1-9D4E6912D1DB}"/>
                </a:ext>
              </a:extLst>
            </p:cNvPr>
            <p:cNvSpPr/>
            <p:nvPr/>
          </p:nvSpPr>
          <p:spPr>
            <a:xfrm>
              <a:off x="4583832" y="0"/>
              <a:ext cx="7608168" cy="2708920"/>
            </a:xfrm>
            <a:prstGeom prst="rect">
              <a:avLst/>
            </a:prstGeom>
            <a:blipFill>
              <a:blip r:embed="rId3"/>
              <a:stretch>
                <a:fillRect t="-43786" b="-43378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iŝḷïḋè">
              <a:extLst>
                <a:ext uri="{FF2B5EF4-FFF2-40B4-BE49-F238E27FC236}">
                  <a16:creationId xmlns:a16="http://schemas.microsoft.com/office/drawing/2014/main" xmlns="" id="{2B2BC313-6AC8-40DB-B038-4BAB552F43C1}"/>
                </a:ext>
              </a:extLst>
            </p:cNvPr>
            <p:cNvSpPr/>
            <p:nvPr/>
          </p:nvSpPr>
          <p:spPr>
            <a:xfrm>
              <a:off x="4583832" y="2284500"/>
              <a:ext cx="2312219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íSlîde">
              <a:extLst>
                <a:ext uri="{FF2B5EF4-FFF2-40B4-BE49-F238E27FC236}">
                  <a16:creationId xmlns:a16="http://schemas.microsoft.com/office/drawing/2014/main" xmlns="" id="{83725F08-72B7-4B61-82AD-65EF74E37F74}"/>
                </a:ext>
              </a:extLst>
            </p:cNvPr>
            <p:cNvSpPr/>
            <p:nvPr/>
          </p:nvSpPr>
          <p:spPr>
            <a:xfrm>
              <a:off x="6896051" y="2284500"/>
              <a:ext cx="2312219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iSlîḑê">
              <a:extLst>
                <a:ext uri="{FF2B5EF4-FFF2-40B4-BE49-F238E27FC236}">
                  <a16:creationId xmlns:a16="http://schemas.microsoft.com/office/drawing/2014/main" xmlns="" id="{5B4F55C2-60F2-4EFA-816E-97C6F4214D19}"/>
                </a:ext>
              </a:extLst>
            </p:cNvPr>
            <p:cNvSpPr/>
            <p:nvPr/>
          </p:nvSpPr>
          <p:spPr>
            <a:xfrm>
              <a:off x="9208270" y="2284500"/>
              <a:ext cx="2310630" cy="43204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FC45BDA-E3E3-4953-9988-F51436E65187}"/>
                </a:ext>
              </a:extLst>
            </p:cNvPr>
            <p:cNvCxnSpPr>
              <a:cxnSpLocks/>
            </p:cNvCxnSpPr>
            <p:nvPr/>
          </p:nvCxnSpPr>
          <p:spPr>
            <a:xfrm>
              <a:off x="6896051" y="2284500"/>
              <a:ext cx="0" cy="35745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şľîdê">
              <a:extLst>
                <a:ext uri="{FF2B5EF4-FFF2-40B4-BE49-F238E27FC236}">
                  <a16:creationId xmlns:a16="http://schemas.microsoft.com/office/drawing/2014/main" xmlns="" id="{68D9CC86-5E9A-4D57-B0C0-93D77F1B5D22}"/>
                </a:ext>
              </a:extLst>
            </p:cNvPr>
            <p:cNvSpPr/>
            <p:nvPr/>
          </p:nvSpPr>
          <p:spPr>
            <a:xfrm>
              <a:off x="4583832" y="4149080"/>
              <a:ext cx="2312219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ïšļîdê">
              <a:extLst>
                <a:ext uri="{FF2B5EF4-FFF2-40B4-BE49-F238E27FC236}">
                  <a16:creationId xmlns:a16="http://schemas.microsoft.com/office/drawing/2014/main" xmlns="" id="{D924BA7F-E073-40A3-875C-9A9FF1FBAC79}"/>
                </a:ext>
              </a:extLst>
            </p:cNvPr>
            <p:cNvSpPr/>
            <p:nvPr/>
          </p:nvSpPr>
          <p:spPr>
            <a:xfrm>
              <a:off x="6896051" y="4149080"/>
              <a:ext cx="2312219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3" name="ïṣḻïḓe">
              <a:extLst>
                <a:ext uri="{FF2B5EF4-FFF2-40B4-BE49-F238E27FC236}">
                  <a16:creationId xmlns:a16="http://schemas.microsoft.com/office/drawing/2014/main" xmlns="" id="{C1A530D1-3883-4712-A4D9-E9A05B9DD7D8}"/>
                </a:ext>
              </a:extLst>
            </p:cNvPr>
            <p:cNvSpPr/>
            <p:nvPr/>
          </p:nvSpPr>
          <p:spPr>
            <a:xfrm>
              <a:off x="9208270" y="4149080"/>
              <a:ext cx="2310630" cy="43204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ṩľiḓe">
              <a:extLst>
                <a:ext uri="{FF2B5EF4-FFF2-40B4-BE49-F238E27FC236}">
                  <a16:creationId xmlns:a16="http://schemas.microsoft.com/office/drawing/2014/main" xmlns="" id="{654CF417-2AF1-494D-A0B4-C16F603A80F4}"/>
                </a:ext>
              </a:extLst>
            </p:cNvPr>
            <p:cNvSpPr txBox="1"/>
            <p:nvPr/>
          </p:nvSpPr>
          <p:spPr>
            <a:xfrm>
              <a:off x="673103" y="1153026"/>
              <a:ext cx="391072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5" name="îṡḷiḓe">
              <a:extLst>
                <a:ext uri="{FF2B5EF4-FFF2-40B4-BE49-F238E27FC236}">
                  <a16:creationId xmlns:a16="http://schemas.microsoft.com/office/drawing/2014/main" xmlns="" id="{B78E0D87-49C9-4663-8CDF-0566C6499B53}"/>
                </a:ext>
              </a:extLst>
            </p:cNvPr>
            <p:cNvSpPr txBox="1"/>
            <p:nvPr/>
          </p:nvSpPr>
          <p:spPr>
            <a:xfrm>
              <a:off x="673101" y="2005187"/>
              <a:ext cx="391072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19147A2-06CB-4035-BFF9-7B567AD22FC7}"/>
                </a:ext>
              </a:extLst>
            </p:cNvPr>
            <p:cNvCxnSpPr>
              <a:cxnSpLocks/>
            </p:cNvCxnSpPr>
            <p:nvPr/>
          </p:nvCxnSpPr>
          <p:spPr>
            <a:xfrm>
              <a:off x="9208270" y="2284500"/>
              <a:ext cx="0" cy="35745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slîde">
              <a:extLst>
                <a:ext uri="{FF2B5EF4-FFF2-40B4-BE49-F238E27FC236}">
                  <a16:creationId xmlns:a16="http://schemas.microsoft.com/office/drawing/2014/main" xmlns="" id="{7D9EC9F0-C396-4B92-B94D-FB46CBB9DD9E}"/>
                </a:ext>
              </a:extLst>
            </p:cNvPr>
            <p:cNvSpPr/>
            <p:nvPr/>
          </p:nvSpPr>
          <p:spPr bwMode="auto">
            <a:xfrm>
              <a:off x="4583825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ïṩļidè">
              <a:extLst>
                <a:ext uri="{FF2B5EF4-FFF2-40B4-BE49-F238E27FC236}">
                  <a16:creationId xmlns:a16="http://schemas.microsoft.com/office/drawing/2014/main" xmlns="" id="{A86ADC03-F280-48FD-8C97-C1E0CAC68BA4}"/>
                </a:ext>
              </a:extLst>
            </p:cNvPr>
            <p:cNvSpPr/>
            <p:nvPr/>
          </p:nvSpPr>
          <p:spPr bwMode="auto">
            <a:xfrm>
              <a:off x="4583825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îṧḻíḓé">
              <a:extLst>
                <a:ext uri="{FF2B5EF4-FFF2-40B4-BE49-F238E27FC236}">
                  <a16:creationId xmlns:a16="http://schemas.microsoft.com/office/drawing/2014/main" xmlns="" id="{4CB69A37-54B0-466E-ACC1-78CD05639488}"/>
                </a:ext>
              </a:extLst>
            </p:cNvPr>
            <p:cNvSpPr/>
            <p:nvPr/>
          </p:nvSpPr>
          <p:spPr bwMode="auto">
            <a:xfrm>
              <a:off x="6896043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$ľiḍe">
              <a:extLst>
                <a:ext uri="{FF2B5EF4-FFF2-40B4-BE49-F238E27FC236}">
                  <a16:creationId xmlns:a16="http://schemas.microsoft.com/office/drawing/2014/main" xmlns="" id="{B2477164-9CF6-4F94-BFBE-AB8612F6AA4F}"/>
                </a:ext>
              </a:extLst>
            </p:cNvPr>
            <p:cNvSpPr/>
            <p:nvPr/>
          </p:nvSpPr>
          <p:spPr bwMode="auto">
            <a:xfrm>
              <a:off x="6896043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îSlíďé">
              <a:extLst>
                <a:ext uri="{FF2B5EF4-FFF2-40B4-BE49-F238E27FC236}">
                  <a16:creationId xmlns:a16="http://schemas.microsoft.com/office/drawing/2014/main" xmlns="" id="{EA89C991-9D0B-48FD-9F70-5FFFEE2B2CD9}"/>
                </a:ext>
              </a:extLst>
            </p:cNvPr>
            <p:cNvSpPr/>
            <p:nvPr/>
          </p:nvSpPr>
          <p:spPr bwMode="auto">
            <a:xfrm>
              <a:off x="9208261" y="2786684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iš1îḍê">
              <a:extLst>
                <a:ext uri="{FF2B5EF4-FFF2-40B4-BE49-F238E27FC236}">
                  <a16:creationId xmlns:a16="http://schemas.microsoft.com/office/drawing/2014/main" xmlns="" id="{4AAC736C-2035-486B-A445-91AD5C7CF01D}"/>
                </a:ext>
              </a:extLst>
            </p:cNvPr>
            <p:cNvSpPr/>
            <p:nvPr/>
          </p:nvSpPr>
          <p:spPr bwMode="auto">
            <a:xfrm>
              <a:off x="9208261" y="4793983"/>
              <a:ext cx="2312219" cy="85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568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5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369CAD1-A8BA-438D-B019-7A07C79466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752176"/>
            <a:ext cx="12192000" cy="5105824"/>
            <a:chOff x="0" y="1752176"/>
            <a:chExt cx="12192000" cy="5105824"/>
          </a:xfrm>
        </p:grpSpPr>
        <p:sp>
          <p:nvSpPr>
            <p:cNvPr id="6" name="îśļîďe">
              <a:extLst>
                <a:ext uri="{FF2B5EF4-FFF2-40B4-BE49-F238E27FC236}">
                  <a16:creationId xmlns:a16="http://schemas.microsoft.com/office/drawing/2014/main" xmlns="" id="{29628046-3E62-42B8-92F7-3D109588C217}"/>
                </a:ext>
              </a:extLst>
            </p:cNvPr>
            <p:cNvSpPr/>
            <p:nvPr/>
          </p:nvSpPr>
          <p:spPr>
            <a:xfrm>
              <a:off x="0" y="4176713"/>
              <a:ext cx="12192000" cy="2681287"/>
            </a:xfrm>
            <a:custGeom>
              <a:avLst/>
              <a:gdLst>
                <a:gd name="connsiteX0" fmla="*/ 0 w 12192000"/>
                <a:gd name="connsiteY0" fmla="*/ 0 h 2681287"/>
                <a:gd name="connsiteX1" fmla="*/ 12192000 w 12192000"/>
                <a:gd name="connsiteY1" fmla="*/ 0 h 2681287"/>
                <a:gd name="connsiteX2" fmla="*/ 12192000 w 12192000"/>
                <a:gd name="connsiteY2" fmla="*/ 2681287 h 2681287"/>
                <a:gd name="connsiteX3" fmla="*/ 0 w 12192000"/>
                <a:gd name="connsiteY3" fmla="*/ 2681287 h 2681287"/>
                <a:gd name="connsiteX4" fmla="*/ 0 w 12192000"/>
                <a:gd name="connsiteY4" fmla="*/ 0 h 2681287"/>
                <a:gd name="connsiteX0-1" fmla="*/ 0 w 12192000"/>
                <a:gd name="connsiteY0-2" fmla="*/ 0 h 2681287"/>
                <a:gd name="connsiteX1-3" fmla="*/ 12192000 w 12192000"/>
                <a:gd name="connsiteY1-4" fmla="*/ 0 h 2681287"/>
                <a:gd name="connsiteX2-5" fmla="*/ 12192000 w 12192000"/>
                <a:gd name="connsiteY2-6" fmla="*/ 2681287 h 2681287"/>
                <a:gd name="connsiteX3-7" fmla="*/ 0 w 12192000"/>
                <a:gd name="connsiteY3-8" fmla="*/ 2681287 h 2681287"/>
                <a:gd name="connsiteX4-9" fmla="*/ 0 w 12192000"/>
                <a:gd name="connsiteY4-10" fmla="*/ 0 h 2681287"/>
                <a:gd name="connsiteX0-11" fmla="*/ 0 w 12192000"/>
                <a:gd name="connsiteY0-12" fmla="*/ 0 h 2681287"/>
                <a:gd name="connsiteX1-13" fmla="*/ 12192000 w 12192000"/>
                <a:gd name="connsiteY1-14" fmla="*/ 0 h 2681287"/>
                <a:gd name="connsiteX2-15" fmla="*/ 12192000 w 12192000"/>
                <a:gd name="connsiteY2-16" fmla="*/ 2681287 h 2681287"/>
                <a:gd name="connsiteX3-17" fmla="*/ 0 w 12192000"/>
                <a:gd name="connsiteY3-18" fmla="*/ 2681287 h 2681287"/>
                <a:gd name="connsiteX4-19" fmla="*/ 0 w 12192000"/>
                <a:gd name="connsiteY4-20" fmla="*/ 0 h 26812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2681287">
                  <a:moveTo>
                    <a:pt x="0" y="0"/>
                  </a:moveTo>
                  <a:cubicBezTo>
                    <a:pt x="5119802" y="810705"/>
                    <a:pt x="7807489" y="471340"/>
                    <a:pt x="12192000" y="0"/>
                  </a:cubicBezTo>
                  <a:lnTo>
                    <a:pt x="12192000" y="2681287"/>
                  </a:lnTo>
                  <a:lnTo>
                    <a:pt x="0" y="26812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72187" b="-7150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sľïḍê">
              <a:extLst>
                <a:ext uri="{FF2B5EF4-FFF2-40B4-BE49-F238E27FC236}">
                  <a16:creationId xmlns:a16="http://schemas.microsoft.com/office/drawing/2014/main" xmlns="" id="{46B0EB51-0875-4A4D-B74B-B04318FA156C}"/>
                </a:ext>
              </a:extLst>
            </p:cNvPr>
            <p:cNvSpPr/>
            <p:nvPr/>
          </p:nvSpPr>
          <p:spPr>
            <a:xfrm>
              <a:off x="0" y="4148417"/>
              <a:ext cx="12192000" cy="783203"/>
            </a:xfrm>
            <a:custGeom>
              <a:avLst/>
              <a:gdLst>
                <a:gd name="connsiteX0" fmla="*/ 0 w 12192000"/>
                <a:gd name="connsiteY0" fmla="*/ 0 h 2681287"/>
                <a:gd name="connsiteX1" fmla="*/ 12192000 w 12192000"/>
                <a:gd name="connsiteY1" fmla="*/ 0 h 2681287"/>
                <a:gd name="connsiteX2" fmla="*/ 12192000 w 12192000"/>
                <a:gd name="connsiteY2" fmla="*/ 2681287 h 2681287"/>
                <a:gd name="connsiteX3" fmla="*/ 0 w 12192000"/>
                <a:gd name="connsiteY3" fmla="*/ 2681287 h 2681287"/>
                <a:gd name="connsiteX4" fmla="*/ 0 w 12192000"/>
                <a:gd name="connsiteY4" fmla="*/ 0 h 2681287"/>
                <a:gd name="connsiteX0-1" fmla="*/ 0 w 12192000"/>
                <a:gd name="connsiteY0-2" fmla="*/ 0 h 2681287"/>
                <a:gd name="connsiteX1-3" fmla="*/ 12192000 w 12192000"/>
                <a:gd name="connsiteY1-4" fmla="*/ 0 h 2681287"/>
                <a:gd name="connsiteX2-5" fmla="*/ 12192000 w 12192000"/>
                <a:gd name="connsiteY2-6" fmla="*/ 2681287 h 2681287"/>
                <a:gd name="connsiteX3-7" fmla="*/ 0 w 12192000"/>
                <a:gd name="connsiteY3-8" fmla="*/ 2681287 h 2681287"/>
                <a:gd name="connsiteX4-9" fmla="*/ 0 w 12192000"/>
                <a:gd name="connsiteY4-10" fmla="*/ 0 h 2681287"/>
                <a:gd name="connsiteX0-11" fmla="*/ 0 w 12192000"/>
                <a:gd name="connsiteY0-12" fmla="*/ 0 h 2681287"/>
                <a:gd name="connsiteX1-13" fmla="*/ 12192000 w 12192000"/>
                <a:gd name="connsiteY1-14" fmla="*/ 0 h 2681287"/>
                <a:gd name="connsiteX2-15" fmla="*/ 12192000 w 12192000"/>
                <a:gd name="connsiteY2-16" fmla="*/ 2681287 h 2681287"/>
                <a:gd name="connsiteX3-17" fmla="*/ 0 w 12192000"/>
                <a:gd name="connsiteY3-18" fmla="*/ 2681287 h 2681287"/>
                <a:gd name="connsiteX4-19" fmla="*/ 0 w 12192000"/>
                <a:gd name="connsiteY4-20" fmla="*/ 0 h 26812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2192000" h="2681287">
                  <a:moveTo>
                    <a:pt x="0" y="0"/>
                  </a:moveTo>
                  <a:cubicBezTo>
                    <a:pt x="5119802" y="810705"/>
                    <a:pt x="7807489" y="471340"/>
                    <a:pt x="12192000" y="0"/>
                  </a:cubicBezTo>
                  <a:lnTo>
                    <a:pt x="12192000" y="2681287"/>
                  </a:lnTo>
                  <a:lnTo>
                    <a:pt x="0" y="2681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ṡḷiḓé">
              <a:extLst>
                <a:ext uri="{FF2B5EF4-FFF2-40B4-BE49-F238E27FC236}">
                  <a16:creationId xmlns:a16="http://schemas.microsoft.com/office/drawing/2014/main" xmlns="" id="{62C39163-BBF2-4D07-98FB-388F759AEA8B}"/>
                </a:ext>
              </a:extLst>
            </p:cNvPr>
            <p:cNvSpPr/>
            <p:nvPr/>
          </p:nvSpPr>
          <p:spPr>
            <a:xfrm>
              <a:off x="1335443" y="3552669"/>
              <a:ext cx="1200896" cy="120089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>
                  <a:lumMod val="95000"/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i="1" kern="0" dirty="0">
                  <a:solidFill>
                    <a:schemeClr val="accent1"/>
                  </a:solidFill>
                </a:rPr>
                <a:t>Text</a:t>
              </a:r>
              <a:endParaRPr lang="zh-CN" altLang="en-US" sz="1200" b="1" i="1" kern="0" dirty="0">
                <a:solidFill>
                  <a:schemeClr val="accent1"/>
                </a:solidFill>
              </a:endParaRPr>
            </a:p>
          </p:txBody>
        </p:sp>
        <p:sp>
          <p:nvSpPr>
            <p:cNvPr id="9" name="îSḷidê">
              <a:extLst>
                <a:ext uri="{FF2B5EF4-FFF2-40B4-BE49-F238E27FC236}">
                  <a16:creationId xmlns:a16="http://schemas.microsoft.com/office/drawing/2014/main" xmlns="" id="{F63969F9-542F-4D17-90AE-FA7527879645}"/>
                </a:ext>
              </a:extLst>
            </p:cNvPr>
            <p:cNvSpPr/>
            <p:nvPr/>
          </p:nvSpPr>
          <p:spPr>
            <a:xfrm>
              <a:off x="6873789" y="4014000"/>
              <a:ext cx="1200896" cy="120089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>
                  <a:lumMod val="95000"/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i="1" kern="0" dirty="0">
                  <a:solidFill>
                    <a:schemeClr val="accent1"/>
                  </a:solidFill>
                </a:rPr>
                <a:t>Text</a:t>
              </a:r>
              <a:endParaRPr lang="zh-CN" altLang="en-US" sz="1200" b="1" i="1" kern="0" dirty="0">
                <a:solidFill>
                  <a:schemeClr val="accent1"/>
                </a:solidFill>
              </a:endParaRPr>
            </a:p>
          </p:txBody>
        </p:sp>
        <p:sp>
          <p:nvSpPr>
            <p:cNvPr id="10" name="ïŝļiďe">
              <a:extLst>
                <a:ext uri="{FF2B5EF4-FFF2-40B4-BE49-F238E27FC236}">
                  <a16:creationId xmlns:a16="http://schemas.microsoft.com/office/drawing/2014/main" xmlns="" id="{EA7D1182-115D-4741-819F-559DDE99EBA0}"/>
                </a:ext>
              </a:extLst>
            </p:cNvPr>
            <p:cNvSpPr/>
            <p:nvPr/>
          </p:nvSpPr>
          <p:spPr>
            <a:xfrm>
              <a:off x="9642961" y="3552669"/>
              <a:ext cx="1200896" cy="120089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>
                  <a:lumMod val="95000"/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i="1" kern="0" dirty="0">
                  <a:solidFill>
                    <a:schemeClr val="accent1"/>
                  </a:solidFill>
                </a:rPr>
                <a:t>Text</a:t>
              </a:r>
              <a:endParaRPr lang="zh-CN" altLang="en-US" sz="1200" b="1" i="1" kern="0" dirty="0">
                <a:solidFill>
                  <a:schemeClr val="accent1"/>
                </a:solidFill>
              </a:endParaRPr>
            </a:p>
          </p:txBody>
        </p:sp>
        <p:sp>
          <p:nvSpPr>
            <p:cNvPr id="11" name="íslïḑè">
              <a:extLst>
                <a:ext uri="{FF2B5EF4-FFF2-40B4-BE49-F238E27FC236}">
                  <a16:creationId xmlns:a16="http://schemas.microsoft.com/office/drawing/2014/main" xmlns="" id="{4402ADFC-C7B6-4B81-81C1-D2EC7A30468F}"/>
                </a:ext>
              </a:extLst>
            </p:cNvPr>
            <p:cNvSpPr/>
            <p:nvPr/>
          </p:nvSpPr>
          <p:spPr>
            <a:xfrm>
              <a:off x="4104616" y="3879000"/>
              <a:ext cx="1200896" cy="1200892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>
                  <a:lumMod val="95000"/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b="1" i="1" kern="0" dirty="0">
                  <a:solidFill>
                    <a:schemeClr val="accent1"/>
                  </a:solidFill>
                </a:rPr>
                <a:t>Text</a:t>
              </a:r>
              <a:endParaRPr lang="zh-CN" altLang="en-US" sz="1200" b="1" i="1" kern="0" dirty="0">
                <a:solidFill>
                  <a:schemeClr val="accent1"/>
                </a:solidFill>
              </a:endParaRPr>
            </a:p>
          </p:txBody>
        </p:sp>
        <p:grpSp>
          <p:nvGrpSpPr>
            <p:cNvPr id="12" name="iṧ1îḋè">
              <a:extLst>
                <a:ext uri="{FF2B5EF4-FFF2-40B4-BE49-F238E27FC236}">
                  <a16:creationId xmlns:a16="http://schemas.microsoft.com/office/drawing/2014/main" xmlns="" id="{B3F7026F-E4E4-460A-B3D0-35D789EB5959}"/>
                </a:ext>
              </a:extLst>
            </p:cNvPr>
            <p:cNvGrpSpPr/>
            <p:nvPr/>
          </p:nvGrpSpPr>
          <p:grpSpPr>
            <a:xfrm>
              <a:off x="660400" y="2268251"/>
              <a:ext cx="2550983" cy="1284418"/>
              <a:chOff x="9829560" y="2090192"/>
              <a:chExt cx="1689340" cy="1284418"/>
            </a:xfrm>
          </p:grpSpPr>
          <p:sp>
            <p:nvSpPr>
              <p:cNvPr id="29" name="ïṩliḓe">
                <a:extLst>
                  <a:ext uri="{FF2B5EF4-FFF2-40B4-BE49-F238E27FC236}">
                    <a16:creationId xmlns:a16="http://schemas.microsoft.com/office/drawing/2014/main" xmlns="" id="{83BC7BD7-8FCF-4B6E-9CC9-3EB91FCBA83F}"/>
                  </a:ext>
                </a:extLst>
              </p:cNvPr>
              <p:cNvSpPr/>
              <p:nvPr/>
            </p:nvSpPr>
            <p:spPr bwMode="auto">
              <a:xfrm>
                <a:off x="9829560" y="2477790"/>
                <a:ext cx="1689340" cy="89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îṣļíḋè">
                <a:extLst>
                  <a:ext uri="{FF2B5EF4-FFF2-40B4-BE49-F238E27FC236}">
                    <a16:creationId xmlns:a16="http://schemas.microsoft.com/office/drawing/2014/main" xmlns="" id="{6A2BE9EF-4269-4F6B-9F10-5424EE360A9C}"/>
                  </a:ext>
                </a:extLst>
              </p:cNvPr>
              <p:cNvSpPr txBox="1"/>
              <p:nvPr/>
            </p:nvSpPr>
            <p:spPr bwMode="auto">
              <a:xfrm>
                <a:off x="9829560" y="2090192"/>
                <a:ext cx="16893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ṥlíďe">
              <a:extLst>
                <a:ext uri="{FF2B5EF4-FFF2-40B4-BE49-F238E27FC236}">
                  <a16:creationId xmlns:a16="http://schemas.microsoft.com/office/drawing/2014/main" xmlns="" id="{4EE4DEEF-1B16-47CF-B3E0-07B317F48179}"/>
                </a:ext>
              </a:extLst>
            </p:cNvPr>
            <p:cNvGrpSpPr/>
            <p:nvPr/>
          </p:nvGrpSpPr>
          <p:grpSpPr>
            <a:xfrm>
              <a:off x="3429573" y="2729582"/>
              <a:ext cx="2550983" cy="1284418"/>
              <a:chOff x="9829560" y="2090192"/>
              <a:chExt cx="1689340" cy="1284418"/>
            </a:xfrm>
          </p:grpSpPr>
          <p:sp>
            <p:nvSpPr>
              <p:cNvPr id="27" name="ïş1îďè">
                <a:extLst>
                  <a:ext uri="{FF2B5EF4-FFF2-40B4-BE49-F238E27FC236}">
                    <a16:creationId xmlns:a16="http://schemas.microsoft.com/office/drawing/2014/main" xmlns="" id="{83BC7BD7-8FCF-4B6E-9CC9-3EB91FCBA83F}"/>
                  </a:ext>
                </a:extLst>
              </p:cNvPr>
              <p:cNvSpPr/>
              <p:nvPr/>
            </p:nvSpPr>
            <p:spPr bwMode="auto">
              <a:xfrm>
                <a:off x="9829560" y="2477790"/>
                <a:ext cx="1689340" cy="89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íṥ1îḓè">
                <a:extLst>
                  <a:ext uri="{FF2B5EF4-FFF2-40B4-BE49-F238E27FC236}">
                    <a16:creationId xmlns:a16="http://schemas.microsoft.com/office/drawing/2014/main" xmlns="" id="{6A2BE9EF-4269-4F6B-9F10-5424EE360A9C}"/>
                  </a:ext>
                </a:extLst>
              </p:cNvPr>
              <p:cNvSpPr txBox="1"/>
              <p:nvPr/>
            </p:nvSpPr>
            <p:spPr bwMode="auto">
              <a:xfrm>
                <a:off x="9829560" y="2090192"/>
                <a:ext cx="16893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iṣľïdê">
              <a:extLst>
                <a:ext uri="{FF2B5EF4-FFF2-40B4-BE49-F238E27FC236}">
                  <a16:creationId xmlns:a16="http://schemas.microsoft.com/office/drawing/2014/main" xmlns="" id="{9199C8EF-7277-4399-8560-817CCE27F00B}"/>
                </a:ext>
              </a:extLst>
            </p:cNvPr>
            <p:cNvGrpSpPr/>
            <p:nvPr/>
          </p:nvGrpSpPr>
          <p:grpSpPr>
            <a:xfrm>
              <a:off x="6198746" y="2729582"/>
              <a:ext cx="2550983" cy="1284418"/>
              <a:chOff x="9829560" y="2090192"/>
              <a:chExt cx="1689340" cy="1284418"/>
            </a:xfrm>
          </p:grpSpPr>
          <p:sp>
            <p:nvSpPr>
              <p:cNvPr id="25" name="îṡliḓè">
                <a:extLst>
                  <a:ext uri="{FF2B5EF4-FFF2-40B4-BE49-F238E27FC236}">
                    <a16:creationId xmlns:a16="http://schemas.microsoft.com/office/drawing/2014/main" xmlns="" id="{83BC7BD7-8FCF-4B6E-9CC9-3EB91FCBA83F}"/>
                  </a:ext>
                </a:extLst>
              </p:cNvPr>
              <p:cNvSpPr/>
              <p:nvPr/>
            </p:nvSpPr>
            <p:spPr bwMode="auto">
              <a:xfrm>
                <a:off x="9829560" y="2477790"/>
                <a:ext cx="1689340" cy="89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îsḷíḋè">
                <a:extLst>
                  <a:ext uri="{FF2B5EF4-FFF2-40B4-BE49-F238E27FC236}">
                    <a16:creationId xmlns:a16="http://schemas.microsoft.com/office/drawing/2014/main" xmlns="" id="{6A2BE9EF-4269-4F6B-9F10-5424EE360A9C}"/>
                  </a:ext>
                </a:extLst>
              </p:cNvPr>
              <p:cNvSpPr txBox="1"/>
              <p:nvPr/>
            </p:nvSpPr>
            <p:spPr bwMode="auto">
              <a:xfrm>
                <a:off x="9829560" y="2090192"/>
                <a:ext cx="16893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ṩ1ïḑê">
              <a:extLst>
                <a:ext uri="{FF2B5EF4-FFF2-40B4-BE49-F238E27FC236}">
                  <a16:creationId xmlns:a16="http://schemas.microsoft.com/office/drawing/2014/main" xmlns="" id="{03958CB4-5535-44AD-ADA1-9DA49F9D4997}"/>
                </a:ext>
              </a:extLst>
            </p:cNvPr>
            <p:cNvGrpSpPr/>
            <p:nvPr/>
          </p:nvGrpSpPr>
          <p:grpSpPr>
            <a:xfrm>
              <a:off x="8967918" y="2268251"/>
              <a:ext cx="2550983" cy="1284418"/>
              <a:chOff x="9829560" y="2090192"/>
              <a:chExt cx="1689340" cy="1284418"/>
            </a:xfrm>
          </p:grpSpPr>
          <p:sp>
            <p:nvSpPr>
              <p:cNvPr id="23" name="íṥlíḍé">
                <a:extLst>
                  <a:ext uri="{FF2B5EF4-FFF2-40B4-BE49-F238E27FC236}">
                    <a16:creationId xmlns:a16="http://schemas.microsoft.com/office/drawing/2014/main" xmlns="" id="{83BC7BD7-8FCF-4B6E-9CC9-3EB91FCBA83F}"/>
                  </a:ext>
                </a:extLst>
              </p:cNvPr>
              <p:cNvSpPr/>
              <p:nvPr/>
            </p:nvSpPr>
            <p:spPr bwMode="auto">
              <a:xfrm>
                <a:off x="9829560" y="2477790"/>
                <a:ext cx="1689340" cy="8968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íṥľidê">
                <a:extLst>
                  <a:ext uri="{FF2B5EF4-FFF2-40B4-BE49-F238E27FC236}">
                    <a16:creationId xmlns:a16="http://schemas.microsoft.com/office/drawing/2014/main" xmlns="" id="{6A2BE9EF-4269-4F6B-9F10-5424EE360A9C}"/>
                  </a:ext>
                </a:extLst>
              </p:cNvPr>
              <p:cNvSpPr txBox="1"/>
              <p:nvPr/>
            </p:nvSpPr>
            <p:spPr bwMode="auto">
              <a:xfrm>
                <a:off x="9829560" y="2090192"/>
                <a:ext cx="168934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FDC3A205-40CD-4BDB-8079-2D53BCFBF792}"/>
                </a:ext>
              </a:extLst>
            </p:cNvPr>
            <p:cNvCxnSpPr/>
            <p:nvPr/>
          </p:nvCxnSpPr>
          <p:spPr>
            <a:xfrm>
              <a:off x="3320478" y="2462050"/>
              <a:ext cx="0" cy="17769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7D1D2E1-1005-441E-910E-C1275AA65D56}"/>
                </a:ext>
              </a:extLst>
            </p:cNvPr>
            <p:cNvCxnSpPr/>
            <p:nvPr/>
          </p:nvCxnSpPr>
          <p:spPr>
            <a:xfrm>
              <a:off x="6089651" y="2782575"/>
              <a:ext cx="0" cy="14956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4E7C6BC-3914-4AB2-84CF-A5C3099BDCB2}"/>
                </a:ext>
              </a:extLst>
            </p:cNvPr>
            <p:cNvCxnSpPr>
              <a:cxnSpLocks/>
            </p:cNvCxnSpPr>
            <p:nvPr/>
          </p:nvCxnSpPr>
          <p:spPr>
            <a:xfrm>
              <a:off x="8858824" y="2462050"/>
              <a:ext cx="0" cy="17769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ŝlïḓe">
              <a:extLst>
                <a:ext uri="{FF2B5EF4-FFF2-40B4-BE49-F238E27FC236}">
                  <a16:creationId xmlns:a16="http://schemas.microsoft.com/office/drawing/2014/main" xmlns="" id="{B7197C59-A778-48DF-8DCF-0EBAEFE49B6E}"/>
                </a:ext>
              </a:extLst>
            </p:cNvPr>
            <p:cNvSpPr/>
            <p:nvPr/>
          </p:nvSpPr>
          <p:spPr bwMode="auto">
            <a:xfrm>
              <a:off x="1783611" y="1752176"/>
              <a:ext cx="304560" cy="27763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íṡļïḑè">
              <a:extLst>
                <a:ext uri="{FF2B5EF4-FFF2-40B4-BE49-F238E27FC236}">
                  <a16:creationId xmlns:a16="http://schemas.microsoft.com/office/drawing/2014/main" xmlns="" id="{DCFCB038-2197-4E33-8808-D10DE26E0683}"/>
                </a:ext>
              </a:extLst>
            </p:cNvPr>
            <p:cNvSpPr/>
            <p:nvPr/>
          </p:nvSpPr>
          <p:spPr bwMode="auto">
            <a:xfrm>
              <a:off x="4552784" y="2262617"/>
              <a:ext cx="304560" cy="27763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ïṥḻíďe">
              <a:extLst>
                <a:ext uri="{FF2B5EF4-FFF2-40B4-BE49-F238E27FC236}">
                  <a16:creationId xmlns:a16="http://schemas.microsoft.com/office/drawing/2014/main" xmlns="" id="{6738539E-574A-4539-B89A-80E3AE326CE6}"/>
                </a:ext>
              </a:extLst>
            </p:cNvPr>
            <p:cNvSpPr/>
            <p:nvPr/>
          </p:nvSpPr>
          <p:spPr bwMode="auto">
            <a:xfrm>
              <a:off x="7321956" y="2262617"/>
              <a:ext cx="304560" cy="27763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îṣḷîḋè">
              <a:extLst>
                <a:ext uri="{FF2B5EF4-FFF2-40B4-BE49-F238E27FC236}">
                  <a16:creationId xmlns:a16="http://schemas.microsoft.com/office/drawing/2014/main" xmlns="" id="{796ED90F-CEFF-4A8E-9889-EB7257064D05}"/>
                </a:ext>
              </a:extLst>
            </p:cNvPr>
            <p:cNvSpPr/>
            <p:nvPr/>
          </p:nvSpPr>
          <p:spPr bwMode="auto">
            <a:xfrm>
              <a:off x="10091129" y="1752176"/>
              <a:ext cx="304560" cy="277632"/>
            </a:xfrm>
            <a:custGeom>
              <a:avLst/>
              <a:gdLst>
                <a:gd name="T0" fmla="*/ 3495 w 7671"/>
                <a:gd name="T1" fmla="*/ 13 h 7004"/>
                <a:gd name="T2" fmla="*/ 1231 w 7671"/>
                <a:gd name="T3" fmla="*/ 2655 h 7004"/>
                <a:gd name="T4" fmla="*/ 72 w 7671"/>
                <a:gd name="T5" fmla="*/ 2932 h 7004"/>
                <a:gd name="T6" fmla="*/ 847 w 7671"/>
                <a:gd name="T7" fmla="*/ 5568 h 7004"/>
                <a:gd name="T8" fmla="*/ 3486 w 7671"/>
                <a:gd name="T9" fmla="*/ 6995 h 7004"/>
                <a:gd name="T10" fmla="*/ 7670 w 7671"/>
                <a:gd name="T11" fmla="*/ 2832 h 7004"/>
                <a:gd name="T12" fmla="*/ 151 w 7671"/>
                <a:gd name="T13" fmla="*/ 4560 h 7004"/>
                <a:gd name="T14" fmla="*/ 336 w 7671"/>
                <a:gd name="T15" fmla="*/ 4160 h 7004"/>
                <a:gd name="T16" fmla="*/ 162 w 7671"/>
                <a:gd name="T17" fmla="*/ 3813 h 7004"/>
                <a:gd name="T18" fmla="*/ 321 w 7671"/>
                <a:gd name="T19" fmla="*/ 3331 h 7004"/>
                <a:gd name="T20" fmla="*/ 689 w 7671"/>
                <a:gd name="T21" fmla="*/ 4708 h 7004"/>
                <a:gd name="T22" fmla="*/ 509 w 7671"/>
                <a:gd name="T23" fmla="*/ 4140 h 7004"/>
                <a:gd name="T24" fmla="*/ 692 w 7671"/>
                <a:gd name="T25" fmla="*/ 3769 h 7004"/>
                <a:gd name="T26" fmla="*/ 495 w 7671"/>
                <a:gd name="T27" fmla="*/ 3269 h 7004"/>
                <a:gd name="T28" fmla="*/ 1721 w 7671"/>
                <a:gd name="T29" fmla="*/ 4980 h 7004"/>
                <a:gd name="T30" fmla="*/ 1432 w 7671"/>
                <a:gd name="T31" fmla="*/ 4244 h 7004"/>
                <a:gd name="T32" fmla="*/ 1700 w 7671"/>
                <a:gd name="T33" fmla="*/ 3686 h 7004"/>
                <a:gd name="T34" fmla="*/ 1449 w 7671"/>
                <a:gd name="T35" fmla="*/ 3018 h 7004"/>
                <a:gd name="T36" fmla="*/ 1713 w 7671"/>
                <a:gd name="T37" fmla="*/ 2381 h 7004"/>
                <a:gd name="T38" fmla="*/ 1438 w 7671"/>
                <a:gd name="T39" fmla="*/ 1807 h 7004"/>
                <a:gd name="T40" fmla="*/ 2329 w 7671"/>
                <a:gd name="T41" fmla="*/ 5112 h 7004"/>
                <a:gd name="T42" fmla="*/ 1930 w 7671"/>
                <a:gd name="T43" fmla="*/ 4323 h 7004"/>
                <a:gd name="T44" fmla="*/ 2329 w 7671"/>
                <a:gd name="T45" fmla="*/ 3597 h 7004"/>
                <a:gd name="T46" fmla="*/ 1930 w 7671"/>
                <a:gd name="T47" fmla="*/ 2923 h 7004"/>
                <a:gd name="T48" fmla="*/ 2329 w 7671"/>
                <a:gd name="T49" fmla="*/ 3597 h 7004"/>
                <a:gd name="T50" fmla="*/ 1930 w 7671"/>
                <a:gd name="T51" fmla="*/ 2223 h 7004"/>
                <a:gd name="T52" fmla="*/ 2329 w 7671"/>
                <a:gd name="T53" fmla="*/ 2082 h 7004"/>
                <a:gd name="T54" fmla="*/ 2650 w 7671"/>
                <a:gd name="T55" fmla="*/ 5254 h 7004"/>
                <a:gd name="T56" fmla="*/ 3152 w 7671"/>
                <a:gd name="T57" fmla="*/ 4435 h 7004"/>
                <a:gd name="T58" fmla="*/ 2636 w 7671"/>
                <a:gd name="T59" fmla="*/ 3595 h 7004"/>
                <a:gd name="T60" fmla="*/ 3152 w 7671"/>
                <a:gd name="T61" fmla="*/ 2623 h 7004"/>
                <a:gd name="T62" fmla="*/ 2663 w 7671"/>
                <a:gd name="T63" fmla="*/ 1956 h 7004"/>
                <a:gd name="T64" fmla="*/ 3131 w 7671"/>
                <a:gd name="T65" fmla="*/ 776 h 7004"/>
                <a:gd name="T66" fmla="*/ 4990 w 7671"/>
                <a:gd name="T67" fmla="*/ 1229 h 7004"/>
                <a:gd name="T68" fmla="*/ 5441 w 7671"/>
                <a:gd name="T69" fmla="*/ 2226 h 7004"/>
                <a:gd name="T70" fmla="*/ 4948 w 7671"/>
                <a:gd name="T71" fmla="*/ 2784 h 7004"/>
                <a:gd name="T72" fmla="*/ 5453 w 7671"/>
                <a:gd name="T73" fmla="*/ 3664 h 7004"/>
                <a:gd name="T74" fmla="*/ 3706 w 7671"/>
                <a:gd name="T75" fmla="*/ 694 h 7004"/>
                <a:gd name="T76" fmla="*/ 4408 w 7671"/>
                <a:gd name="T77" fmla="*/ 1907 h 7004"/>
                <a:gd name="T78" fmla="*/ 3688 w 7671"/>
                <a:gd name="T79" fmla="*/ 3518 h 7004"/>
                <a:gd name="T80" fmla="*/ 4448 w 7671"/>
                <a:gd name="T81" fmla="*/ 3557 h 7004"/>
                <a:gd name="T82" fmla="*/ 5014 w 7671"/>
                <a:gd name="T83" fmla="*/ 6300 h 7004"/>
                <a:gd name="T84" fmla="*/ 4045 w 7671"/>
                <a:gd name="T85" fmla="*/ 4424 h 7004"/>
                <a:gd name="T86" fmla="*/ 5014 w 7671"/>
                <a:gd name="T87" fmla="*/ 6300 h 7004"/>
                <a:gd name="T88" fmla="*/ 5413 w 7671"/>
                <a:gd name="T89" fmla="*/ 6118 h 7004"/>
                <a:gd name="T90" fmla="*/ 6087 w 7671"/>
                <a:gd name="T91" fmla="*/ 5892 h 7004"/>
                <a:gd name="T92" fmla="*/ 5822 w 7671"/>
                <a:gd name="T93" fmla="*/ 3640 h 7004"/>
                <a:gd name="T94" fmla="*/ 6258 w 7671"/>
                <a:gd name="T95" fmla="*/ 3660 h 7004"/>
                <a:gd name="T96" fmla="*/ 5851 w 7671"/>
                <a:gd name="T97" fmla="*/ 2352 h 7004"/>
                <a:gd name="T98" fmla="*/ 6258 w 7671"/>
                <a:gd name="T99" fmla="*/ 1803 h 7004"/>
                <a:gd name="T100" fmla="*/ 6669 w 7671"/>
                <a:gd name="T101" fmla="*/ 4852 h 7004"/>
                <a:gd name="T102" fmla="*/ 6955 w 7671"/>
                <a:gd name="T103" fmla="*/ 4202 h 7004"/>
                <a:gd name="T104" fmla="*/ 6927 w 7671"/>
                <a:gd name="T105" fmla="*/ 3741 h 7004"/>
                <a:gd name="T106" fmla="*/ 6677 w 7671"/>
                <a:gd name="T107" fmla="*/ 3084 h 7004"/>
                <a:gd name="T108" fmla="*/ 7371 w 7671"/>
                <a:gd name="T109" fmla="*/ 4717 h 7004"/>
                <a:gd name="T110" fmla="*/ 7155 w 7671"/>
                <a:gd name="T111" fmla="*/ 4176 h 7004"/>
                <a:gd name="T112" fmla="*/ 7404 w 7671"/>
                <a:gd name="T113" fmla="*/ 3726 h 7004"/>
                <a:gd name="T114" fmla="*/ 7117 w 7671"/>
                <a:gd name="T115" fmla="*/ 3219 h 7004"/>
                <a:gd name="T116" fmla="*/ 7404 w 7671"/>
                <a:gd name="T117" fmla="*/ 3726 h 7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71" h="7004">
                  <a:moveTo>
                    <a:pt x="7585" y="2716"/>
                  </a:moveTo>
                  <a:lnTo>
                    <a:pt x="6499" y="2383"/>
                  </a:lnTo>
                  <a:lnTo>
                    <a:pt x="6499" y="1573"/>
                  </a:lnTo>
                  <a:cubicBezTo>
                    <a:pt x="6499" y="1527"/>
                    <a:pt x="6473" y="1485"/>
                    <a:pt x="6432" y="1465"/>
                  </a:cubicBezTo>
                  <a:lnTo>
                    <a:pt x="3498" y="13"/>
                  </a:lnTo>
                  <a:cubicBezTo>
                    <a:pt x="3497" y="13"/>
                    <a:pt x="3497" y="13"/>
                    <a:pt x="3495" y="13"/>
                  </a:cubicBezTo>
                  <a:cubicBezTo>
                    <a:pt x="3490" y="10"/>
                    <a:pt x="3468" y="0"/>
                    <a:pt x="3436" y="2"/>
                  </a:cubicBezTo>
                  <a:cubicBezTo>
                    <a:pt x="3403" y="4"/>
                    <a:pt x="3379" y="20"/>
                    <a:pt x="3374" y="23"/>
                  </a:cubicBezTo>
                  <a:lnTo>
                    <a:pt x="3374" y="23"/>
                  </a:lnTo>
                  <a:lnTo>
                    <a:pt x="1282" y="1515"/>
                  </a:lnTo>
                  <a:cubicBezTo>
                    <a:pt x="1250" y="1538"/>
                    <a:pt x="1231" y="1574"/>
                    <a:pt x="1231" y="1613"/>
                  </a:cubicBezTo>
                  <a:lnTo>
                    <a:pt x="1231" y="2655"/>
                  </a:lnTo>
                  <a:lnTo>
                    <a:pt x="842" y="2609"/>
                  </a:lnTo>
                  <a:cubicBezTo>
                    <a:pt x="842" y="2609"/>
                    <a:pt x="841" y="2609"/>
                    <a:pt x="839" y="2609"/>
                  </a:cubicBezTo>
                  <a:cubicBezTo>
                    <a:pt x="834" y="2609"/>
                    <a:pt x="822" y="2608"/>
                    <a:pt x="811" y="2610"/>
                  </a:cubicBezTo>
                  <a:cubicBezTo>
                    <a:pt x="797" y="2612"/>
                    <a:pt x="785" y="2616"/>
                    <a:pt x="780" y="2618"/>
                  </a:cubicBezTo>
                  <a:cubicBezTo>
                    <a:pt x="780" y="2618"/>
                    <a:pt x="779" y="2618"/>
                    <a:pt x="779" y="2618"/>
                  </a:cubicBezTo>
                  <a:lnTo>
                    <a:pt x="72" y="2932"/>
                  </a:lnTo>
                  <a:cubicBezTo>
                    <a:pt x="28" y="2951"/>
                    <a:pt x="0" y="2994"/>
                    <a:pt x="0" y="3042"/>
                  </a:cubicBezTo>
                  <a:lnTo>
                    <a:pt x="0" y="5060"/>
                  </a:lnTo>
                  <a:cubicBezTo>
                    <a:pt x="0" y="5105"/>
                    <a:pt x="24" y="5145"/>
                    <a:pt x="63" y="5166"/>
                  </a:cubicBezTo>
                  <a:lnTo>
                    <a:pt x="772" y="5555"/>
                  </a:lnTo>
                  <a:cubicBezTo>
                    <a:pt x="772" y="5555"/>
                    <a:pt x="790" y="5566"/>
                    <a:pt x="813" y="5568"/>
                  </a:cubicBezTo>
                  <a:cubicBezTo>
                    <a:pt x="833" y="5571"/>
                    <a:pt x="847" y="5568"/>
                    <a:pt x="847" y="5568"/>
                  </a:cubicBezTo>
                  <a:lnTo>
                    <a:pt x="1231" y="5513"/>
                  </a:lnTo>
                  <a:lnTo>
                    <a:pt x="1231" y="5735"/>
                  </a:lnTo>
                  <a:cubicBezTo>
                    <a:pt x="1231" y="5779"/>
                    <a:pt x="1255" y="5820"/>
                    <a:pt x="1294" y="5841"/>
                  </a:cubicBezTo>
                  <a:lnTo>
                    <a:pt x="3386" y="6987"/>
                  </a:lnTo>
                  <a:cubicBezTo>
                    <a:pt x="3386" y="6987"/>
                    <a:pt x="3409" y="7001"/>
                    <a:pt x="3440" y="7002"/>
                  </a:cubicBezTo>
                  <a:cubicBezTo>
                    <a:pt x="3463" y="7004"/>
                    <a:pt x="3486" y="6995"/>
                    <a:pt x="3486" y="6995"/>
                  </a:cubicBezTo>
                  <a:lnTo>
                    <a:pt x="3486" y="6994"/>
                  </a:lnTo>
                  <a:lnTo>
                    <a:pt x="3486" y="6994"/>
                  </a:lnTo>
                  <a:lnTo>
                    <a:pt x="6420" y="5879"/>
                  </a:lnTo>
                  <a:lnTo>
                    <a:pt x="7592" y="5433"/>
                  </a:lnTo>
                  <a:cubicBezTo>
                    <a:pt x="7639" y="5416"/>
                    <a:pt x="7670" y="5371"/>
                    <a:pt x="7670" y="5321"/>
                  </a:cubicBezTo>
                  <a:lnTo>
                    <a:pt x="7670" y="2832"/>
                  </a:lnTo>
                  <a:cubicBezTo>
                    <a:pt x="7671" y="2779"/>
                    <a:pt x="7636" y="2732"/>
                    <a:pt x="7585" y="2716"/>
                  </a:cubicBezTo>
                  <a:close/>
                  <a:moveTo>
                    <a:pt x="337" y="4559"/>
                  </a:moveTo>
                  <a:cubicBezTo>
                    <a:pt x="337" y="4571"/>
                    <a:pt x="331" y="4583"/>
                    <a:pt x="321" y="4591"/>
                  </a:cubicBezTo>
                  <a:cubicBezTo>
                    <a:pt x="313" y="4596"/>
                    <a:pt x="305" y="4599"/>
                    <a:pt x="296" y="4599"/>
                  </a:cubicBezTo>
                  <a:cubicBezTo>
                    <a:pt x="293" y="4599"/>
                    <a:pt x="289" y="4598"/>
                    <a:pt x="286" y="4597"/>
                  </a:cubicBezTo>
                  <a:lnTo>
                    <a:pt x="151" y="4560"/>
                  </a:lnTo>
                  <a:cubicBezTo>
                    <a:pt x="134" y="4555"/>
                    <a:pt x="122" y="4539"/>
                    <a:pt x="122" y="4521"/>
                  </a:cubicBezTo>
                  <a:lnTo>
                    <a:pt x="122" y="4147"/>
                  </a:lnTo>
                  <a:cubicBezTo>
                    <a:pt x="122" y="4136"/>
                    <a:pt x="126" y="4125"/>
                    <a:pt x="135" y="4117"/>
                  </a:cubicBezTo>
                  <a:cubicBezTo>
                    <a:pt x="143" y="4109"/>
                    <a:pt x="155" y="4106"/>
                    <a:pt x="166" y="4107"/>
                  </a:cubicBezTo>
                  <a:lnTo>
                    <a:pt x="300" y="4120"/>
                  </a:lnTo>
                  <a:cubicBezTo>
                    <a:pt x="321" y="4122"/>
                    <a:pt x="336" y="4139"/>
                    <a:pt x="336" y="4160"/>
                  </a:cubicBezTo>
                  <a:lnTo>
                    <a:pt x="336" y="4559"/>
                  </a:lnTo>
                  <a:lnTo>
                    <a:pt x="337" y="4559"/>
                  </a:lnTo>
                  <a:close/>
                  <a:moveTo>
                    <a:pt x="337" y="3761"/>
                  </a:moveTo>
                  <a:cubicBezTo>
                    <a:pt x="337" y="3782"/>
                    <a:pt x="321" y="3800"/>
                    <a:pt x="300" y="3802"/>
                  </a:cubicBezTo>
                  <a:lnTo>
                    <a:pt x="165" y="3813"/>
                  </a:lnTo>
                  <a:lnTo>
                    <a:pt x="162" y="3813"/>
                  </a:lnTo>
                  <a:cubicBezTo>
                    <a:pt x="152" y="3813"/>
                    <a:pt x="142" y="3809"/>
                    <a:pt x="135" y="3802"/>
                  </a:cubicBezTo>
                  <a:cubicBezTo>
                    <a:pt x="126" y="3795"/>
                    <a:pt x="122" y="3784"/>
                    <a:pt x="122" y="3773"/>
                  </a:cubicBezTo>
                  <a:lnTo>
                    <a:pt x="122" y="3398"/>
                  </a:lnTo>
                  <a:cubicBezTo>
                    <a:pt x="122" y="3380"/>
                    <a:pt x="134" y="3364"/>
                    <a:pt x="152" y="3359"/>
                  </a:cubicBezTo>
                  <a:lnTo>
                    <a:pt x="286" y="3324"/>
                  </a:lnTo>
                  <a:cubicBezTo>
                    <a:pt x="298" y="3321"/>
                    <a:pt x="311" y="3323"/>
                    <a:pt x="321" y="3331"/>
                  </a:cubicBezTo>
                  <a:cubicBezTo>
                    <a:pt x="331" y="3339"/>
                    <a:pt x="337" y="3350"/>
                    <a:pt x="337" y="3363"/>
                  </a:cubicBezTo>
                  <a:lnTo>
                    <a:pt x="337" y="3761"/>
                  </a:lnTo>
                  <a:lnTo>
                    <a:pt x="337" y="3761"/>
                  </a:lnTo>
                  <a:close/>
                  <a:moveTo>
                    <a:pt x="729" y="4668"/>
                  </a:moveTo>
                  <a:cubicBezTo>
                    <a:pt x="729" y="4680"/>
                    <a:pt x="723" y="4692"/>
                    <a:pt x="714" y="4700"/>
                  </a:cubicBezTo>
                  <a:cubicBezTo>
                    <a:pt x="706" y="4705"/>
                    <a:pt x="698" y="4708"/>
                    <a:pt x="689" y="4708"/>
                  </a:cubicBezTo>
                  <a:cubicBezTo>
                    <a:pt x="686" y="4708"/>
                    <a:pt x="682" y="4707"/>
                    <a:pt x="678" y="4706"/>
                  </a:cubicBezTo>
                  <a:lnTo>
                    <a:pt x="494" y="4655"/>
                  </a:lnTo>
                  <a:cubicBezTo>
                    <a:pt x="477" y="4651"/>
                    <a:pt x="465" y="4635"/>
                    <a:pt x="465" y="4617"/>
                  </a:cubicBezTo>
                  <a:lnTo>
                    <a:pt x="465" y="4180"/>
                  </a:lnTo>
                  <a:cubicBezTo>
                    <a:pt x="465" y="4169"/>
                    <a:pt x="470" y="4158"/>
                    <a:pt x="478" y="4150"/>
                  </a:cubicBezTo>
                  <a:cubicBezTo>
                    <a:pt x="486" y="4143"/>
                    <a:pt x="498" y="4139"/>
                    <a:pt x="509" y="4140"/>
                  </a:cubicBezTo>
                  <a:lnTo>
                    <a:pt x="693" y="4158"/>
                  </a:lnTo>
                  <a:cubicBezTo>
                    <a:pt x="714" y="4160"/>
                    <a:pt x="729" y="4178"/>
                    <a:pt x="729" y="4198"/>
                  </a:cubicBezTo>
                  <a:lnTo>
                    <a:pt x="729" y="4668"/>
                  </a:lnTo>
                  <a:lnTo>
                    <a:pt x="729" y="4668"/>
                  </a:lnTo>
                  <a:close/>
                  <a:moveTo>
                    <a:pt x="729" y="3729"/>
                  </a:moveTo>
                  <a:cubicBezTo>
                    <a:pt x="729" y="3750"/>
                    <a:pt x="713" y="3767"/>
                    <a:pt x="692" y="3769"/>
                  </a:cubicBezTo>
                  <a:lnTo>
                    <a:pt x="508" y="3784"/>
                  </a:lnTo>
                  <a:lnTo>
                    <a:pt x="505" y="3784"/>
                  </a:lnTo>
                  <a:cubicBezTo>
                    <a:pt x="495" y="3784"/>
                    <a:pt x="485" y="3781"/>
                    <a:pt x="478" y="3774"/>
                  </a:cubicBezTo>
                  <a:cubicBezTo>
                    <a:pt x="469" y="3766"/>
                    <a:pt x="465" y="3756"/>
                    <a:pt x="465" y="3744"/>
                  </a:cubicBezTo>
                  <a:lnTo>
                    <a:pt x="465" y="3308"/>
                  </a:lnTo>
                  <a:cubicBezTo>
                    <a:pt x="465" y="3290"/>
                    <a:pt x="477" y="3274"/>
                    <a:pt x="495" y="3269"/>
                  </a:cubicBezTo>
                  <a:lnTo>
                    <a:pt x="679" y="3221"/>
                  </a:lnTo>
                  <a:cubicBezTo>
                    <a:pt x="691" y="3217"/>
                    <a:pt x="704" y="3220"/>
                    <a:pt x="714" y="3228"/>
                  </a:cubicBezTo>
                  <a:cubicBezTo>
                    <a:pt x="723" y="3235"/>
                    <a:pt x="729" y="3247"/>
                    <a:pt x="729" y="3260"/>
                  </a:cubicBezTo>
                  <a:lnTo>
                    <a:pt x="729" y="3729"/>
                  </a:lnTo>
                  <a:close/>
                  <a:moveTo>
                    <a:pt x="1737" y="4948"/>
                  </a:moveTo>
                  <a:cubicBezTo>
                    <a:pt x="1737" y="4960"/>
                    <a:pt x="1731" y="4972"/>
                    <a:pt x="1721" y="4980"/>
                  </a:cubicBezTo>
                  <a:cubicBezTo>
                    <a:pt x="1714" y="4985"/>
                    <a:pt x="1706" y="4988"/>
                    <a:pt x="1697" y="4988"/>
                  </a:cubicBezTo>
                  <a:cubicBezTo>
                    <a:pt x="1693" y="4988"/>
                    <a:pt x="1690" y="4987"/>
                    <a:pt x="1686" y="4986"/>
                  </a:cubicBezTo>
                  <a:lnTo>
                    <a:pt x="1449" y="4920"/>
                  </a:lnTo>
                  <a:cubicBezTo>
                    <a:pt x="1431" y="4916"/>
                    <a:pt x="1419" y="4900"/>
                    <a:pt x="1419" y="4882"/>
                  </a:cubicBezTo>
                  <a:lnTo>
                    <a:pt x="1419" y="4274"/>
                  </a:lnTo>
                  <a:cubicBezTo>
                    <a:pt x="1419" y="4262"/>
                    <a:pt x="1424" y="4251"/>
                    <a:pt x="1432" y="4244"/>
                  </a:cubicBezTo>
                  <a:cubicBezTo>
                    <a:pt x="1441" y="4236"/>
                    <a:pt x="1452" y="4232"/>
                    <a:pt x="1463" y="4233"/>
                  </a:cubicBezTo>
                  <a:lnTo>
                    <a:pt x="1701" y="4257"/>
                  </a:lnTo>
                  <a:cubicBezTo>
                    <a:pt x="1721" y="4259"/>
                    <a:pt x="1737" y="4276"/>
                    <a:pt x="1737" y="4297"/>
                  </a:cubicBezTo>
                  <a:lnTo>
                    <a:pt x="1737" y="4948"/>
                  </a:lnTo>
                  <a:close/>
                  <a:moveTo>
                    <a:pt x="1737" y="3646"/>
                  </a:moveTo>
                  <a:cubicBezTo>
                    <a:pt x="1737" y="3667"/>
                    <a:pt x="1721" y="3684"/>
                    <a:pt x="1700" y="3686"/>
                  </a:cubicBezTo>
                  <a:lnTo>
                    <a:pt x="1463" y="3705"/>
                  </a:lnTo>
                  <a:cubicBezTo>
                    <a:pt x="1462" y="3706"/>
                    <a:pt x="1461" y="3706"/>
                    <a:pt x="1459" y="3706"/>
                  </a:cubicBezTo>
                  <a:cubicBezTo>
                    <a:pt x="1449" y="3706"/>
                    <a:pt x="1440" y="3702"/>
                    <a:pt x="1432" y="3695"/>
                  </a:cubicBezTo>
                  <a:cubicBezTo>
                    <a:pt x="1424" y="3687"/>
                    <a:pt x="1419" y="3677"/>
                    <a:pt x="1419" y="3665"/>
                  </a:cubicBezTo>
                  <a:lnTo>
                    <a:pt x="1419" y="3057"/>
                  </a:lnTo>
                  <a:cubicBezTo>
                    <a:pt x="1419" y="3039"/>
                    <a:pt x="1432" y="3023"/>
                    <a:pt x="1449" y="3018"/>
                  </a:cubicBezTo>
                  <a:lnTo>
                    <a:pt x="1687" y="2956"/>
                  </a:lnTo>
                  <a:cubicBezTo>
                    <a:pt x="1699" y="2953"/>
                    <a:pt x="1712" y="2955"/>
                    <a:pt x="1721" y="2963"/>
                  </a:cubicBezTo>
                  <a:cubicBezTo>
                    <a:pt x="1731" y="2970"/>
                    <a:pt x="1737" y="2982"/>
                    <a:pt x="1737" y="2995"/>
                  </a:cubicBezTo>
                  <a:lnTo>
                    <a:pt x="1737" y="3646"/>
                  </a:lnTo>
                  <a:close/>
                  <a:moveTo>
                    <a:pt x="1737" y="2344"/>
                  </a:moveTo>
                  <a:cubicBezTo>
                    <a:pt x="1737" y="2360"/>
                    <a:pt x="1728" y="2374"/>
                    <a:pt x="1713" y="2381"/>
                  </a:cubicBezTo>
                  <a:lnTo>
                    <a:pt x="1476" y="2486"/>
                  </a:lnTo>
                  <a:cubicBezTo>
                    <a:pt x="1471" y="2488"/>
                    <a:pt x="1465" y="2489"/>
                    <a:pt x="1460" y="2489"/>
                  </a:cubicBezTo>
                  <a:cubicBezTo>
                    <a:pt x="1452" y="2489"/>
                    <a:pt x="1444" y="2487"/>
                    <a:pt x="1437" y="2483"/>
                  </a:cubicBezTo>
                  <a:cubicBezTo>
                    <a:pt x="1426" y="2475"/>
                    <a:pt x="1419" y="2463"/>
                    <a:pt x="1419" y="2449"/>
                  </a:cubicBezTo>
                  <a:lnTo>
                    <a:pt x="1419" y="1841"/>
                  </a:lnTo>
                  <a:cubicBezTo>
                    <a:pt x="1419" y="1827"/>
                    <a:pt x="1426" y="1814"/>
                    <a:pt x="1438" y="1807"/>
                  </a:cubicBezTo>
                  <a:lnTo>
                    <a:pt x="1676" y="1659"/>
                  </a:lnTo>
                  <a:cubicBezTo>
                    <a:pt x="1688" y="1651"/>
                    <a:pt x="1704" y="1651"/>
                    <a:pt x="1716" y="1658"/>
                  </a:cubicBezTo>
                  <a:cubicBezTo>
                    <a:pt x="1729" y="1665"/>
                    <a:pt x="1737" y="1678"/>
                    <a:pt x="1737" y="1693"/>
                  </a:cubicBezTo>
                  <a:lnTo>
                    <a:pt x="1737" y="2344"/>
                  </a:lnTo>
                  <a:lnTo>
                    <a:pt x="1737" y="2344"/>
                  </a:lnTo>
                  <a:close/>
                  <a:moveTo>
                    <a:pt x="2329" y="5112"/>
                  </a:moveTo>
                  <a:cubicBezTo>
                    <a:pt x="2329" y="5124"/>
                    <a:pt x="2323" y="5136"/>
                    <a:pt x="2313" y="5144"/>
                  </a:cubicBezTo>
                  <a:cubicBezTo>
                    <a:pt x="2306" y="5149"/>
                    <a:pt x="2297" y="5152"/>
                    <a:pt x="2289" y="5152"/>
                  </a:cubicBezTo>
                  <a:cubicBezTo>
                    <a:pt x="2285" y="5152"/>
                    <a:pt x="2281" y="5152"/>
                    <a:pt x="2278" y="5151"/>
                  </a:cubicBezTo>
                  <a:lnTo>
                    <a:pt x="1960" y="5062"/>
                  </a:lnTo>
                  <a:cubicBezTo>
                    <a:pt x="1942" y="5058"/>
                    <a:pt x="1930" y="5042"/>
                    <a:pt x="1930" y="5024"/>
                  </a:cubicBezTo>
                  <a:lnTo>
                    <a:pt x="1930" y="4323"/>
                  </a:lnTo>
                  <a:cubicBezTo>
                    <a:pt x="1930" y="4312"/>
                    <a:pt x="1935" y="4301"/>
                    <a:pt x="1943" y="4293"/>
                  </a:cubicBezTo>
                  <a:cubicBezTo>
                    <a:pt x="1952" y="4286"/>
                    <a:pt x="1963" y="4282"/>
                    <a:pt x="1974" y="4283"/>
                  </a:cubicBezTo>
                  <a:lnTo>
                    <a:pt x="2292" y="4314"/>
                  </a:lnTo>
                  <a:cubicBezTo>
                    <a:pt x="2313" y="4316"/>
                    <a:pt x="2329" y="4334"/>
                    <a:pt x="2329" y="4354"/>
                  </a:cubicBezTo>
                  <a:lnTo>
                    <a:pt x="2329" y="5112"/>
                  </a:lnTo>
                  <a:close/>
                  <a:moveTo>
                    <a:pt x="2329" y="3597"/>
                  </a:moveTo>
                  <a:cubicBezTo>
                    <a:pt x="2329" y="3618"/>
                    <a:pt x="2313" y="3635"/>
                    <a:pt x="2292" y="3637"/>
                  </a:cubicBezTo>
                  <a:lnTo>
                    <a:pt x="1974" y="3663"/>
                  </a:lnTo>
                  <a:cubicBezTo>
                    <a:pt x="1973" y="3663"/>
                    <a:pt x="1971" y="3664"/>
                    <a:pt x="1970" y="3664"/>
                  </a:cubicBezTo>
                  <a:cubicBezTo>
                    <a:pt x="1960" y="3664"/>
                    <a:pt x="1951" y="3660"/>
                    <a:pt x="1943" y="3653"/>
                  </a:cubicBezTo>
                  <a:cubicBezTo>
                    <a:pt x="1935" y="3645"/>
                    <a:pt x="1930" y="3634"/>
                    <a:pt x="1930" y="3623"/>
                  </a:cubicBezTo>
                  <a:lnTo>
                    <a:pt x="1930" y="2923"/>
                  </a:lnTo>
                  <a:cubicBezTo>
                    <a:pt x="1930" y="2905"/>
                    <a:pt x="1942" y="2889"/>
                    <a:pt x="1960" y="2884"/>
                  </a:cubicBezTo>
                  <a:lnTo>
                    <a:pt x="2278" y="2800"/>
                  </a:lnTo>
                  <a:cubicBezTo>
                    <a:pt x="2290" y="2797"/>
                    <a:pt x="2303" y="2800"/>
                    <a:pt x="2313" y="2807"/>
                  </a:cubicBezTo>
                  <a:cubicBezTo>
                    <a:pt x="2323" y="2815"/>
                    <a:pt x="2329" y="2827"/>
                    <a:pt x="2329" y="2839"/>
                  </a:cubicBezTo>
                  <a:lnTo>
                    <a:pt x="2329" y="3597"/>
                  </a:lnTo>
                  <a:lnTo>
                    <a:pt x="2329" y="3597"/>
                  </a:lnTo>
                  <a:close/>
                  <a:moveTo>
                    <a:pt x="2329" y="2082"/>
                  </a:moveTo>
                  <a:cubicBezTo>
                    <a:pt x="2329" y="2098"/>
                    <a:pt x="2319" y="2112"/>
                    <a:pt x="2305" y="2119"/>
                  </a:cubicBezTo>
                  <a:lnTo>
                    <a:pt x="1987" y="2260"/>
                  </a:lnTo>
                  <a:cubicBezTo>
                    <a:pt x="1982" y="2262"/>
                    <a:pt x="1976" y="2263"/>
                    <a:pt x="1970" y="2263"/>
                  </a:cubicBezTo>
                  <a:cubicBezTo>
                    <a:pt x="1963" y="2263"/>
                    <a:pt x="1955" y="2261"/>
                    <a:pt x="1949" y="2257"/>
                  </a:cubicBezTo>
                  <a:cubicBezTo>
                    <a:pt x="1937" y="2249"/>
                    <a:pt x="1930" y="2236"/>
                    <a:pt x="1930" y="2223"/>
                  </a:cubicBezTo>
                  <a:lnTo>
                    <a:pt x="1930" y="1523"/>
                  </a:lnTo>
                  <a:cubicBezTo>
                    <a:pt x="1930" y="1509"/>
                    <a:pt x="1938" y="1496"/>
                    <a:pt x="1949" y="1489"/>
                  </a:cubicBezTo>
                  <a:lnTo>
                    <a:pt x="2267" y="1290"/>
                  </a:lnTo>
                  <a:cubicBezTo>
                    <a:pt x="2280" y="1282"/>
                    <a:pt x="2295" y="1282"/>
                    <a:pt x="2308" y="1289"/>
                  </a:cubicBezTo>
                  <a:cubicBezTo>
                    <a:pt x="2321" y="1296"/>
                    <a:pt x="2329" y="1310"/>
                    <a:pt x="2329" y="1324"/>
                  </a:cubicBezTo>
                  <a:lnTo>
                    <a:pt x="2329" y="2082"/>
                  </a:lnTo>
                  <a:lnTo>
                    <a:pt x="2329" y="2082"/>
                  </a:lnTo>
                  <a:close/>
                  <a:moveTo>
                    <a:pt x="3152" y="5341"/>
                  </a:moveTo>
                  <a:cubicBezTo>
                    <a:pt x="3152" y="5352"/>
                    <a:pt x="3147" y="5364"/>
                    <a:pt x="3139" y="5372"/>
                  </a:cubicBezTo>
                  <a:cubicBezTo>
                    <a:pt x="3124" y="5387"/>
                    <a:pt x="3104" y="5387"/>
                    <a:pt x="3098" y="5387"/>
                  </a:cubicBezTo>
                  <a:lnTo>
                    <a:pt x="3097" y="5387"/>
                  </a:lnTo>
                  <a:cubicBezTo>
                    <a:pt x="3018" y="5387"/>
                    <a:pt x="2710" y="5276"/>
                    <a:pt x="2650" y="5254"/>
                  </a:cubicBezTo>
                  <a:cubicBezTo>
                    <a:pt x="2634" y="5248"/>
                    <a:pt x="2623" y="5233"/>
                    <a:pt x="2623" y="5216"/>
                  </a:cubicBezTo>
                  <a:lnTo>
                    <a:pt x="2623" y="4391"/>
                  </a:lnTo>
                  <a:cubicBezTo>
                    <a:pt x="2623" y="4380"/>
                    <a:pt x="2628" y="4369"/>
                    <a:pt x="2636" y="4361"/>
                  </a:cubicBezTo>
                  <a:cubicBezTo>
                    <a:pt x="2645" y="4354"/>
                    <a:pt x="2656" y="4350"/>
                    <a:pt x="2667" y="4351"/>
                  </a:cubicBezTo>
                  <a:lnTo>
                    <a:pt x="3115" y="4395"/>
                  </a:lnTo>
                  <a:cubicBezTo>
                    <a:pt x="3136" y="4397"/>
                    <a:pt x="3152" y="4414"/>
                    <a:pt x="3152" y="4435"/>
                  </a:cubicBezTo>
                  <a:cubicBezTo>
                    <a:pt x="3152" y="4444"/>
                    <a:pt x="3152" y="5302"/>
                    <a:pt x="3152" y="5341"/>
                  </a:cubicBezTo>
                  <a:close/>
                  <a:moveTo>
                    <a:pt x="3152" y="3529"/>
                  </a:moveTo>
                  <a:cubicBezTo>
                    <a:pt x="3152" y="3550"/>
                    <a:pt x="3136" y="3567"/>
                    <a:pt x="3115" y="3569"/>
                  </a:cubicBezTo>
                  <a:lnTo>
                    <a:pt x="2667" y="3606"/>
                  </a:lnTo>
                  <a:cubicBezTo>
                    <a:pt x="2665" y="3606"/>
                    <a:pt x="2664" y="3606"/>
                    <a:pt x="2663" y="3606"/>
                  </a:cubicBezTo>
                  <a:cubicBezTo>
                    <a:pt x="2653" y="3606"/>
                    <a:pt x="2643" y="3602"/>
                    <a:pt x="2636" y="3595"/>
                  </a:cubicBezTo>
                  <a:cubicBezTo>
                    <a:pt x="2628" y="3588"/>
                    <a:pt x="2623" y="3577"/>
                    <a:pt x="2623" y="3566"/>
                  </a:cubicBezTo>
                  <a:lnTo>
                    <a:pt x="2623" y="2741"/>
                  </a:lnTo>
                  <a:cubicBezTo>
                    <a:pt x="2623" y="2722"/>
                    <a:pt x="2635" y="2706"/>
                    <a:pt x="2653" y="2702"/>
                  </a:cubicBezTo>
                  <a:lnTo>
                    <a:pt x="3101" y="2584"/>
                  </a:lnTo>
                  <a:cubicBezTo>
                    <a:pt x="3113" y="2581"/>
                    <a:pt x="3126" y="2583"/>
                    <a:pt x="3136" y="2591"/>
                  </a:cubicBezTo>
                  <a:cubicBezTo>
                    <a:pt x="3146" y="2599"/>
                    <a:pt x="3152" y="2610"/>
                    <a:pt x="3152" y="2623"/>
                  </a:cubicBezTo>
                  <a:lnTo>
                    <a:pt x="3152" y="3529"/>
                  </a:lnTo>
                  <a:lnTo>
                    <a:pt x="3152" y="3529"/>
                  </a:lnTo>
                  <a:close/>
                  <a:moveTo>
                    <a:pt x="3152" y="1717"/>
                  </a:moveTo>
                  <a:cubicBezTo>
                    <a:pt x="3152" y="1733"/>
                    <a:pt x="3142" y="1748"/>
                    <a:pt x="3128" y="1754"/>
                  </a:cubicBezTo>
                  <a:lnTo>
                    <a:pt x="2680" y="1953"/>
                  </a:lnTo>
                  <a:cubicBezTo>
                    <a:pt x="2674" y="1955"/>
                    <a:pt x="2669" y="1956"/>
                    <a:pt x="2663" y="1956"/>
                  </a:cubicBezTo>
                  <a:cubicBezTo>
                    <a:pt x="2656" y="1956"/>
                    <a:pt x="2648" y="1954"/>
                    <a:pt x="2641" y="1950"/>
                  </a:cubicBezTo>
                  <a:cubicBezTo>
                    <a:pt x="2630" y="1942"/>
                    <a:pt x="2623" y="1930"/>
                    <a:pt x="2623" y="1916"/>
                  </a:cubicBezTo>
                  <a:lnTo>
                    <a:pt x="2623" y="1091"/>
                  </a:lnTo>
                  <a:cubicBezTo>
                    <a:pt x="2623" y="1077"/>
                    <a:pt x="2630" y="1064"/>
                    <a:pt x="2642" y="1057"/>
                  </a:cubicBezTo>
                  <a:lnTo>
                    <a:pt x="3090" y="777"/>
                  </a:lnTo>
                  <a:cubicBezTo>
                    <a:pt x="3103" y="769"/>
                    <a:pt x="3118" y="769"/>
                    <a:pt x="3131" y="776"/>
                  </a:cubicBezTo>
                  <a:cubicBezTo>
                    <a:pt x="3144" y="783"/>
                    <a:pt x="3152" y="797"/>
                    <a:pt x="3152" y="811"/>
                  </a:cubicBezTo>
                  <a:lnTo>
                    <a:pt x="3152" y="1717"/>
                  </a:lnTo>
                  <a:lnTo>
                    <a:pt x="3152" y="1717"/>
                  </a:lnTo>
                  <a:close/>
                  <a:moveTo>
                    <a:pt x="4934" y="1266"/>
                  </a:moveTo>
                  <a:cubicBezTo>
                    <a:pt x="4934" y="1252"/>
                    <a:pt x="4941" y="1240"/>
                    <a:pt x="4952" y="1232"/>
                  </a:cubicBezTo>
                  <a:cubicBezTo>
                    <a:pt x="4963" y="1225"/>
                    <a:pt x="4978" y="1224"/>
                    <a:pt x="4990" y="1229"/>
                  </a:cubicBezTo>
                  <a:lnTo>
                    <a:pt x="5469" y="1436"/>
                  </a:lnTo>
                  <a:cubicBezTo>
                    <a:pt x="5483" y="1442"/>
                    <a:pt x="5493" y="1457"/>
                    <a:pt x="5493" y="1473"/>
                  </a:cubicBezTo>
                  <a:lnTo>
                    <a:pt x="5493" y="2187"/>
                  </a:lnTo>
                  <a:cubicBezTo>
                    <a:pt x="5493" y="2200"/>
                    <a:pt x="5487" y="2212"/>
                    <a:pt x="5477" y="2220"/>
                  </a:cubicBezTo>
                  <a:cubicBezTo>
                    <a:pt x="5470" y="2225"/>
                    <a:pt x="5461" y="2228"/>
                    <a:pt x="5453" y="2228"/>
                  </a:cubicBezTo>
                  <a:cubicBezTo>
                    <a:pt x="5449" y="2228"/>
                    <a:pt x="5445" y="2227"/>
                    <a:pt x="5441" y="2226"/>
                  </a:cubicBezTo>
                  <a:lnTo>
                    <a:pt x="4963" y="2079"/>
                  </a:lnTo>
                  <a:cubicBezTo>
                    <a:pt x="4946" y="2074"/>
                    <a:pt x="4934" y="2058"/>
                    <a:pt x="4934" y="2040"/>
                  </a:cubicBezTo>
                  <a:lnTo>
                    <a:pt x="4934" y="1266"/>
                  </a:lnTo>
                  <a:lnTo>
                    <a:pt x="4934" y="1266"/>
                  </a:lnTo>
                  <a:close/>
                  <a:moveTo>
                    <a:pt x="4934" y="2815"/>
                  </a:moveTo>
                  <a:cubicBezTo>
                    <a:pt x="4934" y="2803"/>
                    <a:pt x="4939" y="2791"/>
                    <a:pt x="4948" y="2784"/>
                  </a:cubicBezTo>
                  <a:cubicBezTo>
                    <a:pt x="4958" y="2776"/>
                    <a:pt x="4970" y="2773"/>
                    <a:pt x="4981" y="2775"/>
                  </a:cubicBezTo>
                  <a:lnTo>
                    <a:pt x="5460" y="2862"/>
                  </a:lnTo>
                  <a:cubicBezTo>
                    <a:pt x="5479" y="2866"/>
                    <a:pt x="5493" y="2882"/>
                    <a:pt x="5493" y="2902"/>
                  </a:cubicBezTo>
                  <a:lnTo>
                    <a:pt x="5493" y="3623"/>
                  </a:lnTo>
                  <a:cubicBezTo>
                    <a:pt x="5493" y="3634"/>
                    <a:pt x="5488" y="3645"/>
                    <a:pt x="5480" y="3653"/>
                  </a:cubicBezTo>
                  <a:cubicBezTo>
                    <a:pt x="5473" y="3660"/>
                    <a:pt x="5463" y="3664"/>
                    <a:pt x="5453" y="3664"/>
                  </a:cubicBezTo>
                  <a:cubicBezTo>
                    <a:pt x="5452" y="3664"/>
                    <a:pt x="5451" y="3663"/>
                    <a:pt x="5450" y="3663"/>
                  </a:cubicBezTo>
                  <a:lnTo>
                    <a:pt x="4971" y="3629"/>
                  </a:lnTo>
                  <a:cubicBezTo>
                    <a:pt x="4950" y="3628"/>
                    <a:pt x="4934" y="3610"/>
                    <a:pt x="4934" y="3589"/>
                  </a:cubicBezTo>
                  <a:lnTo>
                    <a:pt x="4934" y="2815"/>
                  </a:lnTo>
                  <a:close/>
                  <a:moveTo>
                    <a:pt x="3688" y="727"/>
                  </a:moveTo>
                  <a:cubicBezTo>
                    <a:pt x="3688" y="714"/>
                    <a:pt x="3695" y="701"/>
                    <a:pt x="3706" y="694"/>
                  </a:cubicBezTo>
                  <a:cubicBezTo>
                    <a:pt x="3718" y="686"/>
                    <a:pt x="3732" y="685"/>
                    <a:pt x="3744" y="690"/>
                  </a:cubicBezTo>
                  <a:lnTo>
                    <a:pt x="4424" y="984"/>
                  </a:lnTo>
                  <a:cubicBezTo>
                    <a:pt x="4439" y="991"/>
                    <a:pt x="4449" y="1005"/>
                    <a:pt x="4449" y="1021"/>
                  </a:cubicBezTo>
                  <a:lnTo>
                    <a:pt x="4449" y="1867"/>
                  </a:lnTo>
                  <a:cubicBezTo>
                    <a:pt x="4449" y="1879"/>
                    <a:pt x="4442" y="1891"/>
                    <a:pt x="4432" y="1899"/>
                  </a:cubicBezTo>
                  <a:cubicBezTo>
                    <a:pt x="4425" y="1904"/>
                    <a:pt x="4417" y="1907"/>
                    <a:pt x="4408" y="1907"/>
                  </a:cubicBezTo>
                  <a:cubicBezTo>
                    <a:pt x="4404" y="1907"/>
                    <a:pt x="4400" y="1906"/>
                    <a:pt x="4396" y="1905"/>
                  </a:cubicBezTo>
                  <a:lnTo>
                    <a:pt x="3717" y="1696"/>
                  </a:lnTo>
                  <a:cubicBezTo>
                    <a:pt x="3700" y="1691"/>
                    <a:pt x="3688" y="1675"/>
                    <a:pt x="3688" y="1658"/>
                  </a:cubicBezTo>
                  <a:lnTo>
                    <a:pt x="3688" y="727"/>
                  </a:lnTo>
                  <a:lnTo>
                    <a:pt x="3688" y="727"/>
                  </a:lnTo>
                  <a:close/>
                  <a:moveTo>
                    <a:pt x="3688" y="3518"/>
                  </a:moveTo>
                  <a:lnTo>
                    <a:pt x="3688" y="2588"/>
                  </a:lnTo>
                  <a:cubicBezTo>
                    <a:pt x="3688" y="2576"/>
                    <a:pt x="3694" y="2564"/>
                    <a:pt x="3703" y="2557"/>
                  </a:cubicBezTo>
                  <a:cubicBezTo>
                    <a:pt x="3712" y="2549"/>
                    <a:pt x="3724" y="2546"/>
                    <a:pt x="3736" y="2548"/>
                  </a:cubicBezTo>
                  <a:lnTo>
                    <a:pt x="4415" y="2672"/>
                  </a:lnTo>
                  <a:cubicBezTo>
                    <a:pt x="4434" y="2676"/>
                    <a:pt x="4448" y="2692"/>
                    <a:pt x="4448" y="2712"/>
                  </a:cubicBezTo>
                  <a:lnTo>
                    <a:pt x="4448" y="3557"/>
                  </a:lnTo>
                  <a:cubicBezTo>
                    <a:pt x="4448" y="3568"/>
                    <a:pt x="4444" y="3579"/>
                    <a:pt x="4436" y="3586"/>
                  </a:cubicBezTo>
                  <a:cubicBezTo>
                    <a:pt x="4428" y="3593"/>
                    <a:pt x="4418" y="3597"/>
                    <a:pt x="4408" y="3597"/>
                  </a:cubicBezTo>
                  <a:cubicBezTo>
                    <a:pt x="4407" y="3597"/>
                    <a:pt x="4407" y="3597"/>
                    <a:pt x="4406" y="3597"/>
                  </a:cubicBezTo>
                  <a:lnTo>
                    <a:pt x="3726" y="3558"/>
                  </a:lnTo>
                  <a:cubicBezTo>
                    <a:pt x="3705" y="3557"/>
                    <a:pt x="3688" y="3539"/>
                    <a:pt x="3688" y="3518"/>
                  </a:cubicBezTo>
                  <a:close/>
                  <a:moveTo>
                    <a:pt x="5014" y="6300"/>
                  </a:moveTo>
                  <a:cubicBezTo>
                    <a:pt x="5014" y="6317"/>
                    <a:pt x="5004" y="6331"/>
                    <a:pt x="4989" y="6338"/>
                  </a:cubicBezTo>
                  <a:lnTo>
                    <a:pt x="4099" y="6676"/>
                  </a:lnTo>
                  <a:cubicBezTo>
                    <a:pt x="4094" y="6677"/>
                    <a:pt x="4089" y="6678"/>
                    <a:pt x="4085" y="6678"/>
                  </a:cubicBezTo>
                  <a:cubicBezTo>
                    <a:pt x="4077" y="6678"/>
                    <a:pt x="4069" y="6676"/>
                    <a:pt x="4062" y="6671"/>
                  </a:cubicBezTo>
                  <a:cubicBezTo>
                    <a:pt x="4051" y="6664"/>
                    <a:pt x="4045" y="6651"/>
                    <a:pt x="4045" y="6638"/>
                  </a:cubicBezTo>
                  <a:lnTo>
                    <a:pt x="4045" y="4424"/>
                  </a:lnTo>
                  <a:cubicBezTo>
                    <a:pt x="4045" y="4403"/>
                    <a:pt x="4061" y="4385"/>
                    <a:pt x="4082" y="4384"/>
                  </a:cubicBezTo>
                  <a:lnTo>
                    <a:pt x="4972" y="4323"/>
                  </a:lnTo>
                  <a:cubicBezTo>
                    <a:pt x="4983" y="4323"/>
                    <a:pt x="4994" y="4327"/>
                    <a:pt x="5002" y="4334"/>
                  </a:cubicBezTo>
                  <a:cubicBezTo>
                    <a:pt x="5010" y="4342"/>
                    <a:pt x="5015" y="4352"/>
                    <a:pt x="5015" y="4364"/>
                  </a:cubicBezTo>
                  <a:lnTo>
                    <a:pt x="5015" y="6300"/>
                  </a:lnTo>
                  <a:lnTo>
                    <a:pt x="5014" y="6300"/>
                  </a:lnTo>
                  <a:close/>
                  <a:moveTo>
                    <a:pt x="6087" y="5892"/>
                  </a:moveTo>
                  <a:cubicBezTo>
                    <a:pt x="6087" y="5909"/>
                    <a:pt x="6076" y="5924"/>
                    <a:pt x="6061" y="5930"/>
                  </a:cubicBezTo>
                  <a:lnTo>
                    <a:pt x="5467" y="6156"/>
                  </a:lnTo>
                  <a:cubicBezTo>
                    <a:pt x="5462" y="6157"/>
                    <a:pt x="5458" y="6158"/>
                    <a:pt x="5453" y="6158"/>
                  </a:cubicBezTo>
                  <a:cubicBezTo>
                    <a:pt x="5445" y="6158"/>
                    <a:pt x="5437" y="6156"/>
                    <a:pt x="5430" y="6151"/>
                  </a:cubicBezTo>
                  <a:cubicBezTo>
                    <a:pt x="5419" y="6144"/>
                    <a:pt x="5413" y="6131"/>
                    <a:pt x="5413" y="6118"/>
                  </a:cubicBezTo>
                  <a:lnTo>
                    <a:pt x="5413" y="4331"/>
                  </a:lnTo>
                  <a:cubicBezTo>
                    <a:pt x="5413" y="4310"/>
                    <a:pt x="5429" y="4293"/>
                    <a:pt x="5450" y="4291"/>
                  </a:cubicBezTo>
                  <a:lnTo>
                    <a:pt x="6044" y="4251"/>
                  </a:lnTo>
                  <a:cubicBezTo>
                    <a:pt x="6055" y="4250"/>
                    <a:pt x="6066" y="4254"/>
                    <a:pt x="6074" y="4262"/>
                  </a:cubicBezTo>
                  <a:cubicBezTo>
                    <a:pt x="6082" y="4269"/>
                    <a:pt x="6087" y="4280"/>
                    <a:pt x="6087" y="4291"/>
                  </a:cubicBezTo>
                  <a:lnTo>
                    <a:pt x="6087" y="5892"/>
                  </a:lnTo>
                  <a:close/>
                  <a:moveTo>
                    <a:pt x="6258" y="3660"/>
                  </a:moveTo>
                  <a:cubicBezTo>
                    <a:pt x="6258" y="3671"/>
                    <a:pt x="6253" y="3682"/>
                    <a:pt x="6245" y="3690"/>
                  </a:cubicBezTo>
                  <a:cubicBezTo>
                    <a:pt x="6238" y="3697"/>
                    <a:pt x="6228" y="3701"/>
                    <a:pt x="6218" y="3701"/>
                  </a:cubicBezTo>
                  <a:lnTo>
                    <a:pt x="6215" y="3701"/>
                  </a:lnTo>
                  <a:lnTo>
                    <a:pt x="5860" y="3680"/>
                  </a:lnTo>
                  <a:cubicBezTo>
                    <a:pt x="5839" y="3679"/>
                    <a:pt x="5822" y="3662"/>
                    <a:pt x="5822" y="3640"/>
                  </a:cubicBezTo>
                  <a:lnTo>
                    <a:pt x="5822" y="2977"/>
                  </a:lnTo>
                  <a:cubicBezTo>
                    <a:pt x="5822" y="2965"/>
                    <a:pt x="5828" y="2953"/>
                    <a:pt x="5837" y="2946"/>
                  </a:cubicBezTo>
                  <a:cubicBezTo>
                    <a:pt x="5846" y="2938"/>
                    <a:pt x="5858" y="2935"/>
                    <a:pt x="5870" y="2937"/>
                  </a:cubicBezTo>
                  <a:lnTo>
                    <a:pt x="6225" y="3002"/>
                  </a:lnTo>
                  <a:cubicBezTo>
                    <a:pt x="6244" y="3005"/>
                    <a:pt x="6258" y="3022"/>
                    <a:pt x="6258" y="3041"/>
                  </a:cubicBezTo>
                  <a:lnTo>
                    <a:pt x="6258" y="3660"/>
                  </a:lnTo>
                  <a:lnTo>
                    <a:pt x="6258" y="3660"/>
                  </a:lnTo>
                  <a:close/>
                  <a:moveTo>
                    <a:pt x="6258" y="2422"/>
                  </a:moveTo>
                  <a:cubicBezTo>
                    <a:pt x="6258" y="2435"/>
                    <a:pt x="6252" y="2447"/>
                    <a:pt x="6242" y="2455"/>
                  </a:cubicBezTo>
                  <a:cubicBezTo>
                    <a:pt x="6235" y="2460"/>
                    <a:pt x="6226" y="2463"/>
                    <a:pt x="6218" y="2463"/>
                  </a:cubicBezTo>
                  <a:cubicBezTo>
                    <a:pt x="6214" y="2463"/>
                    <a:pt x="6210" y="2462"/>
                    <a:pt x="6206" y="2461"/>
                  </a:cubicBezTo>
                  <a:lnTo>
                    <a:pt x="5851" y="2352"/>
                  </a:lnTo>
                  <a:cubicBezTo>
                    <a:pt x="5834" y="2346"/>
                    <a:pt x="5823" y="2331"/>
                    <a:pt x="5823" y="2313"/>
                  </a:cubicBezTo>
                  <a:lnTo>
                    <a:pt x="5823" y="1650"/>
                  </a:lnTo>
                  <a:cubicBezTo>
                    <a:pt x="5823" y="1636"/>
                    <a:pt x="5829" y="1624"/>
                    <a:pt x="5841" y="1616"/>
                  </a:cubicBezTo>
                  <a:cubicBezTo>
                    <a:pt x="5852" y="1609"/>
                    <a:pt x="5866" y="1608"/>
                    <a:pt x="5879" y="1613"/>
                  </a:cubicBezTo>
                  <a:lnTo>
                    <a:pt x="6234" y="1766"/>
                  </a:lnTo>
                  <a:cubicBezTo>
                    <a:pt x="6249" y="1773"/>
                    <a:pt x="6258" y="1787"/>
                    <a:pt x="6258" y="1803"/>
                  </a:cubicBezTo>
                  <a:lnTo>
                    <a:pt x="6258" y="2422"/>
                  </a:lnTo>
                  <a:lnTo>
                    <a:pt x="6258" y="2422"/>
                  </a:lnTo>
                  <a:close/>
                  <a:moveTo>
                    <a:pt x="6968" y="4762"/>
                  </a:moveTo>
                  <a:cubicBezTo>
                    <a:pt x="6968" y="4781"/>
                    <a:pt x="6954" y="4798"/>
                    <a:pt x="6935" y="4801"/>
                  </a:cubicBezTo>
                  <a:lnTo>
                    <a:pt x="6677" y="4851"/>
                  </a:lnTo>
                  <a:cubicBezTo>
                    <a:pt x="6674" y="4852"/>
                    <a:pt x="6672" y="4852"/>
                    <a:pt x="6669" y="4852"/>
                  </a:cubicBezTo>
                  <a:cubicBezTo>
                    <a:pt x="6660" y="4852"/>
                    <a:pt x="6651" y="4848"/>
                    <a:pt x="6644" y="4842"/>
                  </a:cubicBezTo>
                  <a:cubicBezTo>
                    <a:pt x="6635" y="4835"/>
                    <a:pt x="6629" y="4824"/>
                    <a:pt x="6629" y="4812"/>
                  </a:cubicBezTo>
                  <a:lnTo>
                    <a:pt x="6629" y="4249"/>
                  </a:lnTo>
                  <a:cubicBezTo>
                    <a:pt x="6629" y="4228"/>
                    <a:pt x="6646" y="4210"/>
                    <a:pt x="6667" y="4209"/>
                  </a:cubicBezTo>
                  <a:lnTo>
                    <a:pt x="6925" y="4191"/>
                  </a:lnTo>
                  <a:cubicBezTo>
                    <a:pt x="6936" y="4191"/>
                    <a:pt x="6947" y="4195"/>
                    <a:pt x="6955" y="4202"/>
                  </a:cubicBezTo>
                  <a:cubicBezTo>
                    <a:pt x="6963" y="4210"/>
                    <a:pt x="6968" y="4220"/>
                    <a:pt x="6968" y="4232"/>
                  </a:cubicBezTo>
                  <a:lnTo>
                    <a:pt x="6968" y="4762"/>
                  </a:lnTo>
                  <a:lnTo>
                    <a:pt x="6968" y="4762"/>
                  </a:lnTo>
                  <a:close/>
                  <a:moveTo>
                    <a:pt x="6968" y="3701"/>
                  </a:moveTo>
                  <a:cubicBezTo>
                    <a:pt x="6968" y="3712"/>
                    <a:pt x="6963" y="3723"/>
                    <a:pt x="6955" y="3730"/>
                  </a:cubicBezTo>
                  <a:cubicBezTo>
                    <a:pt x="6947" y="3737"/>
                    <a:pt x="6938" y="3741"/>
                    <a:pt x="6927" y="3741"/>
                  </a:cubicBezTo>
                  <a:lnTo>
                    <a:pt x="6925" y="3741"/>
                  </a:lnTo>
                  <a:lnTo>
                    <a:pt x="6667" y="3726"/>
                  </a:lnTo>
                  <a:cubicBezTo>
                    <a:pt x="6646" y="3725"/>
                    <a:pt x="6629" y="3708"/>
                    <a:pt x="6629" y="3686"/>
                  </a:cubicBezTo>
                  <a:lnTo>
                    <a:pt x="6629" y="3124"/>
                  </a:lnTo>
                  <a:cubicBezTo>
                    <a:pt x="6629" y="3112"/>
                    <a:pt x="6634" y="3101"/>
                    <a:pt x="6644" y="3093"/>
                  </a:cubicBezTo>
                  <a:cubicBezTo>
                    <a:pt x="6653" y="3085"/>
                    <a:pt x="6665" y="3082"/>
                    <a:pt x="6677" y="3084"/>
                  </a:cubicBezTo>
                  <a:lnTo>
                    <a:pt x="6934" y="3131"/>
                  </a:lnTo>
                  <a:cubicBezTo>
                    <a:pt x="6953" y="3135"/>
                    <a:pt x="6967" y="3151"/>
                    <a:pt x="6967" y="3171"/>
                  </a:cubicBezTo>
                  <a:lnTo>
                    <a:pt x="6967" y="3701"/>
                  </a:lnTo>
                  <a:lnTo>
                    <a:pt x="6968" y="3701"/>
                  </a:lnTo>
                  <a:close/>
                  <a:moveTo>
                    <a:pt x="7404" y="4678"/>
                  </a:moveTo>
                  <a:cubicBezTo>
                    <a:pt x="7404" y="4697"/>
                    <a:pt x="7390" y="4714"/>
                    <a:pt x="7371" y="4717"/>
                  </a:cubicBezTo>
                  <a:lnTo>
                    <a:pt x="7165" y="4757"/>
                  </a:lnTo>
                  <a:cubicBezTo>
                    <a:pt x="7162" y="4757"/>
                    <a:pt x="7160" y="4758"/>
                    <a:pt x="7157" y="4758"/>
                  </a:cubicBezTo>
                  <a:cubicBezTo>
                    <a:pt x="7148" y="4758"/>
                    <a:pt x="7139" y="4754"/>
                    <a:pt x="7132" y="4748"/>
                  </a:cubicBezTo>
                  <a:cubicBezTo>
                    <a:pt x="7122" y="4741"/>
                    <a:pt x="7117" y="4729"/>
                    <a:pt x="7117" y="4717"/>
                  </a:cubicBezTo>
                  <a:lnTo>
                    <a:pt x="7117" y="4216"/>
                  </a:lnTo>
                  <a:cubicBezTo>
                    <a:pt x="7117" y="4195"/>
                    <a:pt x="7134" y="4177"/>
                    <a:pt x="7155" y="4176"/>
                  </a:cubicBezTo>
                  <a:lnTo>
                    <a:pt x="7361" y="4162"/>
                  </a:lnTo>
                  <a:cubicBezTo>
                    <a:pt x="7372" y="4161"/>
                    <a:pt x="7383" y="4165"/>
                    <a:pt x="7391" y="4172"/>
                  </a:cubicBezTo>
                  <a:cubicBezTo>
                    <a:pt x="7399" y="4180"/>
                    <a:pt x="7404" y="4191"/>
                    <a:pt x="7404" y="4202"/>
                  </a:cubicBezTo>
                  <a:lnTo>
                    <a:pt x="7404" y="4678"/>
                  </a:lnTo>
                  <a:lnTo>
                    <a:pt x="7404" y="4678"/>
                  </a:lnTo>
                  <a:close/>
                  <a:moveTo>
                    <a:pt x="7404" y="3726"/>
                  </a:moveTo>
                  <a:cubicBezTo>
                    <a:pt x="7404" y="3737"/>
                    <a:pt x="7399" y="3748"/>
                    <a:pt x="7391" y="3755"/>
                  </a:cubicBezTo>
                  <a:cubicBezTo>
                    <a:pt x="7384" y="3762"/>
                    <a:pt x="7374" y="3766"/>
                    <a:pt x="7364" y="3766"/>
                  </a:cubicBezTo>
                  <a:cubicBezTo>
                    <a:pt x="7363" y="3766"/>
                    <a:pt x="7362" y="3766"/>
                    <a:pt x="7361" y="3766"/>
                  </a:cubicBezTo>
                  <a:lnTo>
                    <a:pt x="7155" y="3754"/>
                  </a:lnTo>
                  <a:cubicBezTo>
                    <a:pt x="7134" y="3753"/>
                    <a:pt x="7117" y="3736"/>
                    <a:pt x="7117" y="3714"/>
                  </a:cubicBezTo>
                  <a:lnTo>
                    <a:pt x="7117" y="3219"/>
                  </a:lnTo>
                  <a:cubicBezTo>
                    <a:pt x="7117" y="3207"/>
                    <a:pt x="7122" y="3196"/>
                    <a:pt x="7131" y="3188"/>
                  </a:cubicBezTo>
                  <a:cubicBezTo>
                    <a:pt x="7140" y="3181"/>
                    <a:pt x="7152" y="3177"/>
                    <a:pt x="7164" y="3179"/>
                  </a:cubicBezTo>
                  <a:lnTo>
                    <a:pt x="7370" y="3210"/>
                  </a:lnTo>
                  <a:cubicBezTo>
                    <a:pt x="7390" y="3213"/>
                    <a:pt x="7404" y="3230"/>
                    <a:pt x="7404" y="3250"/>
                  </a:cubicBezTo>
                  <a:lnTo>
                    <a:pt x="7404" y="3726"/>
                  </a:lnTo>
                  <a:lnTo>
                    <a:pt x="7404" y="3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982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53604" y="1861004"/>
            <a:ext cx="1789113" cy="1790700"/>
          </a:xfrm>
          <a:prstGeom prst="rect">
            <a:avLst/>
          </a:prstGeom>
          <a:solidFill>
            <a:srgbClr val="009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2040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76814" y="40993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08001" y="2314120"/>
            <a:ext cx="1023516" cy="889909"/>
          </a:xfrm>
          <a:prstGeom prst="rect">
            <a:avLst/>
          </a:prstGeom>
          <a:noFill/>
          <a:ln w="117475">
            <a:solidFill>
              <a:schemeClr val="accent1"/>
            </a:solidFill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7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9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8410031-5F9D-4D4E-9772-7D15F8165B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" y="1123957"/>
            <a:ext cx="12185179" cy="4645313"/>
            <a:chOff x="9" y="1123957"/>
            <a:chExt cx="12185179" cy="4645313"/>
          </a:xfrm>
        </p:grpSpPr>
        <p:sp>
          <p:nvSpPr>
            <p:cNvPr id="6" name="îSḷíḍè">
              <a:extLst>
                <a:ext uri="{FF2B5EF4-FFF2-40B4-BE49-F238E27FC236}">
                  <a16:creationId xmlns:a16="http://schemas.microsoft.com/office/drawing/2014/main" xmlns="" id="{FE75C7C8-1712-4A14-B845-ABB28CE4DB22}"/>
                </a:ext>
              </a:extLst>
            </p:cNvPr>
            <p:cNvSpPr/>
            <p:nvPr/>
          </p:nvSpPr>
          <p:spPr>
            <a:xfrm>
              <a:off x="8364261" y="1123959"/>
              <a:ext cx="3820927" cy="4645311"/>
            </a:xfrm>
            <a:prstGeom prst="flowChartManualInput">
              <a:avLst/>
            </a:prstGeom>
            <a:blipFill>
              <a:blip r:embed="rId3"/>
              <a:stretch>
                <a:fillRect l="-31156" r="-3094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ṩľïḓê">
              <a:extLst>
                <a:ext uri="{FF2B5EF4-FFF2-40B4-BE49-F238E27FC236}">
                  <a16:creationId xmlns:a16="http://schemas.microsoft.com/office/drawing/2014/main" xmlns="" id="{AE8AB7EF-578C-46A0-9B6A-3E6FB2264A18}"/>
                </a:ext>
              </a:extLst>
            </p:cNvPr>
            <p:cNvSpPr/>
            <p:nvPr/>
          </p:nvSpPr>
          <p:spPr>
            <a:xfrm>
              <a:off x="9" y="1123957"/>
              <a:ext cx="3820927" cy="4645311"/>
            </a:xfrm>
            <a:prstGeom prst="flowChartManualInput">
              <a:avLst/>
            </a:prstGeom>
            <a:blipFill>
              <a:blip r:embed="rId4"/>
              <a:stretch>
                <a:fillRect l="-31156" r="-3094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ŝ1íde">
              <a:extLst>
                <a:ext uri="{FF2B5EF4-FFF2-40B4-BE49-F238E27FC236}">
                  <a16:creationId xmlns:a16="http://schemas.microsoft.com/office/drawing/2014/main" xmlns="" id="{A7B56F5A-3FEC-46AB-BAC2-D7CC93A3D6D0}"/>
                </a:ext>
              </a:extLst>
            </p:cNvPr>
            <p:cNvSpPr/>
            <p:nvPr/>
          </p:nvSpPr>
          <p:spPr>
            <a:xfrm>
              <a:off x="7394011" y="5031709"/>
              <a:ext cx="737560" cy="737559"/>
            </a:xfrm>
            <a:prstGeom prst="round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ŝļïḋe">
              <a:extLst>
                <a:ext uri="{FF2B5EF4-FFF2-40B4-BE49-F238E27FC236}">
                  <a16:creationId xmlns:a16="http://schemas.microsoft.com/office/drawing/2014/main" xmlns="" id="{5D1A3A22-34F7-4993-A5CC-9164F41E3C37}"/>
                </a:ext>
              </a:extLst>
            </p:cNvPr>
            <p:cNvSpPr/>
            <p:nvPr/>
          </p:nvSpPr>
          <p:spPr bwMode="auto">
            <a:xfrm>
              <a:off x="7596592" y="5221669"/>
              <a:ext cx="332411" cy="357627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0" name="ïşļïďê">
              <a:extLst>
                <a:ext uri="{FF2B5EF4-FFF2-40B4-BE49-F238E27FC236}">
                  <a16:creationId xmlns:a16="http://schemas.microsoft.com/office/drawing/2014/main" xmlns="" id="{A947ABA1-18E9-4D37-9276-519D4F9CB20B}"/>
                </a:ext>
              </a:extLst>
            </p:cNvPr>
            <p:cNvSpPr/>
            <p:nvPr/>
          </p:nvSpPr>
          <p:spPr>
            <a:xfrm>
              <a:off x="4065694" y="5031709"/>
              <a:ext cx="737560" cy="737559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ṡliďè">
              <a:extLst>
                <a:ext uri="{FF2B5EF4-FFF2-40B4-BE49-F238E27FC236}">
                  <a16:creationId xmlns:a16="http://schemas.microsoft.com/office/drawing/2014/main" xmlns="" id="{796BEE75-1E86-435D-AFB5-BE8E6D9E419D}"/>
                </a:ext>
              </a:extLst>
            </p:cNvPr>
            <p:cNvSpPr/>
            <p:nvPr/>
          </p:nvSpPr>
          <p:spPr bwMode="auto">
            <a:xfrm>
              <a:off x="4253374" y="5244591"/>
              <a:ext cx="362211" cy="31177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îṥ1ïdè">
              <a:extLst>
                <a:ext uri="{FF2B5EF4-FFF2-40B4-BE49-F238E27FC236}">
                  <a16:creationId xmlns:a16="http://schemas.microsoft.com/office/drawing/2014/main" xmlns="" id="{E0760B50-AC35-4C6C-A14A-71BA7EA58444}"/>
                </a:ext>
              </a:extLst>
            </p:cNvPr>
            <p:cNvSpPr/>
            <p:nvPr/>
          </p:nvSpPr>
          <p:spPr>
            <a:xfrm>
              <a:off x="6284572" y="5031709"/>
              <a:ext cx="737560" cy="737559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Sḻíḓè">
              <a:extLst>
                <a:ext uri="{FF2B5EF4-FFF2-40B4-BE49-F238E27FC236}">
                  <a16:creationId xmlns:a16="http://schemas.microsoft.com/office/drawing/2014/main" xmlns="" id="{5AAF0E3F-2E59-4091-AC94-5FC84E3782D4}"/>
                </a:ext>
              </a:extLst>
            </p:cNvPr>
            <p:cNvSpPr/>
            <p:nvPr/>
          </p:nvSpPr>
          <p:spPr bwMode="auto">
            <a:xfrm>
              <a:off x="6472248" y="5264085"/>
              <a:ext cx="362212" cy="272807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ïṡľiḑê">
              <a:extLst>
                <a:ext uri="{FF2B5EF4-FFF2-40B4-BE49-F238E27FC236}">
                  <a16:creationId xmlns:a16="http://schemas.microsoft.com/office/drawing/2014/main" xmlns="" id="{9FCAFDBF-905D-47BA-A296-547568022DF4}"/>
                </a:ext>
              </a:extLst>
            </p:cNvPr>
            <p:cNvSpPr/>
            <p:nvPr/>
          </p:nvSpPr>
          <p:spPr>
            <a:xfrm>
              <a:off x="5175133" y="5031709"/>
              <a:ext cx="737560" cy="737559"/>
            </a:xfrm>
            <a:prstGeom prst="round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ṧḷîḑé">
              <a:extLst>
                <a:ext uri="{FF2B5EF4-FFF2-40B4-BE49-F238E27FC236}">
                  <a16:creationId xmlns:a16="http://schemas.microsoft.com/office/drawing/2014/main" xmlns="" id="{302832D0-D3BE-495E-9CC6-590D6A7D8BD9}"/>
                </a:ext>
              </a:extLst>
            </p:cNvPr>
            <p:cNvSpPr/>
            <p:nvPr/>
          </p:nvSpPr>
          <p:spPr bwMode="auto">
            <a:xfrm>
              <a:off x="5419891" y="5191813"/>
              <a:ext cx="248051" cy="417351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6" name="ïṥḷiḓê">
              <a:extLst>
                <a:ext uri="{FF2B5EF4-FFF2-40B4-BE49-F238E27FC236}">
                  <a16:creationId xmlns:a16="http://schemas.microsoft.com/office/drawing/2014/main" xmlns="" id="{7A2E3BE1-419E-4CEB-923C-8778C2A144F9}"/>
                </a:ext>
              </a:extLst>
            </p:cNvPr>
            <p:cNvGrpSpPr/>
            <p:nvPr/>
          </p:nvGrpSpPr>
          <p:grpSpPr>
            <a:xfrm>
              <a:off x="4000679" y="1173376"/>
              <a:ext cx="4297109" cy="730088"/>
              <a:chOff x="4000679" y="1566508"/>
              <a:chExt cx="4297109" cy="730088"/>
            </a:xfrm>
          </p:grpSpPr>
          <p:sp>
            <p:nvSpPr>
              <p:cNvPr id="32" name="ïṡľîḓè">
                <a:extLst>
                  <a:ext uri="{FF2B5EF4-FFF2-40B4-BE49-F238E27FC236}">
                    <a16:creationId xmlns:a16="http://schemas.microsoft.com/office/drawing/2014/main" xmlns="" id="{3A9B991F-AD71-41B7-921C-A69393D95107}"/>
                  </a:ext>
                </a:extLst>
              </p:cNvPr>
              <p:cNvSpPr/>
              <p:nvPr/>
            </p:nvSpPr>
            <p:spPr bwMode="auto">
              <a:xfrm>
                <a:off x="4000679" y="1752641"/>
                <a:ext cx="248780" cy="250771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47" y="58"/>
                  </a:cxn>
                  <a:cxn ang="0">
                    <a:pos x="11" y="58"/>
                  </a:cxn>
                  <a:cxn ang="0">
                    <a:pos x="0" y="47"/>
                  </a:cxn>
                  <a:cxn ang="0">
                    <a:pos x="0" y="10"/>
                  </a:cxn>
                  <a:cxn ang="0">
                    <a:pos x="11" y="0"/>
                  </a:cxn>
                  <a:cxn ang="0">
                    <a:pos x="47" y="0"/>
                  </a:cxn>
                  <a:cxn ang="0">
                    <a:pos x="58" y="10"/>
                  </a:cxn>
                  <a:cxn ang="0">
                    <a:pos x="58" y="47"/>
                  </a:cxn>
                  <a:cxn ang="0">
                    <a:pos x="49" y="21"/>
                  </a:cxn>
                  <a:cxn ang="0">
                    <a:pos x="49" y="17"/>
                  </a:cxn>
                  <a:cxn ang="0">
                    <a:pos x="45" y="13"/>
                  </a:cxn>
                  <a:cxn ang="0">
                    <a:pos x="42" y="13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3" y="23"/>
                  </a:cxn>
                  <a:cxn ang="0">
                    <a:pos x="9" y="27"/>
                  </a:cxn>
                  <a:cxn ang="0">
                    <a:pos x="9" y="30"/>
                  </a:cxn>
                  <a:cxn ang="0">
                    <a:pos x="22" y="44"/>
                  </a:cxn>
                  <a:cxn ang="0">
                    <a:pos x="26" y="44"/>
                  </a:cxn>
                  <a:cxn ang="0">
                    <a:pos x="49" y="21"/>
                  </a:cxn>
                </a:cxnLst>
                <a:rect l="0" t="0" r="r" b="b"/>
                <a:pathLst>
                  <a:path w="58" h="58">
                    <a:moveTo>
                      <a:pt x="58" y="47"/>
                    </a:moveTo>
                    <a:cubicBezTo>
                      <a:pt x="58" y="53"/>
                      <a:pt x="53" y="58"/>
                      <a:pt x="47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8" y="4"/>
                      <a:pt x="58" y="10"/>
                    </a:cubicBezTo>
                    <a:lnTo>
                      <a:pt x="58" y="47"/>
                    </a:lnTo>
                    <a:close/>
                    <a:moveTo>
                      <a:pt x="49" y="21"/>
                    </a:moveTo>
                    <a:cubicBezTo>
                      <a:pt x="50" y="20"/>
                      <a:pt x="50" y="18"/>
                      <a:pt x="49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4" y="12"/>
                      <a:pt x="43" y="12"/>
                      <a:pt x="42" y="1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2"/>
                      <a:pt x="14" y="22"/>
                      <a:pt x="13" y="23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8"/>
                      <a:pt x="8" y="29"/>
                      <a:pt x="9" y="30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5"/>
                      <a:pt x="25" y="45"/>
                      <a:pt x="26" y="44"/>
                    </a:cubicBezTo>
                    <a:lnTo>
                      <a:pt x="49" y="2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šḻïḓé">
                <a:extLst>
                  <a:ext uri="{FF2B5EF4-FFF2-40B4-BE49-F238E27FC236}">
                    <a16:creationId xmlns:a16="http://schemas.microsoft.com/office/drawing/2014/main" xmlns="" id="{2CC80C16-23B7-4FA9-904F-E16B4E664594}"/>
                  </a:ext>
                </a:extLst>
              </p:cNvPr>
              <p:cNvSpPr txBox="1"/>
              <p:nvPr/>
            </p:nvSpPr>
            <p:spPr>
              <a:xfrm>
                <a:off x="4249469" y="1566508"/>
                <a:ext cx="4048319" cy="381065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4" name="ïṡļiḋe">
                <a:extLst>
                  <a:ext uri="{FF2B5EF4-FFF2-40B4-BE49-F238E27FC236}">
                    <a16:creationId xmlns:a16="http://schemas.microsoft.com/office/drawing/2014/main" xmlns="" id="{C6C9A611-9487-437B-869A-FCBDE9B80AC1}"/>
                  </a:ext>
                </a:extLst>
              </p:cNvPr>
              <p:cNvSpPr txBox="1"/>
              <p:nvPr/>
            </p:nvSpPr>
            <p:spPr>
              <a:xfrm>
                <a:off x="4241540" y="1915531"/>
                <a:ext cx="4048319" cy="381065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7" name="iṥ1îḋé">
              <a:extLst>
                <a:ext uri="{FF2B5EF4-FFF2-40B4-BE49-F238E27FC236}">
                  <a16:creationId xmlns:a16="http://schemas.microsoft.com/office/drawing/2014/main" xmlns="" id="{81D9CEA7-E9E2-4800-8405-0E780DDE6194}"/>
                </a:ext>
              </a:extLst>
            </p:cNvPr>
            <p:cNvGrpSpPr/>
            <p:nvPr/>
          </p:nvGrpSpPr>
          <p:grpSpPr>
            <a:xfrm>
              <a:off x="4000679" y="2104298"/>
              <a:ext cx="4297109" cy="730088"/>
              <a:chOff x="4000679" y="1566508"/>
              <a:chExt cx="4297109" cy="730088"/>
            </a:xfrm>
          </p:grpSpPr>
          <p:sp>
            <p:nvSpPr>
              <p:cNvPr id="29" name="iṡ1ídé">
                <a:extLst>
                  <a:ext uri="{FF2B5EF4-FFF2-40B4-BE49-F238E27FC236}">
                    <a16:creationId xmlns:a16="http://schemas.microsoft.com/office/drawing/2014/main" xmlns="" id="{971419C9-1457-4319-8394-090D8EFB963A}"/>
                  </a:ext>
                </a:extLst>
              </p:cNvPr>
              <p:cNvSpPr/>
              <p:nvPr/>
            </p:nvSpPr>
            <p:spPr bwMode="auto">
              <a:xfrm>
                <a:off x="4000679" y="1752641"/>
                <a:ext cx="248780" cy="250771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47" y="58"/>
                  </a:cxn>
                  <a:cxn ang="0">
                    <a:pos x="11" y="58"/>
                  </a:cxn>
                  <a:cxn ang="0">
                    <a:pos x="0" y="47"/>
                  </a:cxn>
                  <a:cxn ang="0">
                    <a:pos x="0" y="10"/>
                  </a:cxn>
                  <a:cxn ang="0">
                    <a:pos x="11" y="0"/>
                  </a:cxn>
                  <a:cxn ang="0">
                    <a:pos x="47" y="0"/>
                  </a:cxn>
                  <a:cxn ang="0">
                    <a:pos x="58" y="10"/>
                  </a:cxn>
                  <a:cxn ang="0">
                    <a:pos x="58" y="47"/>
                  </a:cxn>
                  <a:cxn ang="0">
                    <a:pos x="49" y="21"/>
                  </a:cxn>
                  <a:cxn ang="0">
                    <a:pos x="49" y="17"/>
                  </a:cxn>
                  <a:cxn ang="0">
                    <a:pos x="45" y="13"/>
                  </a:cxn>
                  <a:cxn ang="0">
                    <a:pos x="42" y="13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3" y="23"/>
                  </a:cxn>
                  <a:cxn ang="0">
                    <a:pos x="9" y="27"/>
                  </a:cxn>
                  <a:cxn ang="0">
                    <a:pos x="9" y="30"/>
                  </a:cxn>
                  <a:cxn ang="0">
                    <a:pos x="22" y="44"/>
                  </a:cxn>
                  <a:cxn ang="0">
                    <a:pos x="26" y="44"/>
                  </a:cxn>
                  <a:cxn ang="0">
                    <a:pos x="49" y="21"/>
                  </a:cxn>
                </a:cxnLst>
                <a:rect l="0" t="0" r="r" b="b"/>
                <a:pathLst>
                  <a:path w="58" h="58">
                    <a:moveTo>
                      <a:pt x="58" y="47"/>
                    </a:moveTo>
                    <a:cubicBezTo>
                      <a:pt x="58" y="53"/>
                      <a:pt x="53" y="58"/>
                      <a:pt x="47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8" y="4"/>
                      <a:pt x="58" y="10"/>
                    </a:cubicBezTo>
                    <a:lnTo>
                      <a:pt x="58" y="47"/>
                    </a:lnTo>
                    <a:close/>
                    <a:moveTo>
                      <a:pt x="49" y="21"/>
                    </a:moveTo>
                    <a:cubicBezTo>
                      <a:pt x="50" y="20"/>
                      <a:pt x="50" y="18"/>
                      <a:pt x="49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4" y="12"/>
                      <a:pt x="43" y="12"/>
                      <a:pt x="42" y="1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2"/>
                      <a:pt x="14" y="22"/>
                      <a:pt x="13" y="23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8"/>
                      <a:pt x="8" y="29"/>
                      <a:pt x="9" y="30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5"/>
                      <a:pt x="25" y="45"/>
                      <a:pt x="26" y="44"/>
                    </a:cubicBezTo>
                    <a:lnTo>
                      <a:pt x="49" y="21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$ḷíḓe">
                <a:extLst>
                  <a:ext uri="{FF2B5EF4-FFF2-40B4-BE49-F238E27FC236}">
                    <a16:creationId xmlns:a16="http://schemas.microsoft.com/office/drawing/2014/main" xmlns="" id="{56422D2A-B1E2-4ED8-8846-1781BC185505}"/>
                  </a:ext>
                </a:extLst>
              </p:cNvPr>
              <p:cNvSpPr txBox="1"/>
              <p:nvPr/>
            </p:nvSpPr>
            <p:spPr>
              <a:xfrm>
                <a:off x="4249469" y="1566508"/>
                <a:ext cx="4048319" cy="381065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31" name="îSḻîďé">
                <a:extLst>
                  <a:ext uri="{FF2B5EF4-FFF2-40B4-BE49-F238E27FC236}">
                    <a16:creationId xmlns:a16="http://schemas.microsoft.com/office/drawing/2014/main" xmlns="" id="{5310BAE2-A0A2-4BE3-84F9-717B09E78056}"/>
                  </a:ext>
                </a:extLst>
              </p:cNvPr>
              <p:cNvSpPr txBox="1"/>
              <p:nvPr/>
            </p:nvSpPr>
            <p:spPr>
              <a:xfrm>
                <a:off x="4241540" y="1915531"/>
                <a:ext cx="4048319" cy="381065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îSḷïdè">
              <a:extLst>
                <a:ext uri="{FF2B5EF4-FFF2-40B4-BE49-F238E27FC236}">
                  <a16:creationId xmlns:a16="http://schemas.microsoft.com/office/drawing/2014/main" xmlns="" id="{EBD9130E-5372-4921-92A9-27BC2B6C465B}"/>
                </a:ext>
              </a:extLst>
            </p:cNvPr>
            <p:cNvGrpSpPr/>
            <p:nvPr/>
          </p:nvGrpSpPr>
          <p:grpSpPr>
            <a:xfrm>
              <a:off x="4000679" y="3035220"/>
              <a:ext cx="4297109" cy="730088"/>
              <a:chOff x="4000679" y="1566508"/>
              <a:chExt cx="4297109" cy="730088"/>
            </a:xfrm>
          </p:grpSpPr>
          <p:sp>
            <p:nvSpPr>
              <p:cNvPr id="26" name="ïšľîḑê">
                <a:extLst>
                  <a:ext uri="{FF2B5EF4-FFF2-40B4-BE49-F238E27FC236}">
                    <a16:creationId xmlns:a16="http://schemas.microsoft.com/office/drawing/2014/main" xmlns="" id="{80D2CBAF-046E-4E01-9431-EE7A8695357C}"/>
                  </a:ext>
                </a:extLst>
              </p:cNvPr>
              <p:cNvSpPr/>
              <p:nvPr/>
            </p:nvSpPr>
            <p:spPr bwMode="auto">
              <a:xfrm>
                <a:off x="4000679" y="1752641"/>
                <a:ext cx="248780" cy="250771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47" y="58"/>
                  </a:cxn>
                  <a:cxn ang="0">
                    <a:pos x="11" y="58"/>
                  </a:cxn>
                  <a:cxn ang="0">
                    <a:pos x="0" y="47"/>
                  </a:cxn>
                  <a:cxn ang="0">
                    <a:pos x="0" y="10"/>
                  </a:cxn>
                  <a:cxn ang="0">
                    <a:pos x="11" y="0"/>
                  </a:cxn>
                  <a:cxn ang="0">
                    <a:pos x="47" y="0"/>
                  </a:cxn>
                  <a:cxn ang="0">
                    <a:pos x="58" y="10"/>
                  </a:cxn>
                  <a:cxn ang="0">
                    <a:pos x="58" y="47"/>
                  </a:cxn>
                  <a:cxn ang="0">
                    <a:pos x="49" y="21"/>
                  </a:cxn>
                  <a:cxn ang="0">
                    <a:pos x="49" y="17"/>
                  </a:cxn>
                  <a:cxn ang="0">
                    <a:pos x="45" y="13"/>
                  </a:cxn>
                  <a:cxn ang="0">
                    <a:pos x="42" y="13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3" y="23"/>
                  </a:cxn>
                  <a:cxn ang="0">
                    <a:pos x="9" y="27"/>
                  </a:cxn>
                  <a:cxn ang="0">
                    <a:pos x="9" y="30"/>
                  </a:cxn>
                  <a:cxn ang="0">
                    <a:pos x="22" y="44"/>
                  </a:cxn>
                  <a:cxn ang="0">
                    <a:pos x="26" y="44"/>
                  </a:cxn>
                  <a:cxn ang="0">
                    <a:pos x="49" y="21"/>
                  </a:cxn>
                </a:cxnLst>
                <a:rect l="0" t="0" r="r" b="b"/>
                <a:pathLst>
                  <a:path w="58" h="58">
                    <a:moveTo>
                      <a:pt x="58" y="47"/>
                    </a:moveTo>
                    <a:cubicBezTo>
                      <a:pt x="58" y="53"/>
                      <a:pt x="53" y="58"/>
                      <a:pt x="47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8" y="4"/>
                      <a:pt x="58" y="10"/>
                    </a:cubicBezTo>
                    <a:lnTo>
                      <a:pt x="58" y="47"/>
                    </a:lnTo>
                    <a:close/>
                    <a:moveTo>
                      <a:pt x="49" y="21"/>
                    </a:moveTo>
                    <a:cubicBezTo>
                      <a:pt x="50" y="20"/>
                      <a:pt x="50" y="18"/>
                      <a:pt x="49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4" y="12"/>
                      <a:pt x="43" y="12"/>
                      <a:pt x="42" y="1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2"/>
                      <a:pt x="14" y="22"/>
                      <a:pt x="13" y="23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8"/>
                      <a:pt x="8" y="29"/>
                      <a:pt x="9" y="30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5"/>
                      <a:pt x="25" y="45"/>
                      <a:pt x="26" y="44"/>
                    </a:cubicBezTo>
                    <a:lnTo>
                      <a:pt x="49" y="2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Sļïde">
                <a:extLst>
                  <a:ext uri="{FF2B5EF4-FFF2-40B4-BE49-F238E27FC236}">
                    <a16:creationId xmlns:a16="http://schemas.microsoft.com/office/drawing/2014/main" xmlns="" id="{F136052D-55D0-4EAA-9A5F-3FA6FC0EDEB5}"/>
                  </a:ext>
                </a:extLst>
              </p:cNvPr>
              <p:cNvSpPr txBox="1"/>
              <p:nvPr/>
            </p:nvSpPr>
            <p:spPr>
              <a:xfrm>
                <a:off x="4249469" y="1566508"/>
                <a:ext cx="4048319" cy="381065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8" name="iśļíḋe">
                <a:extLst>
                  <a:ext uri="{FF2B5EF4-FFF2-40B4-BE49-F238E27FC236}">
                    <a16:creationId xmlns:a16="http://schemas.microsoft.com/office/drawing/2014/main" xmlns="" id="{20266721-E9D2-4F60-B641-E9113410D154}"/>
                  </a:ext>
                </a:extLst>
              </p:cNvPr>
              <p:cNvSpPr txBox="1"/>
              <p:nvPr/>
            </p:nvSpPr>
            <p:spPr>
              <a:xfrm>
                <a:off x="4241540" y="1915531"/>
                <a:ext cx="4048319" cy="381065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ísļïḋè">
              <a:extLst>
                <a:ext uri="{FF2B5EF4-FFF2-40B4-BE49-F238E27FC236}">
                  <a16:creationId xmlns:a16="http://schemas.microsoft.com/office/drawing/2014/main" xmlns="" id="{2064DEA6-F0EC-4919-8C5E-F04B00B8C070}"/>
                </a:ext>
              </a:extLst>
            </p:cNvPr>
            <p:cNvGrpSpPr/>
            <p:nvPr/>
          </p:nvGrpSpPr>
          <p:grpSpPr>
            <a:xfrm>
              <a:off x="4000679" y="3966142"/>
              <a:ext cx="4297109" cy="730088"/>
              <a:chOff x="4000679" y="1566508"/>
              <a:chExt cx="4297109" cy="730088"/>
            </a:xfrm>
          </p:grpSpPr>
          <p:sp>
            <p:nvSpPr>
              <p:cNvPr id="23" name="íṣľïḋè">
                <a:extLst>
                  <a:ext uri="{FF2B5EF4-FFF2-40B4-BE49-F238E27FC236}">
                    <a16:creationId xmlns:a16="http://schemas.microsoft.com/office/drawing/2014/main" xmlns="" id="{7C6442D8-D252-4F76-B420-9B0E05C0417B}"/>
                  </a:ext>
                </a:extLst>
              </p:cNvPr>
              <p:cNvSpPr/>
              <p:nvPr/>
            </p:nvSpPr>
            <p:spPr bwMode="auto">
              <a:xfrm>
                <a:off x="4000679" y="1752641"/>
                <a:ext cx="248780" cy="250771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47" y="58"/>
                  </a:cxn>
                  <a:cxn ang="0">
                    <a:pos x="11" y="58"/>
                  </a:cxn>
                  <a:cxn ang="0">
                    <a:pos x="0" y="47"/>
                  </a:cxn>
                  <a:cxn ang="0">
                    <a:pos x="0" y="10"/>
                  </a:cxn>
                  <a:cxn ang="0">
                    <a:pos x="11" y="0"/>
                  </a:cxn>
                  <a:cxn ang="0">
                    <a:pos x="47" y="0"/>
                  </a:cxn>
                  <a:cxn ang="0">
                    <a:pos x="58" y="10"/>
                  </a:cxn>
                  <a:cxn ang="0">
                    <a:pos x="58" y="47"/>
                  </a:cxn>
                  <a:cxn ang="0">
                    <a:pos x="49" y="21"/>
                  </a:cxn>
                  <a:cxn ang="0">
                    <a:pos x="49" y="17"/>
                  </a:cxn>
                  <a:cxn ang="0">
                    <a:pos x="45" y="13"/>
                  </a:cxn>
                  <a:cxn ang="0">
                    <a:pos x="42" y="13"/>
                  </a:cxn>
                  <a:cxn ang="0">
                    <a:pos x="24" y="31"/>
                  </a:cxn>
                  <a:cxn ang="0">
                    <a:pos x="16" y="23"/>
                  </a:cxn>
                  <a:cxn ang="0">
                    <a:pos x="13" y="23"/>
                  </a:cxn>
                  <a:cxn ang="0">
                    <a:pos x="9" y="27"/>
                  </a:cxn>
                  <a:cxn ang="0">
                    <a:pos x="9" y="30"/>
                  </a:cxn>
                  <a:cxn ang="0">
                    <a:pos x="22" y="44"/>
                  </a:cxn>
                  <a:cxn ang="0">
                    <a:pos x="26" y="44"/>
                  </a:cxn>
                  <a:cxn ang="0">
                    <a:pos x="49" y="21"/>
                  </a:cxn>
                </a:cxnLst>
                <a:rect l="0" t="0" r="r" b="b"/>
                <a:pathLst>
                  <a:path w="58" h="58">
                    <a:moveTo>
                      <a:pt x="58" y="47"/>
                    </a:moveTo>
                    <a:cubicBezTo>
                      <a:pt x="58" y="53"/>
                      <a:pt x="53" y="58"/>
                      <a:pt x="47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8" y="4"/>
                      <a:pt x="58" y="10"/>
                    </a:cubicBezTo>
                    <a:lnTo>
                      <a:pt x="58" y="47"/>
                    </a:lnTo>
                    <a:close/>
                    <a:moveTo>
                      <a:pt x="49" y="21"/>
                    </a:moveTo>
                    <a:cubicBezTo>
                      <a:pt x="50" y="20"/>
                      <a:pt x="50" y="18"/>
                      <a:pt x="49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4" y="12"/>
                      <a:pt x="43" y="12"/>
                      <a:pt x="42" y="1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2"/>
                      <a:pt x="14" y="22"/>
                      <a:pt x="13" y="23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8"/>
                      <a:pt x="8" y="29"/>
                      <a:pt x="9" y="30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5"/>
                      <a:pt x="25" y="45"/>
                      <a:pt x="26" y="44"/>
                    </a:cubicBezTo>
                    <a:lnTo>
                      <a:pt x="49" y="21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ś1ïḋé">
                <a:extLst>
                  <a:ext uri="{FF2B5EF4-FFF2-40B4-BE49-F238E27FC236}">
                    <a16:creationId xmlns:a16="http://schemas.microsoft.com/office/drawing/2014/main" xmlns="" id="{B425CE18-ABAB-4855-BD66-5CE04E3CD42F}"/>
                  </a:ext>
                </a:extLst>
              </p:cNvPr>
              <p:cNvSpPr txBox="1"/>
              <p:nvPr/>
            </p:nvSpPr>
            <p:spPr>
              <a:xfrm>
                <a:off x="4249469" y="1566508"/>
                <a:ext cx="4048319" cy="381065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25" name="îṡľidè">
                <a:extLst>
                  <a:ext uri="{FF2B5EF4-FFF2-40B4-BE49-F238E27FC236}">
                    <a16:creationId xmlns:a16="http://schemas.microsoft.com/office/drawing/2014/main" xmlns="" id="{A1A06158-A6B1-4819-A4F9-9E102702F574}"/>
                  </a:ext>
                </a:extLst>
              </p:cNvPr>
              <p:cNvSpPr txBox="1"/>
              <p:nvPr/>
            </p:nvSpPr>
            <p:spPr>
              <a:xfrm>
                <a:off x="4241540" y="1915531"/>
                <a:ext cx="4048319" cy="381065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85980CE-0623-4246-BB18-7B4AA8D0419B}"/>
                </a:ext>
              </a:extLst>
            </p:cNvPr>
            <p:cNvCxnSpPr>
              <a:cxnSpLocks/>
            </p:cNvCxnSpPr>
            <p:nvPr/>
          </p:nvCxnSpPr>
          <p:spPr>
            <a:xfrm>
              <a:off x="4279900" y="1966964"/>
              <a:ext cx="373737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424B3C4-0172-4C3F-8778-F67BBA815B7E}"/>
                </a:ext>
              </a:extLst>
            </p:cNvPr>
            <p:cNvCxnSpPr>
              <a:cxnSpLocks/>
            </p:cNvCxnSpPr>
            <p:nvPr/>
          </p:nvCxnSpPr>
          <p:spPr>
            <a:xfrm>
              <a:off x="4279900" y="2919464"/>
              <a:ext cx="373737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504B8A24-B4C0-4329-8420-4A8BAD2BF3C7}"/>
                </a:ext>
              </a:extLst>
            </p:cNvPr>
            <p:cNvCxnSpPr>
              <a:cxnSpLocks/>
            </p:cNvCxnSpPr>
            <p:nvPr/>
          </p:nvCxnSpPr>
          <p:spPr>
            <a:xfrm>
              <a:off x="4279900" y="3821164"/>
              <a:ext cx="373737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872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1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F2EEB3-9E25-4351-A960-237D608CAA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40" y="1396341"/>
            <a:ext cx="11471321" cy="4332675"/>
            <a:chOff x="1540" y="1396341"/>
            <a:chExt cx="11471321" cy="4332675"/>
          </a:xfrm>
        </p:grpSpPr>
        <p:sp>
          <p:nvSpPr>
            <p:cNvPr id="6" name="ïŝḷïḍé">
              <a:extLst>
                <a:ext uri="{FF2B5EF4-FFF2-40B4-BE49-F238E27FC236}">
                  <a16:creationId xmlns:a16="http://schemas.microsoft.com/office/drawing/2014/main" xmlns="" id="{24914FF5-97C9-4925-9012-FC71734719BD}"/>
                </a:ext>
              </a:extLst>
            </p:cNvPr>
            <p:cNvSpPr/>
            <p:nvPr/>
          </p:nvSpPr>
          <p:spPr>
            <a:xfrm>
              <a:off x="1540" y="4984246"/>
              <a:ext cx="4549422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7" name="î$1iḑê">
              <a:extLst>
                <a:ext uri="{FF2B5EF4-FFF2-40B4-BE49-F238E27FC236}">
                  <a16:creationId xmlns:a16="http://schemas.microsoft.com/office/drawing/2014/main" xmlns="" id="{EF9A903B-0AF8-4C53-B55B-1419D92148AC}"/>
                </a:ext>
              </a:extLst>
            </p:cNvPr>
            <p:cNvSpPr/>
            <p:nvPr/>
          </p:nvSpPr>
          <p:spPr>
            <a:xfrm>
              <a:off x="1540" y="4081925"/>
              <a:ext cx="5216653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8" name="ísḷíḓê">
              <a:extLst>
                <a:ext uri="{FF2B5EF4-FFF2-40B4-BE49-F238E27FC236}">
                  <a16:creationId xmlns:a16="http://schemas.microsoft.com/office/drawing/2014/main" xmlns="" id="{9DA71762-8934-40BD-A9F9-5DE63E8AD8C7}"/>
                </a:ext>
              </a:extLst>
            </p:cNvPr>
            <p:cNvSpPr/>
            <p:nvPr/>
          </p:nvSpPr>
          <p:spPr>
            <a:xfrm>
              <a:off x="1540" y="3200989"/>
              <a:ext cx="4549422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íş1îḋe">
              <a:extLst>
                <a:ext uri="{FF2B5EF4-FFF2-40B4-BE49-F238E27FC236}">
                  <a16:creationId xmlns:a16="http://schemas.microsoft.com/office/drawing/2014/main" xmlns="" id="{79CB014F-B2D8-4782-B2E4-1B89C2ACF680}"/>
                </a:ext>
              </a:extLst>
            </p:cNvPr>
            <p:cNvSpPr/>
            <p:nvPr/>
          </p:nvSpPr>
          <p:spPr>
            <a:xfrm>
              <a:off x="1540" y="2298665"/>
              <a:ext cx="4845968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0" name="iŝliḓê">
              <a:extLst>
                <a:ext uri="{FF2B5EF4-FFF2-40B4-BE49-F238E27FC236}">
                  <a16:creationId xmlns:a16="http://schemas.microsoft.com/office/drawing/2014/main" xmlns="" id="{87F31250-71D5-45EC-AB99-524E1E406024}"/>
                </a:ext>
              </a:extLst>
            </p:cNvPr>
            <p:cNvSpPr/>
            <p:nvPr/>
          </p:nvSpPr>
          <p:spPr>
            <a:xfrm>
              <a:off x="1540" y="1396341"/>
              <a:ext cx="4252876" cy="744770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1" name="ïšľíḍe">
              <a:extLst>
                <a:ext uri="{FF2B5EF4-FFF2-40B4-BE49-F238E27FC236}">
                  <a16:creationId xmlns:a16="http://schemas.microsoft.com/office/drawing/2014/main" xmlns="" id="{C3E561CD-0C80-4422-A321-CF61BECCB411}"/>
                </a:ext>
              </a:extLst>
            </p:cNvPr>
            <p:cNvSpPr/>
            <p:nvPr/>
          </p:nvSpPr>
          <p:spPr bwMode="auto">
            <a:xfrm>
              <a:off x="3548803" y="1511360"/>
              <a:ext cx="269789" cy="514731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29" y="11"/>
                </a:cxn>
                <a:cxn ang="0">
                  <a:pos x="23" y="17"/>
                </a:cxn>
                <a:cxn ang="0">
                  <a:pos x="23" y="25"/>
                </a:cxn>
                <a:cxn ang="0">
                  <a:pos x="35" y="25"/>
                </a:cxn>
                <a:cxn ang="0">
                  <a:pos x="33" y="37"/>
                </a:cxn>
                <a:cxn ang="0">
                  <a:pos x="23" y="37"/>
                </a:cxn>
                <a:cxn ang="0">
                  <a:pos x="23" y="67"/>
                </a:cxn>
                <a:cxn ang="0">
                  <a:pos x="11" y="67"/>
                </a:cxn>
                <a:cxn ang="0">
                  <a:pos x="11" y="37"/>
                </a:cxn>
                <a:cxn ang="0">
                  <a:pos x="0" y="37"/>
                </a:cxn>
                <a:cxn ang="0">
                  <a:pos x="0" y="25"/>
                </a:cxn>
                <a:cxn ang="0">
                  <a:pos x="11" y="25"/>
                </a:cxn>
                <a:cxn ang="0">
                  <a:pos x="11" y="16"/>
                </a:cxn>
                <a:cxn ang="0">
                  <a:pos x="26" y="0"/>
                </a:cxn>
                <a:cxn ang="0">
                  <a:pos x="35" y="1"/>
                </a:cxn>
                <a:cxn ang="0">
                  <a:pos x="35" y="11"/>
                </a:cxn>
              </a:cxnLst>
              <a:rect l="0" t="0" r="r" b="b"/>
              <a:pathLst>
                <a:path w="35" h="67">
                  <a:moveTo>
                    <a:pt x="35" y="11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4" y="11"/>
                    <a:pt x="23" y="14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6"/>
                    <a:pt x="17" y="0"/>
                    <a:pt x="26" y="0"/>
                  </a:cubicBezTo>
                  <a:cubicBezTo>
                    <a:pt x="30" y="0"/>
                    <a:pt x="34" y="1"/>
                    <a:pt x="35" y="1"/>
                  </a:cubicBezTo>
                  <a:lnTo>
                    <a:pt x="35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ślíďe">
              <a:extLst>
                <a:ext uri="{FF2B5EF4-FFF2-40B4-BE49-F238E27FC236}">
                  <a16:creationId xmlns:a16="http://schemas.microsoft.com/office/drawing/2014/main" xmlns="" id="{18052917-9AA0-435E-944B-08A5E65AC96C}"/>
                </a:ext>
              </a:extLst>
            </p:cNvPr>
            <p:cNvSpPr/>
            <p:nvPr/>
          </p:nvSpPr>
          <p:spPr bwMode="auto">
            <a:xfrm>
              <a:off x="3886855" y="2472426"/>
              <a:ext cx="468491" cy="37343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ṡľïḍe">
              <a:extLst>
                <a:ext uri="{FF2B5EF4-FFF2-40B4-BE49-F238E27FC236}">
                  <a16:creationId xmlns:a16="http://schemas.microsoft.com/office/drawing/2014/main" xmlns="" id="{586D2B49-3B35-4796-B5F1-E94AD5A70208}"/>
                </a:ext>
              </a:extLst>
            </p:cNvPr>
            <p:cNvSpPr/>
            <p:nvPr/>
          </p:nvSpPr>
          <p:spPr bwMode="auto">
            <a:xfrm>
              <a:off x="3568336" y="3382182"/>
              <a:ext cx="556973" cy="40162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šľïḓe">
              <a:extLst>
                <a:ext uri="{FF2B5EF4-FFF2-40B4-BE49-F238E27FC236}">
                  <a16:creationId xmlns:a16="http://schemas.microsoft.com/office/drawing/2014/main" xmlns="" id="{D4F39058-B28B-4EC0-860B-CF2EC0910987}"/>
                </a:ext>
              </a:extLst>
            </p:cNvPr>
            <p:cNvSpPr/>
            <p:nvPr/>
          </p:nvSpPr>
          <p:spPr bwMode="auto">
            <a:xfrm>
              <a:off x="3777425" y="5154727"/>
              <a:ext cx="347884" cy="336190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3" y="7"/>
                </a:cxn>
                <a:cxn ang="0">
                  <a:pos x="6" y="13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17"/>
                </a:cxn>
                <a:cxn ang="0">
                  <a:pos x="12" y="17"/>
                </a:cxn>
                <a:cxn ang="0">
                  <a:pos x="12" y="53"/>
                </a:cxn>
                <a:cxn ang="0">
                  <a:pos x="55" y="53"/>
                </a:cxn>
                <a:cxn ang="0">
                  <a:pos x="43" y="53"/>
                </a:cxn>
                <a:cxn ang="0">
                  <a:pos x="43" y="34"/>
                </a:cxn>
                <a:cxn ang="0">
                  <a:pos x="37" y="26"/>
                </a:cxn>
                <a:cxn ang="0">
                  <a:pos x="31" y="30"/>
                </a:cxn>
                <a:cxn ang="0">
                  <a:pos x="30" y="33"/>
                </a:cxn>
                <a:cxn ang="0">
                  <a:pos x="30" y="53"/>
                </a:cxn>
                <a:cxn ang="0">
                  <a:pos x="19" y="53"/>
                </a:cxn>
                <a:cxn ang="0">
                  <a:pos x="19" y="17"/>
                </a:cxn>
                <a:cxn ang="0">
                  <a:pos x="30" y="17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41" y="17"/>
                </a:cxn>
                <a:cxn ang="0">
                  <a:pos x="55" y="33"/>
                </a:cxn>
                <a:cxn ang="0">
                  <a:pos x="55" y="53"/>
                </a:cxn>
              </a:cxnLst>
              <a:rect l="0" t="0" r="r" b="b"/>
              <a:pathLst>
                <a:path w="55" h="53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0"/>
                    <a:pt x="10" y="13"/>
                    <a:pt x="6" y="13"/>
                  </a:cubicBezTo>
                  <a:close/>
                  <a:moveTo>
                    <a:pt x="1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12" y="53"/>
                  </a:lnTo>
                  <a:close/>
                  <a:moveTo>
                    <a:pt x="55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9"/>
                    <a:pt x="41" y="26"/>
                    <a:pt x="37" y="26"/>
                  </a:cubicBezTo>
                  <a:cubicBezTo>
                    <a:pt x="34" y="26"/>
                    <a:pt x="32" y="28"/>
                    <a:pt x="31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1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0"/>
                    <a:pt x="35" y="17"/>
                    <a:pt x="41" y="17"/>
                  </a:cubicBezTo>
                  <a:cubicBezTo>
                    <a:pt x="49" y="17"/>
                    <a:pt x="55" y="22"/>
                    <a:pt x="55" y="33"/>
                  </a:cubicBezTo>
                  <a:lnTo>
                    <a:pt x="55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5" name="íśľîḓé">
              <a:extLst>
                <a:ext uri="{FF2B5EF4-FFF2-40B4-BE49-F238E27FC236}">
                  <a16:creationId xmlns:a16="http://schemas.microsoft.com/office/drawing/2014/main" xmlns="" id="{23583245-6F70-4CB7-A290-B60C9DBCCC89}"/>
                </a:ext>
              </a:extLst>
            </p:cNvPr>
            <p:cNvSpPr/>
            <p:nvPr/>
          </p:nvSpPr>
          <p:spPr bwMode="auto">
            <a:xfrm>
              <a:off x="4316162" y="4216756"/>
              <a:ext cx="448592" cy="472747"/>
            </a:xfrm>
            <a:custGeom>
              <a:avLst/>
              <a:gdLst/>
              <a:ahLst/>
              <a:cxnLst>
                <a:cxn ang="0">
                  <a:pos x="38" y="47"/>
                </a:cxn>
                <a:cxn ang="0">
                  <a:pos x="36" y="54"/>
                </a:cxn>
                <a:cxn ang="0">
                  <a:pos x="17" y="63"/>
                </a:cxn>
                <a:cxn ang="0">
                  <a:pos x="1" y="56"/>
                </a:cxn>
                <a:cxn ang="0">
                  <a:pos x="0" y="51"/>
                </a:cxn>
                <a:cxn ang="0">
                  <a:pos x="6" y="41"/>
                </a:cxn>
                <a:cxn ang="0">
                  <a:pos x="21" y="37"/>
                </a:cxn>
                <a:cxn ang="0">
                  <a:pos x="19" y="32"/>
                </a:cxn>
                <a:cxn ang="0">
                  <a:pos x="20" y="28"/>
                </a:cxn>
                <a:cxn ang="0">
                  <a:pos x="17" y="29"/>
                </a:cxn>
                <a:cxn ang="0">
                  <a:pos x="4" y="16"/>
                </a:cxn>
                <a:cxn ang="0">
                  <a:pos x="9" y="5"/>
                </a:cxn>
                <a:cxn ang="0">
                  <a:pos x="24" y="0"/>
                </a:cxn>
                <a:cxn ang="0">
                  <a:pos x="40" y="0"/>
                </a:cxn>
                <a:cxn ang="0">
                  <a:pos x="35" y="3"/>
                </a:cxn>
                <a:cxn ang="0">
                  <a:pos x="30" y="3"/>
                </a:cxn>
                <a:cxn ang="0">
                  <a:pos x="35" y="14"/>
                </a:cxn>
                <a:cxn ang="0">
                  <a:pos x="26" y="30"/>
                </a:cxn>
                <a:cxn ang="0">
                  <a:pos x="38" y="47"/>
                </a:cxn>
                <a:cxn ang="0">
                  <a:pos x="33" y="51"/>
                </a:cxn>
                <a:cxn ang="0">
                  <a:pos x="24" y="40"/>
                </a:cxn>
                <a:cxn ang="0">
                  <a:pos x="22" y="40"/>
                </a:cxn>
                <a:cxn ang="0">
                  <a:pos x="7" y="49"/>
                </a:cxn>
                <a:cxn ang="0">
                  <a:pos x="21" y="59"/>
                </a:cxn>
                <a:cxn ang="0">
                  <a:pos x="33" y="51"/>
                </a:cxn>
                <a:cxn ang="0">
                  <a:pos x="26" y="24"/>
                </a:cxn>
                <a:cxn ang="0">
                  <a:pos x="28" y="18"/>
                </a:cxn>
                <a:cxn ang="0">
                  <a:pos x="18" y="3"/>
                </a:cxn>
                <a:cxn ang="0">
                  <a:pos x="13" y="6"/>
                </a:cxn>
                <a:cxn ang="0">
                  <a:pos x="11" y="12"/>
                </a:cxn>
                <a:cxn ang="0">
                  <a:pos x="21" y="26"/>
                </a:cxn>
                <a:cxn ang="0">
                  <a:pos x="26" y="24"/>
                </a:cxn>
                <a:cxn ang="0">
                  <a:pos x="60" y="26"/>
                </a:cxn>
                <a:cxn ang="0">
                  <a:pos x="60" y="30"/>
                </a:cxn>
                <a:cxn ang="0">
                  <a:pos x="52" y="30"/>
                </a:cxn>
                <a:cxn ang="0">
                  <a:pos x="52" y="39"/>
                </a:cxn>
                <a:cxn ang="0">
                  <a:pos x="48" y="39"/>
                </a:cxn>
                <a:cxn ang="0">
                  <a:pos x="48" y="30"/>
                </a:cxn>
                <a:cxn ang="0">
                  <a:pos x="40" y="30"/>
                </a:cxn>
                <a:cxn ang="0">
                  <a:pos x="40" y="26"/>
                </a:cxn>
                <a:cxn ang="0">
                  <a:pos x="48" y="26"/>
                </a:cxn>
                <a:cxn ang="0">
                  <a:pos x="48" y="18"/>
                </a:cxn>
                <a:cxn ang="0">
                  <a:pos x="52" y="18"/>
                </a:cxn>
                <a:cxn ang="0">
                  <a:pos x="52" y="26"/>
                </a:cxn>
                <a:cxn ang="0">
                  <a:pos x="60" y="26"/>
                </a:cxn>
              </a:cxnLst>
              <a:rect l="0" t="0" r="r" b="b"/>
              <a:pathLst>
                <a:path w="60" h="63">
                  <a:moveTo>
                    <a:pt x="38" y="47"/>
                  </a:moveTo>
                  <a:cubicBezTo>
                    <a:pt x="38" y="50"/>
                    <a:pt x="37" y="52"/>
                    <a:pt x="36" y="54"/>
                  </a:cubicBezTo>
                  <a:cubicBezTo>
                    <a:pt x="32" y="61"/>
                    <a:pt x="24" y="63"/>
                    <a:pt x="17" y="63"/>
                  </a:cubicBezTo>
                  <a:cubicBezTo>
                    <a:pt x="11" y="63"/>
                    <a:pt x="4" y="61"/>
                    <a:pt x="1" y="56"/>
                  </a:cubicBezTo>
                  <a:cubicBezTo>
                    <a:pt x="0" y="55"/>
                    <a:pt x="0" y="53"/>
                    <a:pt x="0" y="51"/>
                  </a:cubicBezTo>
                  <a:cubicBezTo>
                    <a:pt x="0" y="47"/>
                    <a:pt x="2" y="43"/>
                    <a:pt x="6" y="41"/>
                  </a:cubicBezTo>
                  <a:cubicBezTo>
                    <a:pt x="10" y="38"/>
                    <a:pt x="16" y="38"/>
                    <a:pt x="21" y="37"/>
                  </a:cubicBezTo>
                  <a:cubicBezTo>
                    <a:pt x="20" y="35"/>
                    <a:pt x="19" y="34"/>
                    <a:pt x="19" y="32"/>
                  </a:cubicBezTo>
                  <a:cubicBezTo>
                    <a:pt x="19" y="30"/>
                    <a:pt x="19" y="29"/>
                    <a:pt x="20" y="28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0" y="29"/>
                    <a:pt x="4" y="23"/>
                    <a:pt x="4" y="16"/>
                  </a:cubicBezTo>
                  <a:cubicBezTo>
                    <a:pt x="4" y="11"/>
                    <a:pt x="6" y="7"/>
                    <a:pt x="9" y="5"/>
                  </a:cubicBezTo>
                  <a:cubicBezTo>
                    <a:pt x="13" y="1"/>
                    <a:pt x="19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3" y="6"/>
                    <a:pt x="35" y="9"/>
                    <a:pt x="35" y="14"/>
                  </a:cubicBezTo>
                  <a:cubicBezTo>
                    <a:pt x="35" y="24"/>
                    <a:pt x="26" y="25"/>
                    <a:pt x="26" y="30"/>
                  </a:cubicBezTo>
                  <a:cubicBezTo>
                    <a:pt x="26" y="35"/>
                    <a:pt x="38" y="37"/>
                    <a:pt x="38" y="47"/>
                  </a:cubicBezTo>
                  <a:close/>
                  <a:moveTo>
                    <a:pt x="33" y="51"/>
                  </a:moveTo>
                  <a:cubicBezTo>
                    <a:pt x="33" y="45"/>
                    <a:pt x="28" y="42"/>
                    <a:pt x="24" y="40"/>
                  </a:cubicBezTo>
                  <a:cubicBezTo>
                    <a:pt x="23" y="40"/>
                    <a:pt x="23" y="40"/>
                    <a:pt x="22" y="40"/>
                  </a:cubicBezTo>
                  <a:cubicBezTo>
                    <a:pt x="16" y="40"/>
                    <a:pt x="7" y="42"/>
                    <a:pt x="7" y="49"/>
                  </a:cubicBezTo>
                  <a:cubicBezTo>
                    <a:pt x="7" y="57"/>
                    <a:pt x="15" y="59"/>
                    <a:pt x="21" y="59"/>
                  </a:cubicBezTo>
                  <a:cubicBezTo>
                    <a:pt x="26" y="59"/>
                    <a:pt x="33" y="57"/>
                    <a:pt x="33" y="51"/>
                  </a:cubicBezTo>
                  <a:close/>
                  <a:moveTo>
                    <a:pt x="26" y="24"/>
                  </a:moveTo>
                  <a:cubicBezTo>
                    <a:pt x="28" y="22"/>
                    <a:pt x="28" y="20"/>
                    <a:pt x="28" y="18"/>
                  </a:cubicBezTo>
                  <a:cubicBezTo>
                    <a:pt x="28" y="12"/>
                    <a:pt x="25" y="3"/>
                    <a:pt x="18" y="3"/>
                  </a:cubicBezTo>
                  <a:cubicBezTo>
                    <a:pt x="16" y="3"/>
                    <a:pt x="14" y="4"/>
                    <a:pt x="13" y="6"/>
                  </a:cubicBezTo>
                  <a:cubicBezTo>
                    <a:pt x="11" y="7"/>
                    <a:pt x="11" y="9"/>
                    <a:pt x="11" y="12"/>
                  </a:cubicBezTo>
                  <a:cubicBezTo>
                    <a:pt x="11" y="17"/>
                    <a:pt x="14" y="26"/>
                    <a:pt x="21" y="26"/>
                  </a:cubicBezTo>
                  <a:cubicBezTo>
                    <a:pt x="23" y="26"/>
                    <a:pt x="25" y="25"/>
                    <a:pt x="26" y="24"/>
                  </a:cubicBezTo>
                  <a:close/>
                  <a:moveTo>
                    <a:pt x="60" y="26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6"/>
                    <a:pt x="52" y="26"/>
                    <a:pt x="52" y="26"/>
                  </a:cubicBezTo>
                  <a:lnTo>
                    <a:pt x="6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6" name="isḻîde">
              <a:extLst>
                <a:ext uri="{FF2B5EF4-FFF2-40B4-BE49-F238E27FC236}">
                  <a16:creationId xmlns:a16="http://schemas.microsoft.com/office/drawing/2014/main" xmlns="" id="{56662B0F-FBBB-4541-80ED-818AA23888A0}"/>
                </a:ext>
              </a:extLst>
            </p:cNvPr>
            <p:cNvGrpSpPr/>
            <p:nvPr/>
          </p:nvGrpSpPr>
          <p:grpSpPr>
            <a:xfrm>
              <a:off x="6485470" y="1836640"/>
              <a:ext cx="4210518" cy="2619333"/>
              <a:chOff x="5853680" y="1450524"/>
              <a:chExt cx="5449584" cy="3390149"/>
            </a:xfrm>
          </p:grpSpPr>
          <p:grpSp>
            <p:nvGrpSpPr>
              <p:cNvPr id="20" name="iṥľïďé">
                <a:extLst>
                  <a:ext uri="{FF2B5EF4-FFF2-40B4-BE49-F238E27FC236}">
                    <a16:creationId xmlns:a16="http://schemas.microsoft.com/office/drawing/2014/main" xmlns="" id="{EB079342-E85D-4084-A904-18C9CE263E16}"/>
                  </a:ext>
                </a:extLst>
              </p:cNvPr>
              <p:cNvGrpSpPr/>
              <p:nvPr/>
            </p:nvGrpSpPr>
            <p:grpSpPr>
              <a:xfrm>
                <a:off x="5855119" y="1450524"/>
                <a:ext cx="5425168" cy="2841994"/>
                <a:chOff x="5855119" y="1450524"/>
                <a:chExt cx="5425168" cy="2841994"/>
              </a:xfrm>
            </p:grpSpPr>
            <p:grpSp>
              <p:nvGrpSpPr>
                <p:cNvPr id="26" name="isḻïḍè">
                  <a:extLst>
                    <a:ext uri="{FF2B5EF4-FFF2-40B4-BE49-F238E27FC236}">
                      <a16:creationId xmlns:a16="http://schemas.microsoft.com/office/drawing/2014/main" xmlns="" id="{073DD18F-7F1C-4856-86E8-CE59E84B1897}"/>
                    </a:ext>
                  </a:extLst>
                </p:cNvPr>
                <p:cNvGrpSpPr/>
                <p:nvPr/>
              </p:nvGrpSpPr>
              <p:grpSpPr>
                <a:xfrm>
                  <a:off x="5855119" y="1450525"/>
                  <a:ext cx="737320" cy="2223698"/>
                  <a:chOff x="669035" y="1189182"/>
                  <a:chExt cx="864105" cy="2822743"/>
                </a:xfrm>
              </p:grpSpPr>
              <p:sp>
                <p:nvSpPr>
                  <p:cNvPr id="86" name="íṥľiḍê">
                    <a:extLst>
                      <a:ext uri="{FF2B5EF4-FFF2-40B4-BE49-F238E27FC236}">
                        <a16:creationId xmlns:a16="http://schemas.microsoft.com/office/drawing/2014/main" xmlns="" id="{83DB65FE-8CD9-436B-9855-1EC56E48209D}"/>
                      </a:ext>
                    </a:extLst>
                  </p:cNvPr>
                  <p:cNvSpPr/>
                  <p:nvPr/>
                </p:nvSpPr>
                <p:spPr>
                  <a:xfrm>
                    <a:off x="669035" y="3781497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íSḷîḋè">
                    <a:extLst>
                      <a:ext uri="{FF2B5EF4-FFF2-40B4-BE49-F238E27FC236}">
                        <a16:creationId xmlns:a16="http://schemas.microsoft.com/office/drawing/2014/main" xmlns="" id="{FC95EC65-EF52-4BE6-8F45-B567CDA40F7C}"/>
                      </a:ext>
                    </a:extLst>
                  </p:cNvPr>
                  <p:cNvSpPr/>
                  <p:nvPr/>
                </p:nvSpPr>
                <p:spPr>
                  <a:xfrm>
                    <a:off x="669035" y="3493462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îṧ1iḋê">
                    <a:extLst>
                      <a:ext uri="{FF2B5EF4-FFF2-40B4-BE49-F238E27FC236}">
                        <a16:creationId xmlns:a16="http://schemas.microsoft.com/office/drawing/2014/main" xmlns="" id="{E38CD6A6-6258-4681-9905-3781122D3C27}"/>
                      </a:ext>
                    </a:extLst>
                  </p:cNvPr>
                  <p:cNvSpPr/>
                  <p:nvPr/>
                </p:nvSpPr>
                <p:spPr>
                  <a:xfrm>
                    <a:off x="669035" y="3205427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îSliḓê">
                    <a:extLst>
                      <a:ext uri="{FF2B5EF4-FFF2-40B4-BE49-F238E27FC236}">
                        <a16:creationId xmlns:a16="http://schemas.microsoft.com/office/drawing/2014/main" xmlns="" id="{9E629D5E-14DC-4FC8-8B04-55B05795A863}"/>
                      </a:ext>
                    </a:extLst>
                  </p:cNvPr>
                  <p:cNvSpPr/>
                  <p:nvPr/>
                </p:nvSpPr>
                <p:spPr>
                  <a:xfrm>
                    <a:off x="669035" y="2917392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îšlide">
                    <a:extLst>
                      <a:ext uri="{FF2B5EF4-FFF2-40B4-BE49-F238E27FC236}">
                        <a16:creationId xmlns:a16="http://schemas.microsoft.com/office/drawing/2014/main" xmlns="" id="{0F3F7EF0-5137-4332-B6CE-1D6B90BF71AC}"/>
                      </a:ext>
                    </a:extLst>
                  </p:cNvPr>
                  <p:cNvSpPr/>
                  <p:nvPr/>
                </p:nvSpPr>
                <p:spPr>
                  <a:xfrm>
                    <a:off x="669035" y="2629357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îṥļîdè">
                    <a:extLst>
                      <a:ext uri="{FF2B5EF4-FFF2-40B4-BE49-F238E27FC236}">
                        <a16:creationId xmlns:a16="http://schemas.microsoft.com/office/drawing/2014/main" xmlns="" id="{AE7B4038-A6E8-47FF-B3A7-344A9F47CA18}"/>
                      </a:ext>
                    </a:extLst>
                  </p:cNvPr>
                  <p:cNvSpPr/>
                  <p:nvPr/>
                </p:nvSpPr>
                <p:spPr>
                  <a:xfrm>
                    <a:off x="669035" y="2341322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î$ḻîḑè">
                    <a:extLst>
                      <a:ext uri="{FF2B5EF4-FFF2-40B4-BE49-F238E27FC236}">
                        <a16:creationId xmlns:a16="http://schemas.microsoft.com/office/drawing/2014/main" xmlns="" id="{A8D5FF2B-C1B7-4CDC-9801-AD6161A1FE09}"/>
                      </a:ext>
                    </a:extLst>
                  </p:cNvPr>
                  <p:cNvSpPr/>
                  <p:nvPr/>
                </p:nvSpPr>
                <p:spPr>
                  <a:xfrm>
                    <a:off x="669035" y="2053287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íṧḷïḋê">
                    <a:extLst>
                      <a:ext uri="{FF2B5EF4-FFF2-40B4-BE49-F238E27FC236}">
                        <a16:creationId xmlns:a16="http://schemas.microsoft.com/office/drawing/2014/main" xmlns="" id="{F0045D21-D011-4063-949F-B7FB6A532844}"/>
                      </a:ext>
                    </a:extLst>
                  </p:cNvPr>
                  <p:cNvSpPr/>
                  <p:nvPr/>
                </p:nvSpPr>
                <p:spPr>
                  <a:xfrm>
                    <a:off x="669035" y="1765252"/>
                    <a:ext cx="864105" cy="230428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i$1îďé">
                    <a:extLst>
                      <a:ext uri="{FF2B5EF4-FFF2-40B4-BE49-F238E27FC236}">
                        <a16:creationId xmlns:a16="http://schemas.microsoft.com/office/drawing/2014/main" xmlns="" id="{59E56DA1-B21B-4503-A4DE-61E41E1F4040}"/>
                      </a:ext>
                    </a:extLst>
                  </p:cNvPr>
                  <p:cNvSpPr/>
                  <p:nvPr/>
                </p:nvSpPr>
                <p:spPr>
                  <a:xfrm>
                    <a:off x="669035" y="1477217"/>
                    <a:ext cx="864105" cy="23042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í$ḷîḑè">
                    <a:extLst>
                      <a:ext uri="{FF2B5EF4-FFF2-40B4-BE49-F238E27FC236}">
                        <a16:creationId xmlns:a16="http://schemas.microsoft.com/office/drawing/2014/main" xmlns="" id="{E972A881-E28B-47EF-B059-87AECEFC842A}"/>
                      </a:ext>
                    </a:extLst>
                  </p:cNvPr>
                  <p:cNvSpPr/>
                  <p:nvPr/>
                </p:nvSpPr>
                <p:spPr>
                  <a:xfrm>
                    <a:off x="669035" y="1189182"/>
                    <a:ext cx="864105" cy="23042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7" name="íṥḻïḋe">
                  <a:extLst>
                    <a:ext uri="{FF2B5EF4-FFF2-40B4-BE49-F238E27FC236}">
                      <a16:creationId xmlns:a16="http://schemas.microsoft.com/office/drawing/2014/main" xmlns="" id="{EB04F332-E026-467A-9CF1-8DFE7FE6EDBE}"/>
                    </a:ext>
                  </a:extLst>
                </p:cNvPr>
                <p:cNvGrpSpPr/>
                <p:nvPr/>
              </p:nvGrpSpPr>
              <p:grpSpPr>
                <a:xfrm>
                  <a:off x="7041288" y="1450524"/>
                  <a:ext cx="737320" cy="2223695"/>
                  <a:chOff x="1572768" y="1880466"/>
                  <a:chExt cx="561758" cy="2534708"/>
                </a:xfrm>
              </p:grpSpPr>
              <p:sp>
                <p:nvSpPr>
                  <p:cNvPr id="76" name="îśḻîďé">
                    <a:extLst>
                      <a:ext uri="{FF2B5EF4-FFF2-40B4-BE49-F238E27FC236}">
                        <a16:creationId xmlns:a16="http://schemas.microsoft.com/office/drawing/2014/main" xmlns="" id="{DA292D6C-FB8A-4A40-AEA7-BED7F0E730EB}"/>
                      </a:ext>
                    </a:extLst>
                  </p:cNvPr>
                  <p:cNvSpPr/>
                  <p:nvPr/>
                </p:nvSpPr>
                <p:spPr>
                  <a:xfrm>
                    <a:off x="1572768" y="4208259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ïSḷïḍê">
                    <a:extLst>
                      <a:ext uri="{FF2B5EF4-FFF2-40B4-BE49-F238E27FC236}">
                        <a16:creationId xmlns:a16="http://schemas.microsoft.com/office/drawing/2014/main" xmlns="" id="{BE64767E-836D-4271-9188-C857CD93332D}"/>
                      </a:ext>
                    </a:extLst>
                  </p:cNvPr>
                  <p:cNvSpPr/>
                  <p:nvPr/>
                </p:nvSpPr>
                <p:spPr>
                  <a:xfrm>
                    <a:off x="1572768" y="3949615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ïsľïďê">
                    <a:extLst>
                      <a:ext uri="{FF2B5EF4-FFF2-40B4-BE49-F238E27FC236}">
                        <a16:creationId xmlns:a16="http://schemas.microsoft.com/office/drawing/2014/main" xmlns="" id="{F7283A12-8791-4D55-90DB-36208996702D}"/>
                      </a:ext>
                    </a:extLst>
                  </p:cNvPr>
                  <p:cNvSpPr/>
                  <p:nvPr/>
                </p:nvSpPr>
                <p:spPr>
                  <a:xfrm>
                    <a:off x="1572768" y="3690972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iŝļídê">
                    <a:extLst>
                      <a:ext uri="{FF2B5EF4-FFF2-40B4-BE49-F238E27FC236}">
                        <a16:creationId xmlns:a16="http://schemas.microsoft.com/office/drawing/2014/main" xmlns="" id="{D13695AE-610E-4632-B902-0E752F3C4766}"/>
                      </a:ext>
                    </a:extLst>
                  </p:cNvPr>
                  <p:cNvSpPr/>
                  <p:nvPr/>
                </p:nvSpPr>
                <p:spPr>
                  <a:xfrm>
                    <a:off x="1572768" y="3432328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i$ļïdê">
                    <a:extLst>
                      <a:ext uri="{FF2B5EF4-FFF2-40B4-BE49-F238E27FC236}">
                        <a16:creationId xmlns:a16="http://schemas.microsoft.com/office/drawing/2014/main" xmlns="" id="{BEB746AD-E275-4E1C-AC85-492379DBC98F}"/>
                      </a:ext>
                    </a:extLst>
                  </p:cNvPr>
                  <p:cNvSpPr/>
                  <p:nvPr/>
                </p:nvSpPr>
                <p:spPr>
                  <a:xfrm>
                    <a:off x="1572768" y="3173684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îSḷîdè">
                    <a:extLst>
                      <a:ext uri="{FF2B5EF4-FFF2-40B4-BE49-F238E27FC236}">
                        <a16:creationId xmlns:a16="http://schemas.microsoft.com/office/drawing/2014/main" xmlns="" id="{196842C2-3B57-4982-9E38-C3392DB6EB4D}"/>
                      </a:ext>
                    </a:extLst>
                  </p:cNvPr>
                  <p:cNvSpPr/>
                  <p:nvPr/>
                </p:nvSpPr>
                <p:spPr>
                  <a:xfrm>
                    <a:off x="1572768" y="2915041"/>
                    <a:ext cx="561758" cy="206915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íṣḷide">
                    <a:extLst>
                      <a:ext uri="{FF2B5EF4-FFF2-40B4-BE49-F238E27FC236}">
                        <a16:creationId xmlns:a16="http://schemas.microsoft.com/office/drawing/2014/main" xmlns="" id="{5E110D01-DCC5-4881-8523-933411A04226}"/>
                      </a:ext>
                    </a:extLst>
                  </p:cNvPr>
                  <p:cNvSpPr/>
                  <p:nvPr/>
                </p:nvSpPr>
                <p:spPr>
                  <a:xfrm>
                    <a:off x="1572768" y="2656397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iṡḻiḑê">
                    <a:extLst>
                      <a:ext uri="{FF2B5EF4-FFF2-40B4-BE49-F238E27FC236}">
                        <a16:creationId xmlns:a16="http://schemas.microsoft.com/office/drawing/2014/main" xmlns="" id="{AE5025E8-2057-42A8-9367-9E8AC5DB9514}"/>
                      </a:ext>
                    </a:extLst>
                  </p:cNvPr>
                  <p:cNvSpPr/>
                  <p:nvPr/>
                </p:nvSpPr>
                <p:spPr>
                  <a:xfrm>
                    <a:off x="1572768" y="2397753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iṥlïḍê">
                    <a:extLst>
                      <a:ext uri="{FF2B5EF4-FFF2-40B4-BE49-F238E27FC236}">
                        <a16:creationId xmlns:a16="http://schemas.microsoft.com/office/drawing/2014/main" xmlns="" id="{91AA6161-E081-4ABC-9CC0-B22D328C900B}"/>
                      </a:ext>
                    </a:extLst>
                  </p:cNvPr>
                  <p:cNvSpPr/>
                  <p:nvPr/>
                </p:nvSpPr>
                <p:spPr>
                  <a:xfrm>
                    <a:off x="1572768" y="2139110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ïśliḑê">
                    <a:extLst>
                      <a:ext uri="{FF2B5EF4-FFF2-40B4-BE49-F238E27FC236}">
                        <a16:creationId xmlns:a16="http://schemas.microsoft.com/office/drawing/2014/main" xmlns="" id="{FBFAD856-8624-4086-B248-07354FF02B4A}"/>
                      </a:ext>
                    </a:extLst>
                  </p:cNvPr>
                  <p:cNvSpPr/>
                  <p:nvPr/>
                </p:nvSpPr>
                <p:spPr>
                  <a:xfrm>
                    <a:off x="1572768" y="1880466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îṧļiḓè">
                  <a:extLst>
                    <a:ext uri="{FF2B5EF4-FFF2-40B4-BE49-F238E27FC236}">
                      <a16:creationId xmlns:a16="http://schemas.microsoft.com/office/drawing/2014/main" xmlns="" id="{AAEBD9A3-F3CB-420A-9527-47FEB6322F1F}"/>
                    </a:ext>
                  </a:extLst>
                </p:cNvPr>
                <p:cNvGrpSpPr/>
                <p:nvPr/>
              </p:nvGrpSpPr>
              <p:grpSpPr>
                <a:xfrm>
                  <a:off x="8227455" y="1450524"/>
                  <a:ext cx="737320" cy="2223695"/>
                  <a:chOff x="2476500" y="1880466"/>
                  <a:chExt cx="561758" cy="2534708"/>
                </a:xfrm>
              </p:grpSpPr>
              <p:sp>
                <p:nvSpPr>
                  <p:cNvPr id="66" name="ïsḻiḋè">
                    <a:extLst>
                      <a:ext uri="{FF2B5EF4-FFF2-40B4-BE49-F238E27FC236}">
                        <a16:creationId xmlns:a16="http://schemas.microsoft.com/office/drawing/2014/main" xmlns="" id="{BF2EF00A-967D-4B7C-AFD4-2276076AC358}"/>
                      </a:ext>
                    </a:extLst>
                  </p:cNvPr>
                  <p:cNvSpPr/>
                  <p:nvPr/>
                </p:nvSpPr>
                <p:spPr>
                  <a:xfrm>
                    <a:off x="2476500" y="4208259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íṡ1iḍè">
                    <a:extLst>
                      <a:ext uri="{FF2B5EF4-FFF2-40B4-BE49-F238E27FC236}">
                        <a16:creationId xmlns:a16="http://schemas.microsoft.com/office/drawing/2014/main" xmlns="" id="{271AEAEB-EAFC-42A1-B052-EB16120E3FA3}"/>
                      </a:ext>
                    </a:extLst>
                  </p:cNvPr>
                  <p:cNvSpPr/>
                  <p:nvPr/>
                </p:nvSpPr>
                <p:spPr>
                  <a:xfrm>
                    <a:off x="2476500" y="3949615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isḷíḋé">
                    <a:extLst>
                      <a:ext uri="{FF2B5EF4-FFF2-40B4-BE49-F238E27FC236}">
                        <a16:creationId xmlns:a16="http://schemas.microsoft.com/office/drawing/2014/main" xmlns="" id="{4479A0BA-1DDF-4B87-B966-3E462EAAF25D}"/>
                      </a:ext>
                    </a:extLst>
                  </p:cNvPr>
                  <p:cNvSpPr/>
                  <p:nvPr/>
                </p:nvSpPr>
                <p:spPr>
                  <a:xfrm>
                    <a:off x="2476500" y="3690972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iSļïḑé">
                    <a:extLst>
                      <a:ext uri="{FF2B5EF4-FFF2-40B4-BE49-F238E27FC236}">
                        <a16:creationId xmlns:a16="http://schemas.microsoft.com/office/drawing/2014/main" xmlns="" id="{8446CFD3-A431-4120-95F0-F0AE50AD21CF}"/>
                      </a:ext>
                    </a:extLst>
                  </p:cNvPr>
                  <p:cNvSpPr/>
                  <p:nvPr/>
                </p:nvSpPr>
                <p:spPr>
                  <a:xfrm>
                    <a:off x="2476500" y="3432328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íṧḷïḑé">
                    <a:extLst>
                      <a:ext uri="{FF2B5EF4-FFF2-40B4-BE49-F238E27FC236}">
                        <a16:creationId xmlns:a16="http://schemas.microsoft.com/office/drawing/2014/main" xmlns="" id="{38B5B554-71AF-4E9C-B9A0-FD1D2DDCE311}"/>
                      </a:ext>
                    </a:extLst>
                  </p:cNvPr>
                  <p:cNvSpPr/>
                  <p:nvPr/>
                </p:nvSpPr>
                <p:spPr>
                  <a:xfrm>
                    <a:off x="2476500" y="3173684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ïṡ1idê">
                    <a:extLst>
                      <a:ext uri="{FF2B5EF4-FFF2-40B4-BE49-F238E27FC236}">
                        <a16:creationId xmlns:a16="http://schemas.microsoft.com/office/drawing/2014/main" xmlns="" id="{1D1EB50A-0464-4367-8D90-93F52D22DBF2}"/>
                      </a:ext>
                    </a:extLst>
                  </p:cNvPr>
                  <p:cNvSpPr/>
                  <p:nvPr/>
                </p:nvSpPr>
                <p:spPr>
                  <a:xfrm>
                    <a:off x="2476500" y="2915041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íS1îḓe">
                    <a:extLst>
                      <a:ext uri="{FF2B5EF4-FFF2-40B4-BE49-F238E27FC236}">
                        <a16:creationId xmlns:a16="http://schemas.microsoft.com/office/drawing/2014/main" xmlns="" id="{8DC09CE4-36A8-4E19-8A0F-6EAA21FF02AE}"/>
                      </a:ext>
                    </a:extLst>
                  </p:cNvPr>
                  <p:cNvSpPr/>
                  <p:nvPr/>
                </p:nvSpPr>
                <p:spPr>
                  <a:xfrm>
                    <a:off x="2476500" y="2656397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ïS1ïḑè">
                    <a:extLst>
                      <a:ext uri="{FF2B5EF4-FFF2-40B4-BE49-F238E27FC236}">
                        <a16:creationId xmlns:a16="http://schemas.microsoft.com/office/drawing/2014/main" xmlns="" id="{63FFEFF7-A1AC-489D-9AD5-0DA1458A6DE6}"/>
                      </a:ext>
                    </a:extLst>
                  </p:cNvPr>
                  <p:cNvSpPr/>
                  <p:nvPr/>
                </p:nvSpPr>
                <p:spPr>
                  <a:xfrm>
                    <a:off x="2476500" y="2397753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ṥ1îdé">
                    <a:extLst>
                      <a:ext uri="{FF2B5EF4-FFF2-40B4-BE49-F238E27FC236}">
                        <a16:creationId xmlns:a16="http://schemas.microsoft.com/office/drawing/2014/main" xmlns="" id="{1B3ACCFE-C374-449D-9EFB-7BDBF8168321}"/>
                      </a:ext>
                    </a:extLst>
                  </p:cNvPr>
                  <p:cNvSpPr/>
                  <p:nvPr/>
                </p:nvSpPr>
                <p:spPr>
                  <a:xfrm>
                    <a:off x="2476500" y="2139110"/>
                    <a:ext cx="561758" cy="206915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isļíḑè">
                    <a:extLst>
                      <a:ext uri="{FF2B5EF4-FFF2-40B4-BE49-F238E27FC236}">
                        <a16:creationId xmlns:a16="http://schemas.microsoft.com/office/drawing/2014/main" xmlns="" id="{4E331CAE-EA92-451B-9C82-36192E57CE55}"/>
                      </a:ext>
                    </a:extLst>
                  </p:cNvPr>
                  <p:cNvSpPr/>
                  <p:nvPr/>
                </p:nvSpPr>
                <p:spPr>
                  <a:xfrm>
                    <a:off x="2476500" y="1880466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ïṥľïdê">
                  <a:extLst>
                    <a:ext uri="{FF2B5EF4-FFF2-40B4-BE49-F238E27FC236}">
                      <a16:creationId xmlns:a16="http://schemas.microsoft.com/office/drawing/2014/main" xmlns="" id="{F4A139BD-6257-424C-B676-E52E699BEE66}"/>
                    </a:ext>
                  </a:extLst>
                </p:cNvPr>
                <p:cNvGrpSpPr/>
                <p:nvPr/>
              </p:nvGrpSpPr>
              <p:grpSpPr>
                <a:xfrm>
                  <a:off x="9413624" y="1450524"/>
                  <a:ext cx="737320" cy="2223695"/>
                  <a:chOff x="3380232" y="1880466"/>
                  <a:chExt cx="561758" cy="2534708"/>
                </a:xfrm>
              </p:grpSpPr>
              <p:sp>
                <p:nvSpPr>
                  <p:cNvPr id="56" name="îṩḷíḋe">
                    <a:extLst>
                      <a:ext uri="{FF2B5EF4-FFF2-40B4-BE49-F238E27FC236}">
                        <a16:creationId xmlns:a16="http://schemas.microsoft.com/office/drawing/2014/main" xmlns="" id="{FB13ACE7-2BA5-4F1B-ADFB-509DB5B846E8}"/>
                      </a:ext>
                    </a:extLst>
                  </p:cNvPr>
                  <p:cNvSpPr/>
                  <p:nvPr/>
                </p:nvSpPr>
                <p:spPr>
                  <a:xfrm>
                    <a:off x="3380232" y="4208259"/>
                    <a:ext cx="561758" cy="206915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is1ïde">
                    <a:extLst>
                      <a:ext uri="{FF2B5EF4-FFF2-40B4-BE49-F238E27FC236}">
                        <a16:creationId xmlns:a16="http://schemas.microsoft.com/office/drawing/2014/main" xmlns="" id="{441B4D31-A14E-4528-B4E2-1C95536DAF9E}"/>
                      </a:ext>
                    </a:extLst>
                  </p:cNvPr>
                  <p:cNvSpPr/>
                  <p:nvPr/>
                </p:nvSpPr>
                <p:spPr>
                  <a:xfrm>
                    <a:off x="3380232" y="3949615"/>
                    <a:ext cx="561758" cy="206915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îṩlídé">
                    <a:extLst>
                      <a:ext uri="{FF2B5EF4-FFF2-40B4-BE49-F238E27FC236}">
                        <a16:creationId xmlns:a16="http://schemas.microsoft.com/office/drawing/2014/main" xmlns="" id="{CC6AB3A6-14D8-4A10-9D0D-55A8538CB62D}"/>
                      </a:ext>
                    </a:extLst>
                  </p:cNvPr>
                  <p:cNvSpPr/>
                  <p:nvPr/>
                </p:nvSpPr>
                <p:spPr>
                  <a:xfrm>
                    <a:off x="3380232" y="3690972"/>
                    <a:ext cx="561758" cy="206915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îṥ1íḑe">
                    <a:extLst>
                      <a:ext uri="{FF2B5EF4-FFF2-40B4-BE49-F238E27FC236}">
                        <a16:creationId xmlns:a16="http://schemas.microsoft.com/office/drawing/2014/main" xmlns="" id="{F0A77348-E5B7-4875-AF59-DF9B3417607B}"/>
                      </a:ext>
                    </a:extLst>
                  </p:cNvPr>
                  <p:cNvSpPr/>
                  <p:nvPr/>
                </p:nvSpPr>
                <p:spPr>
                  <a:xfrm>
                    <a:off x="3380232" y="3432328"/>
                    <a:ext cx="561758" cy="206915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ṡľîďê">
                    <a:extLst>
                      <a:ext uri="{FF2B5EF4-FFF2-40B4-BE49-F238E27FC236}">
                        <a16:creationId xmlns:a16="http://schemas.microsoft.com/office/drawing/2014/main" xmlns="" id="{ACB78A01-10F0-4004-AB35-CD8C3E38EC8F}"/>
                      </a:ext>
                    </a:extLst>
                  </p:cNvPr>
                  <p:cNvSpPr/>
                  <p:nvPr/>
                </p:nvSpPr>
                <p:spPr>
                  <a:xfrm>
                    <a:off x="3380232" y="3173684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íSľîďè">
                    <a:extLst>
                      <a:ext uri="{FF2B5EF4-FFF2-40B4-BE49-F238E27FC236}">
                        <a16:creationId xmlns:a16="http://schemas.microsoft.com/office/drawing/2014/main" xmlns="" id="{8A490709-4A0B-480C-A9BB-014A4FFE573D}"/>
                      </a:ext>
                    </a:extLst>
                  </p:cNvPr>
                  <p:cNvSpPr/>
                  <p:nvPr/>
                </p:nvSpPr>
                <p:spPr>
                  <a:xfrm>
                    <a:off x="3380232" y="2915041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íṩḷiḓé">
                    <a:extLst>
                      <a:ext uri="{FF2B5EF4-FFF2-40B4-BE49-F238E27FC236}">
                        <a16:creationId xmlns:a16="http://schemas.microsoft.com/office/drawing/2014/main" xmlns="" id="{03605D90-AC6A-44C9-91B8-266B5F809A5E}"/>
                      </a:ext>
                    </a:extLst>
                  </p:cNvPr>
                  <p:cNvSpPr/>
                  <p:nvPr/>
                </p:nvSpPr>
                <p:spPr>
                  <a:xfrm>
                    <a:off x="3380232" y="2656397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iṡľïdé">
                    <a:extLst>
                      <a:ext uri="{FF2B5EF4-FFF2-40B4-BE49-F238E27FC236}">
                        <a16:creationId xmlns:a16="http://schemas.microsoft.com/office/drawing/2014/main" xmlns="" id="{1BCBB856-DDCE-418C-A8AB-4CC2668BCBFA}"/>
                      </a:ext>
                    </a:extLst>
                  </p:cNvPr>
                  <p:cNvSpPr/>
                  <p:nvPr/>
                </p:nvSpPr>
                <p:spPr>
                  <a:xfrm>
                    <a:off x="3380232" y="2397753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íš1iḓe">
                    <a:extLst>
                      <a:ext uri="{FF2B5EF4-FFF2-40B4-BE49-F238E27FC236}">
                        <a16:creationId xmlns:a16="http://schemas.microsoft.com/office/drawing/2014/main" xmlns="" id="{7C42EC8A-4ED9-4CCF-800B-2007736358A8}"/>
                      </a:ext>
                    </a:extLst>
                  </p:cNvPr>
                  <p:cNvSpPr/>
                  <p:nvPr/>
                </p:nvSpPr>
                <p:spPr>
                  <a:xfrm>
                    <a:off x="3380232" y="2139110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$ḻîḑê">
                    <a:extLst>
                      <a:ext uri="{FF2B5EF4-FFF2-40B4-BE49-F238E27FC236}">
                        <a16:creationId xmlns:a16="http://schemas.microsoft.com/office/drawing/2014/main" xmlns="" id="{B83FCAC3-1EBA-4B45-9CF7-04F3A1204FC2}"/>
                      </a:ext>
                    </a:extLst>
                  </p:cNvPr>
                  <p:cNvSpPr/>
                  <p:nvPr/>
                </p:nvSpPr>
                <p:spPr>
                  <a:xfrm>
                    <a:off x="3380232" y="1880466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0" name="î$ḷïďe">
                  <a:extLst>
                    <a:ext uri="{FF2B5EF4-FFF2-40B4-BE49-F238E27FC236}">
                      <a16:creationId xmlns:a16="http://schemas.microsoft.com/office/drawing/2014/main" xmlns="" id="{79DE3CC5-CCF5-4D7A-967D-B252AB1F6F73}"/>
                    </a:ext>
                  </a:extLst>
                </p:cNvPr>
                <p:cNvGrpSpPr/>
                <p:nvPr/>
              </p:nvGrpSpPr>
              <p:grpSpPr>
                <a:xfrm>
                  <a:off x="10542967" y="1450524"/>
                  <a:ext cx="737320" cy="2223695"/>
                  <a:chOff x="4240670" y="1880466"/>
                  <a:chExt cx="561758" cy="2534708"/>
                </a:xfrm>
              </p:grpSpPr>
              <p:sp>
                <p:nvSpPr>
                  <p:cNvPr id="46" name="îṥliḍe">
                    <a:extLst>
                      <a:ext uri="{FF2B5EF4-FFF2-40B4-BE49-F238E27FC236}">
                        <a16:creationId xmlns:a16="http://schemas.microsoft.com/office/drawing/2014/main" xmlns="" id="{8E1F6C63-B376-4AB2-A7C5-6090C0F0369D}"/>
                      </a:ext>
                    </a:extLst>
                  </p:cNvPr>
                  <p:cNvSpPr/>
                  <p:nvPr/>
                </p:nvSpPr>
                <p:spPr>
                  <a:xfrm>
                    <a:off x="4240670" y="4208259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îṧļïďé">
                    <a:extLst>
                      <a:ext uri="{FF2B5EF4-FFF2-40B4-BE49-F238E27FC236}">
                        <a16:creationId xmlns:a16="http://schemas.microsoft.com/office/drawing/2014/main" xmlns="" id="{AE9673DD-8301-4A06-AA69-E203F9CFFA83}"/>
                      </a:ext>
                    </a:extLst>
                  </p:cNvPr>
                  <p:cNvSpPr/>
                  <p:nvPr/>
                </p:nvSpPr>
                <p:spPr>
                  <a:xfrm>
                    <a:off x="4240670" y="3949615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ïṩḷîḋe">
                    <a:extLst>
                      <a:ext uri="{FF2B5EF4-FFF2-40B4-BE49-F238E27FC236}">
                        <a16:creationId xmlns:a16="http://schemas.microsoft.com/office/drawing/2014/main" xmlns="" id="{DA65F05B-AF1A-4E76-A9A7-956D426F9821}"/>
                      </a:ext>
                    </a:extLst>
                  </p:cNvPr>
                  <p:cNvSpPr/>
                  <p:nvPr/>
                </p:nvSpPr>
                <p:spPr>
                  <a:xfrm>
                    <a:off x="4240670" y="3690972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îšlïḍê">
                    <a:extLst>
                      <a:ext uri="{FF2B5EF4-FFF2-40B4-BE49-F238E27FC236}">
                        <a16:creationId xmlns:a16="http://schemas.microsoft.com/office/drawing/2014/main" xmlns="" id="{57E5C6BB-B88B-4637-80D2-34A79A5D6458}"/>
                      </a:ext>
                    </a:extLst>
                  </p:cNvPr>
                  <p:cNvSpPr/>
                  <p:nvPr/>
                </p:nvSpPr>
                <p:spPr>
                  <a:xfrm>
                    <a:off x="4240670" y="3432328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ïślíḍé">
                    <a:extLst>
                      <a:ext uri="{FF2B5EF4-FFF2-40B4-BE49-F238E27FC236}">
                        <a16:creationId xmlns:a16="http://schemas.microsoft.com/office/drawing/2014/main" xmlns="" id="{FFBC1DD5-30D6-4A23-9267-7AC0BBC2B39D}"/>
                      </a:ext>
                    </a:extLst>
                  </p:cNvPr>
                  <p:cNvSpPr/>
                  <p:nvPr/>
                </p:nvSpPr>
                <p:spPr>
                  <a:xfrm>
                    <a:off x="4240670" y="3173684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íṧḷïḍè">
                    <a:extLst>
                      <a:ext uri="{FF2B5EF4-FFF2-40B4-BE49-F238E27FC236}">
                        <a16:creationId xmlns:a16="http://schemas.microsoft.com/office/drawing/2014/main" xmlns="" id="{3E9864A9-54E2-4526-95E7-AEF5AB504AF5}"/>
                      </a:ext>
                    </a:extLst>
                  </p:cNvPr>
                  <p:cNvSpPr/>
                  <p:nvPr/>
                </p:nvSpPr>
                <p:spPr>
                  <a:xfrm>
                    <a:off x="4240670" y="2915041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íSḻídè">
                    <a:extLst>
                      <a:ext uri="{FF2B5EF4-FFF2-40B4-BE49-F238E27FC236}">
                        <a16:creationId xmlns:a16="http://schemas.microsoft.com/office/drawing/2014/main" xmlns="" id="{CD78B75A-1F35-4DF9-B005-AC020752BA72}"/>
                      </a:ext>
                    </a:extLst>
                  </p:cNvPr>
                  <p:cNvSpPr/>
                  <p:nvPr/>
                </p:nvSpPr>
                <p:spPr>
                  <a:xfrm>
                    <a:off x="4240670" y="2656397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ïṡḻíḋè">
                    <a:extLst>
                      <a:ext uri="{FF2B5EF4-FFF2-40B4-BE49-F238E27FC236}">
                        <a16:creationId xmlns:a16="http://schemas.microsoft.com/office/drawing/2014/main" xmlns="" id="{DA8343FA-9D25-485B-AF1B-880C4508DD1E}"/>
                      </a:ext>
                    </a:extLst>
                  </p:cNvPr>
                  <p:cNvSpPr/>
                  <p:nvPr/>
                </p:nvSpPr>
                <p:spPr>
                  <a:xfrm>
                    <a:off x="4240670" y="2397753"/>
                    <a:ext cx="561758" cy="206915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íṣ1îďê">
                    <a:extLst>
                      <a:ext uri="{FF2B5EF4-FFF2-40B4-BE49-F238E27FC236}">
                        <a16:creationId xmlns:a16="http://schemas.microsoft.com/office/drawing/2014/main" xmlns="" id="{50A71429-2C78-4A34-B08F-56076D574554}"/>
                      </a:ext>
                    </a:extLst>
                  </p:cNvPr>
                  <p:cNvSpPr/>
                  <p:nvPr/>
                </p:nvSpPr>
                <p:spPr>
                  <a:xfrm>
                    <a:off x="4240670" y="2139110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îṧliḋe">
                    <a:extLst>
                      <a:ext uri="{FF2B5EF4-FFF2-40B4-BE49-F238E27FC236}">
                        <a16:creationId xmlns:a16="http://schemas.microsoft.com/office/drawing/2014/main" xmlns="" id="{CC0AB16F-5A85-4D12-94F3-BCF730A6883C}"/>
                      </a:ext>
                    </a:extLst>
                  </p:cNvPr>
                  <p:cNvSpPr/>
                  <p:nvPr/>
                </p:nvSpPr>
                <p:spPr>
                  <a:xfrm>
                    <a:off x="4240670" y="1880466"/>
                    <a:ext cx="561758" cy="206915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1" name="íṧḷïḋè">
                  <a:extLst>
                    <a:ext uri="{FF2B5EF4-FFF2-40B4-BE49-F238E27FC236}">
                      <a16:creationId xmlns:a16="http://schemas.microsoft.com/office/drawing/2014/main" xmlns="" id="{10B76299-9FDD-4803-8329-7843BBA20444}"/>
                    </a:ext>
                  </a:extLst>
                </p:cNvPr>
                <p:cNvGrpSpPr/>
                <p:nvPr/>
              </p:nvGrpSpPr>
              <p:grpSpPr>
                <a:xfrm>
                  <a:off x="5897381" y="3850779"/>
                  <a:ext cx="659532" cy="441739"/>
                  <a:chOff x="4483100" y="3560763"/>
                  <a:chExt cx="1360488" cy="911225"/>
                </a:xfrm>
                <a:solidFill>
                  <a:schemeClr val="accent1"/>
                </a:solidFill>
              </p:grpSpPr>
              <p:sp>
                <p:nvSpPr>
                  <p:cNvPr id="44" name="ïśliḍe">
                    <a:extLst>
                      <a:ext uri="{FF2B5EF4-FFF2-40B4-BE49-F238E27FC236}">
                        <a16:creationId xmlns:a16="http://schemas.microsoft.com/office/drawing/2014/main" xmlns="" id="{B51BE74E-944C-4F9B-AEB1-FBB830A8AF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ïšḻíḋe">
                    <a:extLst>
                      <a:ext uri="{FF2B5EF4-FFF2-40B4-BE49-F238E27FC236}">
                        <a16:creationId xmlns:a16="http://schemas.microsoft.com/office/drawing/2014/main" xmlns="" id="{07F13127-CB35-484F-AFAB-2847BFB917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" name="ïşḷïḑê">
                  <a:extLst>
                    <a:ext uri="{FF2B5EF4-FFF2-40B4-BE49-F238E27FC236}">
                      <a16:creationId xmlns:a16="http://schemas.microsoft.com/office/drawing/2014/main" xmlns="" id="{B15EC343-7A58-48BF-855D-F6F27904B199}"/>
                    </a:ext>
                  </a:extLst>
                </p:cNvPr>
                <p:cNvGrpSpPr/>
                <p:nvPr/>
              </p:nvGrpSpPr>
              <p:grpSpPr>
                <a:xfrm>
                  <a:off x="7041288" y="3850779"/>
                  <a:ext cx="659532" cy="441739"/>
                  <a:chOff x="4483100" y="3560763"/>
                  <a:chExt cx="1360488" cy="911225"/>
                </a:xfrm>
                <a:solidFill>
                  <a:schemeClr val="accent2"/>
                </a:solidFill>
              </p:grpSpPr>
              <p:sp>
                <p:nvSpPr>
                  <p:cNvPr id="42" name="íśḷïďê">
                    <a:extLst>
                      <a:ext uri="{FF2B5EF4-FFF2-40B4-BE49-F238E27FC236}">
                        <a16:creationId xmlns:a16="http://schemas.microsoft.com/office/drawing/2014/main" xmlns="" id="{87B98D5C-7968-4FEB-96D5-0D39CB5EBE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iṩ1ïdê">
                    <a:extLst>
                      <a:ext uri="{FF2B5EF4-FFF2-40B4-BE49-F238E27FC236}">
                        <a16:creationId xmlns:a16="http://schemas.microsoft.com/office/drawing/2014/main" xmlns="" id="{2A911C9F-A4C2-47C7-81C3-00DD8A7C49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3" name="ï$ḻîdè">
                  <a:extLst>
                    <a:ext uri="{FF2B5EF4-FFF2-40B4-BE49-F238E27FC236}">
                      <a16:creationId xmlns:a16="http://schemas.microsoft.com/office/drawing/2014/main" xmlns="" id="{D87E6595-D109-4022-A4DE-AD0DF04C1653}"/>
                    </a:ext>
                  </a:extLst>
                </p:cNvPr>
                <p:cNvGrpSpPr/>
                <p:nvPr/>
              </p:nvGrpSpPr>
              <p:grpSpPr>
                <a:xfrm>
                  <a:off x="8227455" y="3850779"/>
                  <a:ext cx="659532" cy="441739"/>
                  <a:chOff x="4483100" y="3560763"/>
                  <a:chExt cx="1360488" cy="911225"/>
                </a:xfrm>
                <a:solidFill>
                  <a:schemeClr val="accent3"/>
                </a:solidFill>
              </p:grpSpPr>
              <p:sp>
                <p:nvSpPr>
                  <p:cNvPr id="40" name="îšḷiḋé">
                    <a:extLst>
                      <a:ext uri="{FF2B5EF4-FFF2-40B4-BE49-F238E27FC236}">
                        <a16:creationId xmlns:a16="http://schemas.microsoft.com/office/drawing/2014/main" xmlns="" id="{A8B11BE8-2F62-4640-A942-9F0051FE76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iSḷïḑê">
                    <a:extLst>
                      <a:ext uri="{FF2B5EF4-FFF2-40B4-BE49-F238E27FC236}">
                        <a16:creationId xmlns:a16="http://schemas.microsoft.com/office/drawing/2014/main" xmlns="" id="{30A8D6BC-61A3-49C1-B715-F740DD57F2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4" name="íşḻïďè">
                  <a:extLst>
                    <a:ext uri="{FF2B5EF4-FFF2-40B4-BE49-F238E27FC236}">
                      <a16:creationId xmlns:a16="http://schemas.microsoft.com/office/drawing/2014/main" xmlns="" id="{C7717DBD-4504-4283-8110-1734E312607A}"/>
                    </a:ext>
                  </a:extLst>
                </p:cNvPr>
                <p:cNvGrpSpPr/>
                <p:nvPr/>
              </p:nvGrpSpPr>
              <p:grpSpPr>
                <a:xfrm>
                  <a:off x="9413624" y="3850779"/>
                  <a:ext cx="659532" cy="441739"/>
                  <a:chOff x="4483100" y="3560763"/>
                  <a:chExt cx="1360488" cy="911225"/>
                </a:xfrm>
                <a:solidFill>
                  <a:schemeClr val="accent4"/>
                </a:solidFill>
              </p:grpSpPr>
              <p:sp>
                <p:nvSpPr>
                  <p:cNvPr id="38" name="išḻïḑè">
                    <a:extLst>
                      <a:ext uri="{FF2B5EF4-FFF2-40B4-BE49-F238E27FC236}">
                        <a16:creationId xmlns:a16="http://schemas.microsoft.com/office/drawing/2014/main" xmlns="" id="{BB231CD9-BAD7-498B-AC3B-B316A0F39A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íṧlïḋé">
                    <a:extLst>
                      <a:ext uri="{FF2B5EF4-FFF2-40B4-BE49-F238E27FC236}">
                        <a16:creationId xmlns:a16="http://schemas.microsoft.com/office/drawing/2014/main" xmlns="" id="{05DA391A-DEED-447D-A987-E3F3A2F11B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5" name="i$1ïḋe">
                  <a:extLst>
                    <a:ext uri="{FF2B5EF4-FFF2-40B4-BE49-F238E27FC236}">
                      <a16:creationId xmlns:a16="http://schemas.microsoft.com/office/drawing/2014/main" xmlns="" id="{4EB95EF3-3620-470A-AA10-1E0D59461CE1}"/>
                    </a:ext>
                  </a:extLst>
                </p:cNvPr>
                <p:cNvGrpSpPr/>
                <p:nvPr/>
              </p:nvGrpSpPr>
              <p:grpSpPr>
                <a:xfrm>
                  <a:off x="10542967" y="3850779"/>
                  <a:ext cx="659532" cy="441739"/>
                  <a:chOff x="4483100" y="3560763"/>
                  <a:chExt cx="1360488" cy="911225"/>
                </a:xfrm>
                <a:solidFill>
                  <a:schemeClr val="accent5"/>
                </a:solidFill>
              </p:grpSpPr>
              <p:sp>
                <p:nvSpPr>
                  <p:cNvPr id="36" name="iŝḷiḋê">
                    <a:extLst>
                      <a:ext uri="{FF2B5EF4-FFF2-40B4-BE49-F238E27FC236}">
                        <a16:creationId xmlns:a16="http://schemas.microsoft.com/office/drawing/2014/main" xmlns="" id="{2344C116-5ADE-4744-9630-D6571D238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65738" y="3700463"/>
                    <a:ext cx="577850" cy="741363"/>
                  </a:xfrm>
                  <a:custGeom>
                    <a:avLst/>
                    <a:gdLst/>
                    <a:ahLst/>
                    <a:cxnLst>
                      <a:cxn ang="0">
                        <a:pos x="4" y="103"/>
                      </a:cxn>
                      <a:cxn ang="0">
                        <a:pos x="20" y="110"/>
                      </a:cxn>
                      <a:cxn ang="0">
                        <a:pos x="24" y="116"/>
                      </a:cxn>
                      <a:cxn ang="0">
                        <a:pos x="23" y="134"/>
                      </a:cxn>
                      <a:cxn ang="0">
                        <a:pos x="15" y="141"/>
                      </a:cxn>
                      <a:cxn ang="0">
                        <a:pos x="12" y="143"/>
                      </a:cxn>
                      <a:cxn ang="0">
                        <a:pos x="9" y="146"/>
                      </a:cxn>
                      <a:cxn ang="0">
                        <a:pos x="43" y="162"/>
                      </a:cxn>
                      <a:cxn ang="0">
                        <a:pos x="58" y="172"/>
                      </a:cxn>
                      <a:cxn ang="0">
                        <a:pos x="62" y="176"/>
                      </a:cxn>
                      <a:cxn ang="0">
                        <a:pos x="62" y="195"/>
                      </a:cxn>
                      <a:cxn ang="0">
                        <a:pos x="153" y="195"/>
                      </a:cxn>
                      <a:cxn ang="0">
                        <a:pos x="124" y="162"/>
                      </a:cxn>
                      <a:cxn ang="0">
                        <a:pos x="93" y="149"/>
                      </a:cxn>
                      <a:cxn ang="0">
                        <a:pos x="86" y="143"/>
                      </a:cxn>
                      <a:cxn ang="0">
                        <a:pos x="82" y="141"/>
                      </a:cxn>
                      <a:cxn ang="0">
                        <a:pos x="74" y="134"/>
                      </a:cxn>
                      <a:cxn ang="0">
                        <a:pos x="73" y="116"/>
                      </a:cxn>
                      <a:cxn ang="0">
                        <a:pos x="77" y="110"/>
                      </a:cxn>
                      <a:cxn ang="0">
                        <a:pos x="93" y="103"/>
                      </a:cxn>
                      <a:cxn ang="0">
                        <a:pos x="96" y="96"/>
                      </a:cxn>
                      <a:cxn ang="0">
                        <a:pos x="87" y="55"/>
                      </a:cxn>
                      <a:cxn ang="0">
                        <a:pos x="84" y="28"/>
                      </a:cxn>
                      <a:cxn ang="0">
                        <a:pos x="84" y="28"/>
                      </a:cxn>
                      <a:cxn ang="0">
                        <a:pos x="83" y="25"/>
                      </a:cxn>
                      <a:cxn ang="0">
                        <a:pos x="49" y="1"/>
                      </a:cxn>
                      <a:cxn ang="0">
                        <a:pos x="48" y="1"/>
                      </a:cxn>
                      <a:cxn ang="0">
                        <a:pos x="45" y="1"/>
                      </a:cxn>
                      <a:cxn ang="0">
                        <a:pos x="29" y="7"/>
                      </a:cxn>
                      <a:cxn ang="0">
                        <a:pos x="14" y="23"/>
                      </a:cxn>
                      <a:cxn ang="0">
                        <a:pos x="10" y="55"/>
                      </a:cxn>
                      <a:cxn ang="0">
                        <a:pos x="1" y="96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  <a:cxn ang="0">
                        <a:pos x="4" y="103"/>
                      </a:cxn>
                    </a:cxnLst>
                    <a:rect l="0" t="0" r="r" b="b"/>
                    <a:pathLst>
                      <a:path w="153" h="195">
                        <a:moveTo>
                          <a:pt x="4" y="103"/>
                        </a:moveTo>
                        <a:cubicBezTo>
                          <a:pt x="9" y="106"/>
                          <a:pt x="15" y="108"/>
                          <a:pt x="20" y="110"/>
                        </a:cubicBezTo>
                        <a:cubicBezTo>
                          <a:pt x="23" y="111"/>
                          <a:pt x="24" y="113"/>
                          <a:pt x="24" y="116"/>
                        </a:cubicBezTo>
                        <a:cubicBezTo>
                          <a:pt x="26" y="122"/>
                          <a:pt x="25" y="128"/>
                          <a:pt x="23" y="134"/>
                        </a:cubicBezTo>
                        <a:cubicBezTo>
                          <a:pt x="22" y="139"/>
                          <a:pt x="20" y="140"/>
                          <a:pt x="15" y="141"/>
                        </a:cubicBezTo>
                        <a:cubicBezTo>
                          <a:pt x="14" y="141"/>
                          <a:pt x="13" y="142"/>
                          <a:pt x="12" y="143"/>
                        </a:cubicBezTo>
                        <a:cubicBezTo>
                          <a:pt x="11" y="144"/>
                          <a:pt x="10" y="145"/>
                          <a:pt x="9" y="146"/>
                        </a:cubicBezTo>
                        <a:cubicBezTo>
                          <a:pt x="20" y="150"/>
                          <a:pt x="32" y="156"/>
                          <a:pt x="43" y="162"/>
                        </a:cubicBezTo>
                        <a:cubicBezTo>
                          <a:pt x="49" y="165"/>
                          <a:pt x="54" y="168"/>
                          <a:pt x="58" y="172"/>
                        </a:cubicBezTo>
                        <a:cubicBezTo>
                          <a:pt x="62" y="176"/>
                          <a:pt x="62" y="176"/>
                          <a:pt x="62" y="176"/>
                        </a:cubicBezTo>
                        <a:cubicBezTo>
                          <a:pt x="62" y="195"/>
                          <a:pt x="62" y="195"/>
                          <a:pt x="62" y="195"/>
                        </a:cubicBezTo>
                        <a:cubicBezTo>
                          <a:pt x="153" y="195"/>
                          <a:pt x="153" y="195"/>
                          <a:pt x="153" y="195"/>
                        </a:cubicBezTo>
                        <a:cubicBezTo>
                          <a:pt x="150" y="178"/>
                          <a:pt x="140" y="168"/>
                          <a:pt x="124" y="162"/>
                        </a:cubicBezTo>
                        <a:cubicBezTo>
                          <a:pt x="113" y="158"/>
                          <a:pt x="103" y="154"/>
                          <a:pt x="93" y="149"/>
                        </a:cubicBezTo>
                        <a:cubicBezTo>
                          <a:pt x="90" y="148"/>
                          <a:pt x="88" y="145"/>
                          <a:pt x="86" y="143"/>
                        </a:cubicBezTo>
                        <a:cubicBezTo>
                          <a:pt x="85" y="142"/>
                          <a:pt x="83" y="141"/>
                          <a:pt x="82" y="141"/>
                        </a:cubicBezTo>
                        <a:cubicBezTo>
                          <a:pt x="77" y="140"/>
                          <a:pt x="75" y="139"/>
                          <a:pt x="74" y="134"/>
                        </a:cubicBezTo>
                        <a:cubicBezTo>
                          <a:pt x="73" y="128"/>
                          <a:pt x="71" y="122"/>
                          <a:pt x="73" y="116"/>
                        </a:cubicBezTo>
                        <a:cubicBezTo>
                          <a:pt x="73" y="113"/>
                          <a:pt x="74" y="111"/>
                          <a:pt x="77" y="110"/>
                        </a:cubicBezTo>
                        <a:cubicBezTo>
                          <a:pt x="83" y="108"/>
                          <a:pt x="88" y="106"/>
                          <a:pt x="93" y="103"/>
                        </a:cubicBezTo>
                        <a:cubicBezTo>
                          <a:pt x="97" y="102"/>
                          <a:pt x="98" y="100"/>
                          <a:pt x="96" y="96"/>
                        </a:cubicBezTo>
                        <a:cubicBezTo>
                          <a:pt x="92" y="83"/>
                          <a:pt x="88" y="69"/>
                          <a:pt x="87" y="55"/>
                        </a:cubicBezTo>
                        <a:cubicBezTo>
                          <a:pt x="86" y="46"/>
                          <a:pt x="86" y="37"/>
                          <a:pt x="84" y="28"/>
                        </a:cubicBezTo>
                        <a:cubicBezTo>
                          <a:pt x="84" y="28"/>
                          <a:pt x="84" y="28"/>
                          <a:pt x="84" y="28"/>
                        </a:cubicBezTo>
                        <a:cubicBezTo>
                          <a:pt x="84" y="27"/>
                          <a:pt x="84" y="26"/>
                          <a:pt x="83" y="25"/>
                        </a:cubicBezTo>
                        <a:cubicBezTo>
                          <a:pt x="79" y="10"/>
                          <a:pt x="63" y="1"/>
                          <a:pt x="49" y="1"/>
                        </a:cubicBezTo>
                        <a:cubicBezTo>
                          <a:pt x="49" y="1"/>
                          <a:pt x="49" y="1"/>
                          <a:pt x="48" y="1"/>
                        </a:cubicBezTo>
                        <a:cubicBezTo>
                          <a:pt x="47" y="0"/>
                          <a:pt x="46" y="1"/>
                          <a:pt x="45" y="1"/>
                        </a:cubicBezTo>
                        <a:cubicBezTo>
                          <a:pt x="39" y="2"/>
                          <a:pt x="35" y="5"/>
                          <a:pt x="29" y="7"/>
                        </a:cubicBezTo>
                        <a:cubicBezTo>
                          <a:pt x="22" y="9"/>
                          <a:pt x="17" y="16"/>
                          <a:pt x="14" y="23"/>
                        </a:cubicBezTo>
                        <a:cubicBezTo>
                          <a:pt x="11" y="33"/>
                          <a:pt x="11" y="44"/>
                          <a:pt x="10" y="55"/>
                        </a:cubicBezTo>
                        <a:cubicBezTo>
                          <a:pt x="9" y="69"/>
                          <a:pt x="6" y="83"/>
                          <a:pt x="1" y="96"/>
                        </a:cubicBezTo>
                        <a:cubicBezTo>
                          <a:pt x="0" y="100"/>
                          <a:pt x="0" y="102"/>
                          <a:pt x="4" y="103"/>
                        </a:cubicBezTo>
                        <a:close/>
                        <a:moveTo>
                          <a:pt x="4" y="103"/>
                        </a:moveTo>
                        <a:cubicBezTo>
                          <a:pt x="4" y="103"/>
                          <a:pt x="4" y="103"/>
                          <a:pt x="4" y="103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iš1íḍé">
                    <a:extLst>
                      <a:ext uri="{FF2B5EF4-FFF2-40B4-BE49-F238E27FC236}">
                        <a16:creationId xmlns:a16="http://schemas.microsoft.com/office/drawing/2014/main" xmlns="" id="{501B8DE3-7B5A-44CC-B877-6D0839E401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3100" y="3560763"/>
                    <a:ext cx="963613" cy="911225"/>
                  </a:xfrm>
                  <a:custGeom>
                    <a:avLst/>
                    <a:gdLst/>
                    <a:ahLst/>
                    <a:cxnLst>
                      <a:cxn ang="0">
                        <a:pos x="244" y="219"/>
                      </a:cxn>
                      <a:cxn ang="0">
                        <a:pos x="178" y="190"/>
                      </a:cxn>
                      <a:cxn ang="0">
                        <a:pos x="174" y="187"/>
                      </a:cxn>
                      <a:cxn ang="0">
                        <a:pos x="169" y="174"/>
                      </a:cxn>
                      <a:cxn ang="0">
                        <a:pos x="165" y="168"/>
                      </a:cxn>
                      <a:cxn ang="0">
                        <a:pos x="163" y="165"/>
                      </a:cxn>
                      <a:cxn ang="0">
                        <a:pos x="169" y="136"/>
                      </a:cxn>
                      <a:cxn ang="0">
                        <a:pos x="169" y="135"/>
                      </a:cxn>
                      <a:cxn ang="0">
                        <a:pos x="179" y="109"/>
                      </a:cxn>
                      <a:cxn ang="0">
                        <a:pos x="179" y="108"/>
                      </a:cxn>
                      <a:cxn ang="0">
                        <a:pos x="181" y="90"/>
                      </a:cxn>
                      <a:cxn ang="0">
                        <a:pos x="180" y="87"/>
                      </a:cxn>
                      <a:cxn ang="0">
                        <a:pos x="177" y="81"/>
                      </a:cxn>
                      <a:cxn ang="0">
                        <a:pos x="177" y="46"/>
                      </a:cxn>
                      <a:cxn ang="0">
                        <a:pos x="170" y="28"/>
                      </a:cxn>
                      <a:cxn ang="0">
                        <a:pos x="152" y="12"/>
                      </a:cxn>
                      <a:cxn ang="0">
                        <a:pos x="151" y="5"/>
                      </a:cxn>
                      <a:cxn ang="0">
                        <a:pos x="155" y="2"/>
                      </a:cxn>
                      <a:cxn ang="0">
                        <a:pos x="154" y="0"/>
                      </a:cxn>
                      <a:cxn ang="0">
                        <a:pos x="149" y="0"/>
                      </a:cxn>
                      <a:cxn ang="0">
                        <a:pos x="129" y="4"/>
                      </a:cxn>
                      <a:cxn ang="0">
                        <a:pos x="93" y="19"/>
                      </a:cxn>
                      <a:cxn ang="0">
                        <a:pos x="80" y="42"/>
                      </a:cxn>
                      <a:cxn ang="0">
                        <a:pos x="79" y="57"/>
                      </a:cxn>
                      <a:cxn ang="0">
                        <a:pos x="79" y="81"/>
                      </a:cxn>
                      <a:cxn ang="0">
                        <a:pos x="78" y="85"/>
                      </a:cxn>
                      <a:cxn ang="0">
                        <a:pos x="75" y="91"/>
                      </a:cxn>
                      <a:cxn ang="0">
                        <a:pos x="75" y="97"/>
                      </a:cxn>
                      <a:cxn ang="0">
                        <a:pos x="79" y="112"/>
                      </a:cxn>
                      <a:cxn ang="0">
                        <a:pos x="83" y="123"/>
                      </a:cxn>
                      <a:cxn ang="0">
                        <a:pos x="92" y="143"/>
                      </a:cxn>
                      <a:cxn ang="0">
                        <a:pos x="93" y="147"/>
                      </a:cxn>
                      <a:cxn ang="0">
                        <a:pos x="92" y="165"/>
                      </a:cxn>
                      <a:cxn ang="0">
                        <a:pos x="89" y="168"/>
                      </a:cxn>
                      <a:cxn ang="0">
                        <a:pos x="84" y="175"/>
                      </a:cxn>
                      <a:cxn ang="0">
                        <a:pos x="80" y="186"/>
                      </a:cxn>
                      <a:cxn ang="0">
                        <a:pos x="77" y="189"/>
                      </a:cxn>
                      <a:cxn ang="0">
                        <a:pos x="56" y="198"/>
                      </a:cxn>
                      <a:cxn ang="0">
                        <a:pos x="34" y="208"/>
                      </a:cxn>
                      <a:cxn ang="0">
                        <a:pos x="12" y="219"/>
                      </a:cxn>
                      <a:cxn ang="0">
                        <a:pos x="0" y="227"/>
                      </a:cxn>
                      <a:cxn ang="0">
                        <a:pos x="0" y="240"/>
                      </a:cxn>
                      <a:cxn ang="0">
                        <a:pos x="255" y="240"/>
                      </a:cxn>
                      <a:cxn ang="0">
                        <a:pos x="255" y="227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  <a:cxn ang="0">
                        <a:pos x="244" y="219"/>
                      </a:cxn>
                    </a:cxnLst>
                    <a:rect l="0" t="0" r="r" b="b"/>
                    <a:pathLst>
                      <a:path w="255" h="240">
                        <a:moveTo>
                          <a:pt x="244" y="219"/>
                        </a:moveTo>
                        <a:cubicBezTo>
                          <a:pt x="223" y="208"/>
                          <a:pt x="200" y="199"/>
                          <a:pt x="178" y="190"/>
                        </a:cubicBezTo>
                        <a:cubicBezTo>
                          <a:pt x="176" y="189"/>
                          <a:pt x="175" y="188"/>
                          <a:pt x="174" y="187"/>
                        </a:cubicBezTo>
                        <a:cubicBezTo>
                          <a:pt x="172" y="183"/>
                          <a:pt x="171" y="178"/>
                          <a:pt x="169" y="174"/>
                        </a:cubicBezTo>
                        <a:cubicBezTo>
                          <a:pt x="169" y="171"/>
                          <a:pt x="168" y="169"/>
                          <a:pt x="165" y="168"/>
                        </a:cubicBezTo>
                        <a:cubicBezTo>
                          <a:pt x="164" y="167"/>
                          <a:pt x="163" y="166"/>
                          <a:pt x="163" y="165"/>
                        </a:cubicBezTo>
                        <a:cubicBezTo>
                          <a:pt x="164" y="155"/>
                          <a:pt x="161" y="145"/>
                          <a:pt x="169" y="136"/>
                        </a:cubicBezTo>
                        <a:cubicBezTo>
                          <a:pt x="169" y="136"/>
                          <a:pt x="169" y="135"/>
                          <a:pt x="169" y="135"/>
                        </a:cubicBezTo>
                        <a:cubicBezTo>
                          <a:pt x="173" y="126"/>
                          <a:pt x="174" y="117"/>
                          <a:pt x="179" y="109"/>
                        </a:cubicBezTo>
                        <a:cubicBezTo>
                          <a:pt x="179" y="108"/>
                          <a:pt x="179" y="108"/>
                          <a:pt x="179" y="108"/>
                        </a:cubicBezTo>
                        <a:cubicBezTo>
                          <a:pt x="180" y="102"/>
                          <a:pt x="181" y="96"/>
                          <a:pt x="181" y="90"/>
                        </a:cubicBezTo>
                        <a:cubicBezTo>
                          <a:pt x="181" y="89"/>
                          <a:pt x="181" y="87"/>
                          <a:pt x="180" y="87"/>
                        </a:cubicBezTo>
                        <a:cubicBezTo>
                          <a:pt x="177" y="86"/>
                          <a:pt x="177" y="84"/>
                          <a:pt x="177" y="81"/>
                        </a:cubicBezTo>
                        <a:cubicBezTo>
                          <a:pt x="177" y="69"/>
                          <a:pt x="177" y="57"/>
                          <a:pt x="177" y="46"/>
                        </a:cubicBezTo>
                        <a:cubicBezTo>
                          <a:pt x="177" y="39"/>
                          <a:pt x="175" y="32"/>
                          <a:pt x="170" y="28"/>
                        </a:cubicBezTo>
                        <a:cubicBezTo>
                          <a:pt x="164" y="22"/>
                          <a:pt x="158" y="17"/>
                          <a:pt x="152" y="12"/>
                        </a:cubicBezTo>
                        <a:cubicBezTo>
                          <a:pt x="149" y="9"/>
                          <a:pt x="148" y="8"/>
                          <a:pt x="151" y="5"/>
                        </a:cubicBezTo>
                        <a:cubicBezTo>
                          <a:pt x="152" y="4"/>
                          <a:pt x="154" y="3"/>
                          <a:pt x="155" y="2"/>
                        </a:cubicBezTo>
                        <a:cubicBezTo>
                          <a:pt x="155" y="1"/>
                          <a:pt x="155" y="1"/>
                          <a:pt x="154" y="0"/>
                        </a:cubicBezTo>
                        <a:cubicBezTo>
                          <a:pt x="153" y="0"/>
                          <a:pt x="151" y="0"/>
                          <a:pt x="149" y="0"/>
                        </a:cubicBezTo>
                        <a:cubicBezTo>
                          <a:pt x="142" y="1"/>
                          <a:pt x="135" y="2"/>
                          <a:pt x="129" y="4"/>
                        </a:cubicBezTo>
                        <a:cubicBezTo>
                          <a:pt x="116" y="7"/>
                          <a:pt x="104" y="11"/>
                          <a:pt x="93" y="19"/>
                        </a:cubicBezTo>
                        <a:cubicBezTo>
                          <a:pt x="86" y="25"/>
                          <a:pt x="81" y="32"/>
                          <a:pt x="80" y="42"/>
                        </a:cubicBezTo>
                        <a:cubicBezTo>
                          <a:pt x="79" y="47"/>
                          <a:pt x="80" y="52"/>
                          <a:pt x="79" y="57"/>
                        </a:cubicBezTo>
                        <a:cubicBezTo>
                          <a:pt x="79" y="65"/>
                          <a:pt x="80" y="73"/>
                          <a:pt x="79" y="81"/>
                        </a:cubicBezTo>
                        <a:cubicBezTo>
                          <a:pt x="79" y="83"/>
                          <a:pt x="79" y="85"/>
                          <a:pt x="78" y="85"/>
                        </a:cubicBezTo>
                        <a:cubicBezTo>
                          <a:pt x="74" y="86"/>
                          <a:pt x="74" y="88"/>
                          <a:pt x="75" y="91"/>
                        </a:cubicBezTo>
                        <a:cubicBezTo>
                          <a:pt x="75" y="93"/>
                          <a:pt x="75" y="95"/>
                          <a:pt x="75" y="97"/>
                        </a:cubicBezTo>
                        <a:cubicBezTo>
                          <a:pt x="76" y="102"/>
                          <a:pt x="78" y="107"/>
                          <a:pt x="79" y="112"/>
                        </a:cubicBezTo>
                        <a:cubicBezTo>
                          <a:pt x="80" y="116"/>
                          <a:pt x="82" y="119"/>
                          <a:pt x="83" y="123"/>
                        </a:cubicBezTo>
                        <a:cubicBezTo>
                          <a:pt x="84" y="131"/>
                          <a:pt x="87" y="138"/>
                          <a:pt x="92" y="143"/>
                        </a:cubicBezTo>
                        <a:cubicBezTo>
                          <a:pt x="93" y="144"/>
                          <a:pt x="93" y="146"/>
                          <a:pt x="93" y="147"/>
                        </a:cubicBezTo>
                        <a:cubicBezTo>
                          <a:pt x="93" y="153"/>
                          <a:pt x="92" y="159"/>
                          <a:pt x="92" y="165"/>
                        </a:cubicBezTo>
                        <a:cubicBezTo>
                          <a:pt x="91" y="166"/>
                          <a:pt x="90" y="167"/>
                          <a:pt x="89" y="168"/>
                        </a:cubicBezTo>
                        <a:cubicBezTo>
                          <a:pt x="85" y="169"/>
                          <a:pt x="85" y="171"/>
                          <a:pt x="84" y="175"/>
                        </a:cubicBezTo>
                        <a:cubicBezTo>
                          <a:pt x="83" y="179"/>
                          <a:pt x="81" y="183"/>
                          <a:pt x="80" y="186"/>
                        </a:cubicBezTo>
                        <a:cubicBezTo>
                          <a:pt x="79" y="188"/>
                          <a:pt x="78" y="189"/>
                          <a:pt x="77" y="189"/>
                        </a:cubicBezTo>
                        <a:cubicBezTo>
                          <a:pt x="70" y="192"/>
                          <a:pt x="63" y="195"/>
                          <a:pt x="56" y="198"/>
                        </a:cubicBezTo>
                        <a:cubicBezTo>
                          <a:pt x="48" y="201"/>
                          <a:pt x="41" y="204"/>
                          <a:pt x="34" y="208"/>
                        </a:cubicBezTo>
                        <a:cubicBezTo>
                          <a:pt x="26" y="211"/>
                          <a:pt x="19" y="215"/>
                          <a:pt x="12" y="219"/>
                        </a:cubicBezTo>
                        <a:cubicBezTo>
                          <a:pt x="7" y="222"/>
                          <a:pt x="3" y="224"/>
                          <a:pt x="0" y="227"/>
                        </a:cubicBez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255" y="240"/>
                          <a:pt x="255" y="240"/>
                          <a:pt x="255" y="240"/>
                        </a:cubicBezTo>
                        <a:cubicBezTo>
                          <a:pt x="255" y="227"/>
                          <a:pt x="255" y="227"/>
                          <a:pt x="255" y="227"/>
                        </a:cubicBezTo>
                        <a:cubicBezTo>
                          <a:pt x="252" y="224"/>
                          <a:pt x="248" y="221"/>
                          <a:pt x="244" y="219"/>
                        </a:cubicBezTo>
                        <a:close/>
                        <a:moveTo>
                          <a:pt x="244" y="219"/>
                        </a:moveTo>
                        <a:cubicBezTo>
                          <a:pt x="244" y="219"/>
                          <a:pt x="244" y="219"/>
                          <a:pt x="244" y="219"/>
                        </a:cubicBezTo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1" name="íṧļíḍè">
                <a:extLst>
                  <a:ext uri="{FF2B5EF4-FFF2-40B4-BE49-F238E27FC236}">
                    <a16:creationId xmlns:a16="http://schemas.microsoft.com/office/drawing/2014/main" xmlns="" id="{2BA3FA11-6987-4BA5-B93D-1167AB43F28D}"/>
                  </a:ext>
                </a:extLst>
              </p:cNvPr>
              <p:cNvSpPr txBox="1"/>
              <p:nvPr/>
            </p:nvSpPr>
            <p:spPr>
              <a:xfrm>
                <a:off x="5853680" y="4402490"/>
                <a:ext cx="770141" cy="43818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1"/>
                    </a:solidFill>
                  </a:rPr>
                  <a:t>80%</a:t>
                </a:r>
              </a:p>
            </p:txBody>
          </p:sp>
          <p:sp>
            <p:nvSpPr>
              <p:cNvPr id="22" name="íṥļïḓe">
                <a:extLst>
                  <a:ext uri="{FF2B5EF4-FFF2-40B4-BE49-F238E27FC236}">
                    <a16:creationId xmlns:a16="http://schemas.microsoft.com/office/drawing/2014/main" xmlns="" id="{215321FA-615D-4AE3-B94D-6B4D108E0E9E}"/>
                  </a:ext>
                </a:extLst>
              </p:cNvPr>
              <p:cNvSpPr txBox="1"/>
              <p:nvPr/>
            </p:nvSpPr>
            <p:spPr>
              <a:xfrm>
                <a:off x="7035622" y="4376457"/>
                <a:ext cx="770141" cy="43818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2"/>
                    </a:solidFill>
                  </a:rPr>
                  <a:t>60%</a:t>
                </a:r>
              </a:p>
            </p:txBody>
          </p:sp>
          <p:sp>
            <p:nvSpPr>
              <p:cNvPr id="23" name="i$ḻîḑè">
                <a:extLst>
                  <a:ext uri="{FF2B5EF4-FFF2-40B4-BE49-F238E27FC236}">
                    <a16:creationId xmlns:a16="http://schemas.microsoft.com/office/drawing/2014/main" xmlns="" id="{F92E474D-DD78-4B91-8E14-2112FE706C7F}"/>
                  </a:ext>
                </a:extLst>
              </p:cNvPr>
              <p:cNvSpPr txBox="1"/>
              <p:nvPr/>
            </p:nvSpPr>
            <p:spPr>
              <a:xfrm>
                <a:off x="8221788" y="4402490"/>
                <a:ext cx="770141" cy="43818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3"/>
                    </a:solidFill>
                  </a:rPr>
                  <a:t>90%</a:t>
                </a:r>
              </a:p>
            </p:txBody>
          </p:sp>
          <p:sp>
            <p:nvSpPr>
              <p:cNvPr id="24" name="îṧļiďé">
                <a:extLst>
                  <a:ext uri="{FF2B5EF4-FFF2-40B4-BE49-F238E27FC236}">
                    <a16:creationId xmlns:a16="http://schemas.microsoft.com/office/drawing/2014/main" xmlns="" id="{C744EE6C-C723-426E-BA35-3BD73604F461}"/>
                  </a:ext>
                </a:extLst>
              </p:cNvPr>
              <p:cNvSpPr txBox="1"/>
              <p:nvPr/>
            </p:nvSpPr>
            <p:spPr>
              <a:xfrm>
                <a:off x="9438375" y="4360544"/>
                <a:ext cx="770141" cy="4381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4"/>
                    </a:solidFill>
                  </a:rPr>
                  <a:t>40%</a:t>
                </a:r>
              </a:p>
            </p:txBody>
          </p:sp>
          <p:sp>
            <p:nvSpPr>
              <p:cNvPr id="25" name="ïšḻïḑé">
                <a:extLst>
                  <a:ext uri="{FF2B5EF4-FFF2-40B4-BE49-F238E27FC236}">
                    <a16:creationId xmlns:a16="http://schemas.microsoft.com/office/drawing/2014/main" xmlns="" id="{05392C8C-C9FC-4F96-9B1E-DFC007674CE5}"/>
                  </a:ext>
                </a:extLst>
              </p:cNvPr>
              <p:cNvSpPr txBox="1"/>
              <p:nvPr/>
            </p:nvSpPr>
            <p:spPr>
              <a:xfrm>
                <a:off x="10533123" y="4360544"/>
                <a:ext cx="770141" cy="4381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accent5"/>
                    </a:solidFill>
                  </a:rPr>
                  <a:t>80%</a:t>
                </a:r>
              </a:p>
            </p:txBody>
          </p:sp>
        </p:grpSp>
        <p:grpSp>
          <p:nvGrpSpPr>
            <p:cNvPr id="17" name="îṣḷïḍè">
              <a:extLst>
                <a:ext uri="{FF2B5EF4-FFF2-40B4-BE49-F238E27FC236}">
                  <a16:creationId xmlns:a16="http://schemas.microsoft.com/office/drawing/2014/main" xmlns="" id="{AF4EAD0F-6570-46A6-AE35-1672F66D2F9A}"/>
                </a:ext>
              </a:extLst>
            </p:cNvPr>
            <p:cNvGrpSpPr/>
            <p:nvPr/>
          </p:nvGrpSpPr>
          <p:grpSpPr>
            <a:xfrm>
              <a:off x="6478179" y="4689503"/>
              <a:ext cx="4994682" cy="855099"/>
              <a:chOff x="7796550" y="4992668"/>
              <a:chExt cx="3676313" cy="855099"/>
            </a:xfrm>
          </p:grpSpPr>
          <p:sp>
            <p:nvSpPr>
              <p:cNvPr id="18" name="îṣļíḑê">
                <a:extLst>
                  <a:ext uri="{FF2B5EF4-FFF2-40B4-BE49-F238E27FC236}">
                    <a16:creationId xmlns:a16="http://schemas.microsoft.com/office/drawing/2014/main" xmlns="" id="{44FBE4E0-88A5-4C83-B58E-1AF7C0DA08C8}"/>
                  </a:ext>
                </a:extLst>
              </p:cNvPr>
              <p:cNvSpPr txBox="1"/>
              <p:nvPr/>
            </p:nvSpPr>
            <p:spPr>
              <a:xfrm>
                <a:off x="7796551" y="5248319"/>
                <a:ext cx="3676312" cy="59944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ïsľiḍé">
                <a:extLst>
                  <a:ext uri="{FF2B5EF4-FFF2-40B4-BE49-F238E27FC236}">
                    <a16:creationId xmlns:a16="http://schemas.microsoft.com/office/drawing/2014/main" xmlns="" id="{31D6D791-F70D-41D8-8A79-D2DFF8F5D462}"/>
                  </a:ext>
                </a:extLst>
              </p:cNvPr>
              <p:cNvSpPr/>
              <p:nvPr/>
            </p:nvSpPr>
            <p:spPr>
              <a:xfrm>
                <a:off x="7796550" y="4992668"/>
                <a:ext cx="3676312" cy="25565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0">
                <a:normAutofit fontScale="92500"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2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833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47" name="b5a0e02f-7280-4094-9f0d-08b3551263be" descr="7CgAAB+LCAAAAAAABADtmW1v2jAQx79Ltr2jVeLEIeEdULJVe6pKtXWaeJGCAU95QImp2iK++xxIgh0cMJPQSEB9U+w7++58/9NPsFDek9cZUlpK33cjcoPdSeT6twT5SkO5HSmtYO55DaWDgxEOJh+jcD6LldbvRe7G7vzEZPrD9eYo8Q0wwa63/tjass/MvuIA+3M/NVOvVbrkvjBLmrpexKORh1iz24Cg6Dm/QUvWVv/3SUQvcMLIdwm9cKEuPyjpltJq2tfqMnEeoRfq1FAe1mFl8aThJQUQ5plsJGnehTHBYbDxuHNp3RANSZBswWljSsNCEcFD12t7eBL4KEgipgkgMpzS3U9hhN/CgPD7X9CY0M3PCM3S8vXxG71u7HoxyoowdWfoG70my221oFG3e+S5BD9zFtyapizzrHKjpBhFswZ38iCv5aY2NFMaMlfiZaO0PA/ohRxW0MSDrabo6cuSWYWTHMCGnoZwWNzt0Z95TFaPc1D0Gz82h7Q1QVEbV7ZAHaCprvpZmGE/jJ62HocL9rA8s+f/p94vOLMZfx+PY0Qe71A0pNF0Xrk2S5VdtNl0XjIOQGbwq+wQ9Rpu27CHXDEWj+mISe3TT2JdrTtILCtWHjvbkBdUsSm36y56t4Hg5fKp3A29MNo/lTOzrX1aCTxE9yipW2Z0P3mij2NYtt20aHk60TyeUtN3jmMYsN3TlSwBbSmauNkxshO3YC/TcyuX7U5rDzdpsA/difBkSgIUx+nyOlIZfZWNwixo7sHWizuE9t9SBQcNy13J7ezGU2cEg2UEcGaMAGQYAcgxAuCEAarLCKD2jAAujHBURiiTFSuP/YyQC6rYlCfNCBAAG0KLY4SmaYKeJWQEUEdGKB+FtWME2eQqzQgqywj6mTGCLsMIuhwj6Jww9Ooygl57RtAvjHBURiiTFSuP/YyQC6rYlKfNCBQQLI3/HsFum1bvRsgIevUYQZPQV9korB0jyCZXZUYwTZYRjDNjBEOGEQw5RjA4YRjVZQSj9oxgXBjhqIxQJitWHvsZIRdUsSlPmxFsqFtNjWOErmM6jvi3BqOOjFA+CmvHCLLJVZoRNJYR4JkxApRhBCjHCJATBqwuI8DaMwK8MMJRGaFMVqw89jNCLqhiU540I5iqZUKV/62h121CBwoZAVaPEWT0VTYKa8cIsskN6N9fviO5s+woAAA=">
            <a:extLst>
              <a:ext uri="{FF2B5EF4-FFF2-40B4-BE49-F238E27FC236}">
                <a16:creationId xmlns:a16="http://schemas.microsoft.com/office/drawing/2014/main" xmlns="" id="{2FEFA032-6A2B-4E7E-8FFD-0098731D00AE}"/>
              </a:ext>
            </a:extLst>
          </p:cNvPr>
          <p:cNvGrpSpPr>
            <a:grpSpLocks noChangeAspect="1"/>
          </p:cNvGrpSpPr>
          <p:nvPr/>
        </p:nvGrpSpPr>
        <p:grpSpPr>
          <a:xfrm>
            <a:off x="2106531" y="1359114"/>
            <a:ext cx="7978938" cy="4139772"/>
            <a:chOff x="2106531" y="1357514"/>
            <a:chExt cx="7978938" cy="4139772"/>
          </a:xfrm>
        </p:grpSpPr>
        <p:sp>
          <p:nvSpPr>
            <p:cNvPr id="48" name="AreaShape">
              <a:extLst>
                <a:ext uri="{FF2B5EF4-FFF2-40B4-BE49-F238E27FC236}">
                  <a16:creationId xmlns:a16="http://schemas.microsoft.com/office/drawing/2014/main" xmlns="" id="{84D6D362-75C2-4440-93FB-7A2CE78EA9E5}"/>
                </a:ext>
              </a:extLst>
            </p:cNvPr>
            <p:cNvSpPr/>
            <p:nvPr/>
          </p:nvSpPr>
          <p:spPr>
            <a:xfrm>
              <a:off x="2106531" y="1357514"/>
              <a:ext cx="7978938" cy="41397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SorbShape1">
              <a:extLst>
                <a:ext uri="{FF2B5EF4-FFF2-40B4-BE49-F238E27FC236}">
                  <a16:creationId xmlns:a16="http://schemas.microsoft.com/office/drawing/2014/main" xmlns="" id="{05197BF7-2957-4CD7-B011-3E2873564951}"/>
                </a:ext>
              </a:extLst>
            </p:cNvPr>
            <p:cNvSpPr/>
            <p:nvPr/>
          </p:nvSpPr>
          <p:spPr>
            <a:xfrm flipH="1">
              <a:off x="2550579" y="1765995"/>
              <a:ext cx="3326011" cy="3326011"/>
            </a:xfrm>
            <a:prstGeom prst="pie">
              <a:avLst>
                <a:gd name="adj1" fmla="val 16200000"/>
                <a:gd name="adj2" fmla="val 11664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SorbShape2">
              <a:extLst>
                <a:ext uri="{FF2B5EF4-FFF2-40B4-BE49-F238E27FC236}">
                  <a16:creationId xmlns:a16="http://schemas.microsoft.com/office/drawing/2014/main" xmlns="" id="{5F29A7A9-92FC-4767-8D11-EE249BB88C95}"/>
                </a:ext>
              </a:extLst>
            </p:cNvPr>
            <p:cNvSpPr/>
            <p:nvPr/>
          </p:nvSpPr>
          <p:spPr>
            <a:xfrm flipH="1">
              <a:off x="2816737" y="2032156"/>
              <a:ext cx="2793690" cy="2793690"/>
            </a:xfrm>
            <a:prstGeom prst="pie">
              <a:avLst>
                <a:gd name="adj1" fmla="val 16200000"/>
                <a:gd name="adj2" fmla="val 10584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SorbShape3">
              <a:extLst>
                <a:ext uri="{FF2B5EF4-FFF2-40B4-BE49-F238E27FC236}">
                  <a16:creationId xmlns:a16="http://schemas.microsoft.com/office/drawing/2014/main" xmlns="" id="{D186180F-0298-4451-9B57-6D5D62D3DFBC}"/>
                </a:ext>
              </a:extLst>
            </p:cNvPr>
            <p:cNvSpPr/>
            <p:nvPr/>
          </p:nvSpPr>
          <p:spPr>
            <a:xfrm flipH="1">
              <a:off x="3050853" y="2276842"/>
              <a:ext cx="2319189" cy="2319189"/>
            </a:xfrm>
            <a:prstGeom prst="pie">
              <a:avLst>
                <a:gd name="adj1" fmla="val 16200000"/>
                <a:gd name="adj2" fmla="val 972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SorbShape4">
              <a:extLst>
                <a:ext uri="{FF2B5EF4-FFF2-40B4-BE49-F238E27FC236}">
                  <a16:creationId xmlns:a16="http://schemas.microsoft.com/office/drawing/2014/main" xmlns="" id="{BD2FFBC7-B941-466C-8E89-7A43C437B223}"/>
                </a:ext>
              </a:extLst>
            </p:cNvPr>
            <p:cNvSpPr/>
            <p:nvPr/>
          </p:nvSpPr>
          <p:spPr>
            <a:xfrm flipH="1">
              <a:off x="3323359" y="2543504"/>
              <a:ext cx="1780641" cy="1780641"/>
            </a:xfrm>
            <a:prstGeom prst="pie">
              <a:avLst>
                <a:gd name="adj1" fmla="val 16200000"/>
                <a:gd name="adj2" fmla="val 8856000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SorbShape5">
              <a:extLst>
                <a:ext uri="{FF2B5EF4-FFF2-40B4-BE49-F238E27FC236}">
                  <a16:creationId xmlns:a16="http://schemas.microsoft.com/office/drawing/2014/main" xmlns="" id="{F4CF4410-7E02-41C1-92D4-1F38B67F819C}"/>
                </a:ext>
              </a:extLst>
            </p:cNvPr>
            <p:cNvSpPr/>
            <p:nvPr/>
          </p:nvSpPr>
          <p:spPr>
            <a:xfrm flipH="1">
              <a:off x="3661808" y="2882234"/>
              <a:ext cx="1097280" cy="1097280"/>
            </a:xfrm>
            <a:prstGeom prst="pie">
              <a:avLst>
                <a:gd name="adj1" fmla="val 16200000"/>
                <a:gd name="adj2" fmla="val 7776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RelativeShape1">
              <a:extLst>
                <a:ext uri="{FF2B5EF4-FFF2-40B4-BE49-F238E27FC236}">
                  <a16:creationId xmlns:a16="http://schemas.microsoft.com/office/drawing/2014/main" xmlns="" id="{78A09695-A1F0-4514-86DC-E758F14890A1}"/>
                </a:ext>
              </a:extLst>
            </p:cNvPr>
            <p:cNvSpPr/>
            <p:nvPr/>
          </p:nvSpPr>
          <p:spPr>
            <a:xfrm>
              <a:off x="6074183" y="3004319"/>
              <a:ext cx="3110037" cy="24384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ValueShape1">
              <a:extLst>
                <a:ext uri="{FF2B5EF4-FFF2-40B4-BE49-F238E27FC236}">
                  <a16:creationId xmlns:a16="http://schemas.microsoft.com/office/drawing/2014/main" xmlns="" id="{F4F43F08-4079-4378-A5B3-BB481BFBC1B2}"/>
                </a:ext>
              </a:extLst>
            </p:cNvPr>
            <p:cNvSpPr/>
            <p:nvPr/>
          </p:nvSpPr>
          <p:spPr>
            <a:xfrm>
              <a:off x="6074183" y="3004319"/>
              <a:ext cx="2456929" cy="24384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RelativeShape2">
              <a:extLst>
                <a:ext uri="{FF2B5EF4-FFF2-40B4-BE49-F238E27FC236}">
                  <a16:creationId xmlns:a16="http://schemas.microsoft.com/office/drawing/2014/main" xmlns="" id="{5FB73927-5574-4C51-933A-C277D79DE56F}"/>
                </a:ext>
              </a:extLst>
            </p:cNvPr>
            <p:cNvSpPr/>
            <p:nvPr/>
          </p:nvSpPr>
          <p:spPr>
            <a:xfrm>
              <a:off x="6074183" y="3427400"/>
              <a:ext cx="3110037" cy="24384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ValueShape2">
              <a:extLst>
                <a:ext uri="{FF2B5EF4-FFF2-40B4-BE49-F238E27FC236}">
                  <a16:creationId xmlns:a16="http://schemas.microsoft.com/office/drawing/2014/main" xmlns="" id="{2F6C4869-4DB1-463B-A411-172F070E979A}"/>
                </a:ext>
              </a:extLst>
            </p:cNvPr>
            <p:cNvSpPr/>
            <p:nvPr/>
          </p:nvSpPr>
          <p:spPr>
            <a:xfrm>
              <a:off x="6074183" y="3427400"/>
              <a:ext cx="2301427" cy="24384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RelativeShape3">
              <a:extLst>
                <a:ext uri="{FF2B5EF4-FFF2-40B4-BE49-F238E27FC236}">
                  <a16:creationId xmlns:a16="http://schemas.microsoft.com/office/drawing/2014/main" xmlns="" id="{739ACC43-7916-430C-B853-BE7705F059D2}"/>
                </a:ext>
              </a:extLst>
            </p:cNvPr>
            <p:cNvSpPr/>
            <p:nvPr/>
          </p:nvSpPr>
          <p:spPr>
            <a:xfrm>
              <a:off x="6074183" y="3854035"/>
              <a:ext cx="3110037" cy="24384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ValueShape3">
              <a:extLst>
                <a:ext uri="{FF2B5EF4-FFF2-40B4-BE49-F238E27FC236}">
                  <a16:creationId xmlns:a16="http://schemas.microsoft.com/office/drawing/2014/main" xmlns="" id="{656F77C1-E552-4116-9891-3DC7B836AEBC}"/>
                </a:ext>
              </a:extLst>
            </p:cNvPr>
            <p:cNvSpPr/>
            <p:nvPr/>
          </p:nvSpPr>
          <p:spPr>
            <a:xfrm>
              <a:off x="6074183" y="3854035"/>
              <a:ext cx="2177026" cy="24384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RelativeShape4">
              <a:extLst>
                <a:ext uri="{FF2B5EF4-FFF2-40B4-BE49-F238E27FC236}">
                  <a16:creationId xmlns:a16="http://schemas.microsoft.com/office/drawing/2014/main" xmlns="" id="{81AF3631-0BEA-4BBB-AA42-17BBED43A3A1}"/>
                </a:ext>
              </a:extLst>
            </p:cNvPr>
            <p:cNvSpPr/>
            <p:nvPr/>
          </p:nvSpPr>
          <p:spPr>
            <a:xfrm>
              <a:off x="6074183" y="4278717"/>
              <a:ext cx="3110037" cy="24384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ValueShape4">
              <a:extLst>
                <a:ext uri="{FF2B5EF4-FFF2-40B4-BE49-F238E27FC236}">
                  <a16:creationId xmlns:a16="http://schemas.microsoft.com/office/drawing/2014/main" xmlns="" id="{160BF79F-AB63-4A4C-B3C8-2C4B526B5B6F}"/>
                </a:ext>
              </a:extLst>
            </p:cNvPr>
            <p:cNvSpPr/>
            <p:nvPr/>
          </p:nvSpPr>
          <p:spPr>
            <a:xfrm>
              <a:off x="6074183" y="4278717"/>
              <a:ext cx="2052624" cy="24384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RelativeShape5">
              <a:extLst>
                <a:ext uri="{FF2B5EF4-FFF2-40B4-BE49-F238E27FC236}">
                  <a16:creationId xmlns:a16="http://schemas.microsoft.com/office/drawing/2014/main" xmlns="" id="{F288EA08-63D3-4222-B2C9-CB249A7519BA}"/>
                </a:ext>
              </a:extLst>
            </p:cNvPr>
            <p:cNvSpPr/>
            <p:nvPr/>
          </p:nvSpPr>
          <p:spPr>
            <a:xfrm>
              <a:off x="6074183" y="4703926"/>
              <a:ext cx="3110037" cy="24384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ValueShape5">
              <a:extLst>
                <a:ext uri="{FF2B5EF4-FFF2-40B4-BE49-F238E27FC236}">
                  <a16:creationId xmlns:a16="http://schemas.microsoft.com/office/drawing/2014/main" xmlns="" id="{8F467D61-2AD5-49BD-AD38-FBAAFE8495D6}"/>
                </a:ext>
              </a:extLst>
            </p:cNvPr>
            <p:cNvSpPr/>
            <p:nvPr/>
          </p:nvSpPr>
          <p:spPr>
            <a:xfrm>
              <a:off x="6074183" y="4703926"/>
              <a:ext cx="1897123" cy="24384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ExtraShape">
              <a:extLst>
                <a:ext uri="{FF2B5EF4-FFF2-40B4-BE49-F238E27FC236}">
                  <a16:creationId xmlns:a16="http://schemas.microsoft.com/office/drawing/2014/main" xmlns="" id="{C2AC713B-8EEC-4888-BBFD-28F1C4265F01}"/>
                </a:ext>
              </a:extLst>
            </p:cNvPr>
            <p:cNvCxnSpPr>
              <a:cxnSpLocks/>
            </p:cNvCxnSpPr>
            <p:nvPr/>
          </p:nvCxnSpPr>
          <p:spPr>
            <a:xfrm>
              <a:off x="6177788" y="2543504"/>
              <a:ext cx="1953793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CustomText1">
              <a:extLst>
                <a:ext uri="{FF2B5EF4-FFF2-40B4-BE49-F238E27FC236}">
                  <a16:creationId xmlns:a16="http://schemas.microsoft.com/office/drawing/2014/main" xmlns="" id="{AA25AF83-35C0-40EE-943F-728772618829}"/>
                </a:ext>
              </a:extLst>
            </p:cNvPr>
            <p:cNvSpPr/>
            <p:nvPr/>
          </p:nvSpPr>
          <p:spPr>
            <a:xfrm>
              <a:off x="6074183" y="2573751"/>
              <a:ext cx="2057398" cy="33006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66" name="CustomText2">
              <a:extLst>
                <a:ext uri="{FF2B5EF4-FFF2-40B4-BE49-F238E27FC236}">
                  <a16:creationId xmlns:a16="http://schemas.microsoft.com/office/drawing/2014/main" xmlns="" id="{6CA07AAF-C2D9-42D8-8C7A-BE792A651447}"/>
                </a:ext>
              </a:extLst>
            </p:cNvPr>
            <p:cNvSpPr/>
            <p:nvPr/>
          </p:nvSpPr>
          <p:spPr>
            <a:xfrm>
              <a:off x="6074183" y="2135792"/>
              <a:ext cx="2057398" cy="437958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67" name="ValueText1">
              <a:extLst>
                <a:ext uri="{FF2B5EF4-FFF2-40B4-BE49-F238E27FC236}">
                  <a16:creationId xmlns:a16="http://schemas.microsoft.com/office/drawing/2014/main" xmlns="" id="{2721A0B9-1043-441A-BA92-10775725C887}"/>
                </a:ext>
              </a:extLst>
            </p:cNvPr>
            <p:cNvSpPr txBox="1"/>
            <p:nvPr/>
          </p:nvSpPr>
          <p:spPr>
            <a:xfrm>
              <a:off x="8600655" y="2998133"/>
              <a:ext cx="347714" cy="25621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 dirty="0">
                  <a:solidFill>
                    <a:schemeClr val="accent3">
                      <a:lumMod val="50000"/>
                    </a:schemeClr>
                  </a:solidFill>
                  <a:latin typeface="Impact" panose="020B0806030902050204" pitchFamily="34" charset="0"/>
                </a:rPr>
                <a:t>79%</a:t>
              </a:r>
              <a:endParaRPr lang="en-US" sz="6000" dirty="0">
                <a:solidFill>
                  <a:schemeClr val="accent3">
                    <a:lumMod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8" name="ValueText2">
              <a:extLst>
                <a:ext uri="{FF2B5EF4-FFF2-40B4-BE49-F238E27FC236}">
                  <a16:creationId xmlns:a16="http://schemas.microsoft.com/office/drawing/2014/main" xmlns="" id="{38F2A347-B5ED-41E2-8C18-01BE632684C8}"/>
                </a:ext>
              </a:extLst>
            </p:cNvPr>
            <p:cNvSpPr txBox="1"/>
            <p:nvPr/>
          </p:nvSpPr>
          <p:spPr>
            <a:xfrm>
              <a:off x="8445153" y="3421214"/>
              <a:ext cx="347714" cy="25621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 dirty="0">
                  <a:solidFill>
                    <a:schemeClr val="accent3">
                      <a:lumMod val="75000"/>
                    </a:schemeClr>
                  </a:solidFill>
                  <a:latin typeface="Impact" panose="020B0806030902050204" pitchFamily="34" charset="0"/>
                </a:rPr>
                <a:t>74%</a:t>
              </a:r>
              <a:endParaRPr lang="en-US" sz="60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9" name="ValueText3">
              <a:extLst>
                <a:ext uri="{FF2B5EF4-FFF2-40B4-BE49-F238E27FC236}">
                  <a16:creationId xmlns:a16="http://schemas.microsoft.com/office/drawing/2014/main" xmlns="" id="{095D1A2A-5F7A-4A61-A022-373316E66D30}"/>
                </a:ext>
              </a:extLst>
            </p:cNvPr>
            <p:cNvSpPr txBox="1"/>
            <p:nvPr/>
          </p:nvSpPr>
          <p:spPr>
            <a:xfrm>
              <a:off x="8320752" y="3847848"/>
              <a:ext cx="347714" cy="25621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70%</a:t>
              </a:r>
              <a:endParaRPr lang="en-US" sz="60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0" name="ValueText4">
              <a:extLst>
                <a:ext uri="{FF2B5EF4-FFF2-40B4-BE49-F238E27FC236}">
                  <a16:creationId xmlns:a16="http://schemas.microsoft.com/office/drawing/2014/main" xmlns="" id="{7D7F3791-CA96-455C-9F0B-FF1577DD4E79}"/>
                </a:ext>
              </a:extLst>
            </p:cNvPr>
            <p:cNvSpPr txBox="1"/>
            <p:nvPr/>
          </p:nvSpPr>
          <p:spPr>
            <a:xfrm>
              <a:off x="8196350" y="4272531"/>
              <a:ext cx="347714" cy="25621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rPr>
                <a:t>66%</a:t>
              </a:r>
              <a:endParaRPr lang="en-US" sz="6000" dirty="0">
                <a:solidFill>
                  <a:schemeClr val="accent3">
                    <a:lumMod val="60000"/>
                    <a:lumOff val="4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1" name="ValueText5">
              <a:extLst>
                <a:ext uri="{FF2B5EF4-FFF2-40B4-BE49-F238E27FC236}">
                  <a16:creationId xmlns:a16="http://schemas.microsoft.com/office/drawing/2014/main" xmlns="" id="{7B0B2FBB-D0B8-4E23-8027-016BAE246459}"/>
                </a:ext>
              </a:extLst>
            </p:cNvPr>
            <p:cNvSpPr txBox="1"/>
            <p:nvPr/>
          </p:nvSpPr>
          <p:spPr>
            <a:xfrm>
              <a:off x="8040849" y="4697740"/>
              <a:ext cx="347714" cy="256213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6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Impact" panose="020B0806030902050204" pitchFamily="34" charset="0"/>
                </a:rPr>
                <a:t>61%</a:t>
              </a:r>
              <a:endParaRPr lang="en-US" sz="6000" dirty="0">
                <a:solidFill>
                  <a:schemeClr val="accent3">
                    <a:lumMod val="40000"/>
                    <a:lumOff val="6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655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1213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18B3126-91DC-476C-8530-6AB995727C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0"/>
            <a:ext cx="10848977" cy="6858000"/>
            <a:chOff x="671511" y="0"/>
            <a:chExt cx="10848977" cy="6858000"/>
          </a:xfrm>
        </p:grpSpPr>
        <p:sp>
          <p:nvSpPr>
            <p:cNvPr id="6" name="íṣļidé">
              <a:extLst>
                <a:ext uri="{FF2B5EF4-FFF2-40B4-BE49-F238E27FC236}">
                  <a16:creationId xmlns:a16="http://schemas.microsoft.com/office/drawing/2014/main" xmlns="" id="{A5B382CF-201E-4239-AC86-C9A73E46495E}"/>
                </a:ext>
              </a:extLst>
            </p:cNvPr>
            <p:cNvSpPr/>
            <p:nvPr/>
          </p:nvSpPr>
          <p:spPr>
            <a:xfrm>
              <a:off x="6384032" y="0"/>
              <a:ext cx="5136456" cy="6858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32007" r="-31848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š1îdê">
              <a:extLst>
                <a:ext uri="{FF2B5EF4-FFF2-40B4-BE49-F238E27FC236}">
                  <a16:creationId xmlns:a16="http://schemas.microsoft.com/office/drawing/2014/main" xmlns="" id="{1983F028-2B83-4BBD-B05F-C2B8FF6DA325}"/>
                </a:ext>
              </a:extLst>
            </p:cNvPr>
            <p:cNvSpPr/>
            <p:nvPr/>
          </p:nvSpPr>
          <p:spPr>
            <a:xfrm>
              <a:off x="675542" y="3862781"/>
              <a:ext cx="10844946" cy="2273812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82DA155-4198-4AA5-B9F2-1F23438875D2}"/>
                </a:ext>
              </a:extLst>
            </p:cNvPr>
            <p:cNvCxnSpPr/>
            <p:nvPr/>
          </p:nvCxnSpPr>
          <p:spPr>
            <a:xfrm>
              <a:off x="1930951" y="4909744"/>
              <a:ext cx="970088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ṣḷîdê">
              <a:extLst>
                <a:ext uri="{FF2B5EF4-FFF2-40B4-BE49-F238E27FC236}">
                  <a16:creationId xmlns:a16="http://schemas.microsoft.com/office/drawing/2014/main" xmlns="" id="{B2B47942-B4CE-46E6-8C5A-D22B885A3BB6}"/>
                </a:ext>
              </a:extLst>
            </p:cNvPr>
            <p:cNvGrpSpPr/>
            <p:nvPr/>
          </p:nvGrpSpPr>
          <p:grpSpPr>
            <a:xfrm>
              <a:off x="671511" y="1346615"/>
              <a:ext cx="4301827" cy="2216514"/>
              <a:chOff x="6554050" y="1351387"/>
              <a:chExt cx="4301827" cy="2216514"/>
            </a:xfrm>
          </p:grpSpPr>
          <p:sp>
            <p:nvSpPr>
              <p:cNvPr id="50" name="iş1íḍê">
                <a:extLst>
                  <a:ext uri="{FF2B5EF4-FFF2-40B4-BE49-F238E27FC236}">
                    <a16:creationId xmlns:a16="http://schemas.microsoft.com/office/drawing/2014/main" xmlns="" id="{19E5826D-F57F-452E-89D5-5A8FD738DB7E}"/>
                  </a:ext>
                </a:extLst>
              </p:cNvPr>
              <p:cNvSpPr txBox="1"/>
              <p:nvPr/>
            </p:nvSpPr>
            <p:spPr>
              <a:xfrm>
                <a:off x="6554050" y="1351387"/>
                <a:ext cx="4301827" cy="116955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/>
              </a:bodyPr>
              <a:lstStyle/>
              <a:p>
                <a:r>
                  <a:rPr lang="en-US" altLang="zh-CN" sz="2800" b="1" dirty="0"/>
                  <a:t>Unified fonts make reading more fluent.</a:t>
                </a:r>
                <a:endParaRPr lang="zh-CN" altLang="en-US" sz="2800" b="1" dirty="0"/>
              </a:p>
            </p:txBody>
          </p:sp>
          <p:sp>
            <p:nvSpPr>
              <p:cNvPr id="51" name="iṥḷîḓe">
                <a:extLst>
                  <a:ext uri="{FF2B5EF4-FFF2-40B4-BE49-F238E27FC236}">
                    <a16:creationId xmlns:a16="http://schemas.microsoft.com/office/drawing/2014/main" xmlns="" id="{CD78AD26-D800-40C3-A5D1-4803CFB3A5B4}"/>
                  </a:ext>
                </a:extLst>
              </p:cNvPr>
              <p:cNvSpPr txBox="1"/>
              <p:nvPr/>
            </p:nvSpPr>
            <p:spPr>
              <a:xfrm>
                <a:off x="6570436" y="2520938"/>
                <a:ext cx="4285441" cy="104696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70000" lnSpcReduction="2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íŝľiḋé">
              <a:extLst>
                <a:ext uri="{FF2B5EF4-FFF2-40B4-BE49-F238E27FC236}">
                  <a16:creationId xmlns:a16="http://schemas.microsoft.com/office/drawing/2014/main" xmlns="" id="{1D327018-169D-4FB4-B0A2-232F42FA7D49}"/>
                </a:ext>
              </a:extLst>
            </p:cNvPr>
            <p:cNvGrpSpPr/>
            <p:nvPr/>
          </p:nvGrpSpPr>
          <p:grpSpPr>
            <a:xfrm>
              <a:off x="741707" y="4169428"/>
              <a:ext cx="1514392" cy="1725808"/>
              <a:chOff x="741707" y="4095687"/>
              <a:chExt cx="1514392" cy="1725808"/>
            </a:xfrm>
          </p:grpSpPr>
          <p:sp>
            <p:nvSpPr>
              <p:cNvPr id="45" name="íşḷîḋê">
                <a:extLst>
                  <a:ext uri="{FF2B5EF4-FFF2-40B4-BE49-F238E27FC236}">
                    <a16:creationId xmlns:a16="http://schemas.microsoft.com/office/drawing/2014/main" xmlns="" id="{D48AAB5F-663B-44BD-A1B8-FF5236CA1595}"/>
                  </a:ext>
                </a:extLst>
              </p:cNvPr>
              <p:cNvSpPr txBox="1"/>
              <p:nvPr/>
            </p:nvSpPr>
            <p:spPr>
              <a:xfrm>
                <a:off x="832273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6" name="îṡḻiḑé">
                <a:extLst>
                  <a:ext uri="{FF2B5EF4-FFF2-40B4-BE49-F238E27FC236}">
                    <a16:creationId xmlns:a16="http://schemas.microsoft.com/office/drawing/2014/main" xmlns="" id="{0B70BDBD-32D6-4EA1-A8A7-6BBC4E4489A7}"/>
                  </a:ext>
                </a:extLst>
              </p:cNvPr>
              <p:cNvGrpSpPr/>
              <p:nvPr/>
            </p:nvGrpSpPr>
            <p:grpSpPr>
              <a:xfrm>
                <a:off x="1066855" y="4403955"/>
                <a:ext cx="864096" cy="864096"/>
                <a:chOff x="983432" y="3861048"/>
                <a:chExt cx="864096" cy="864096"/>
              </a:xfrm>
            </p:grpSpPr>
            <p:sp>
              <p:nvSpPr>
                <p:cNvPr id="48" name="išḷíḋé">
                  <a:extLst>
                    <a:ext uri="{FF2B5EF4-FFF2-40B4-BE49-F238E27FC236}">
                      <a16:creationId xmlns:a16="http://schemas.microsoft.com/office/drawing/2014/main" xmlns="" id="{23A05187-59AC-49CA-AE9A-AB996B2DBD5E}"/>
                    </a:ext>
                  </a:extLst>
                </p:cNvPr>
                <p:cNvSpPr/>
                <p:nvPr/>
              </p:nvSpPr>
              <p:spPr>
                <a:xfrm>
                  <a:off x="98343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śḻiḋe">
                  <a:extLst>
                    <a:ext uri="{FF2B5EF4-FFF2-40B4-BE49-F238E27FC236}">
                      <a16:creationId xmlns:a16="http://schemas.microsoft.com/office/drawing/2014/main" xmlns="" id="{72D928F1-4D31-4310-B662-1101351C6EE0}"/>
                    </a:ext>
                  </a:extLst>
                </p:cNvPr>
                <p:cNvSpPr/>
                <p:nvPr/>
              </p:nvSpPr>
              <p:spPr bwMode="auto">
                <a:xfrm>
                  <a:off x="1221548" y="4099284"/>
                  <a:ext cx="387864" cy="387624"/>
                </a:xfrm>
                <a:custGeom>
                  <a:avLst/>
                  <a:gdLst>
                    <a:gd name="connsiteX0" fmla="*/ 482620 w 607097"/>
                    <a:gd name="connsiteY0" fmla="*/ 381169 h 606722"/>
                    <a:gd name="connsiteX1" fmla="*/ 496768 w 607097"/>
                    <a:gd name="connsiteY1" fmla="*/ 381169 h 606722"/>
                    <a:gd name="connsiteX2" fmla="*/ 510916 w 607097"/>
                    <a:gd name="connsiteY2" fmla="*/ 395381 h 606722"/>
                    <a:gd name="connsiteX3" fmla="*/ 510916 w 607097"/>
                    <a:gd name="connsiteY3" fmla="*/ 409505 h 606722"/>
                    <a:gd name="connsiteX4" fmla="*/ 503887 w 607097"/>
                    <a:gd name="connsiteY4" fmla="*/ 412525 h 606722"/>
                    <a:gd name="connsiteX5" fmla="*/ 496768 w 607097"/>
                    <a:gd name="connsiteY5" fmla="*/ 409505 h 606722"/>
                    <a:gd name="connsiteX6" fmla="*/ 482620 w 607097"/>
                    <a:gd name="connsiteY6" fmla="*/ 395381 h 606722"/>
                    <a:gd name="connsiteX7" fmla="*/ 482620 w 607097"/>
                    <a:gd name="connsiteY7" fmla="*/ 381169 h 606722"/>
                    <a:gd name="connsiteX8" fmla="*/ 546398 w 607097"/>
                    <a:gd name="connsiteY8" fmla="*/ 242745 h 606722"/>
                    <a:gd name="connsiteX9" fmla="*/ 566606 w 607097"/>
                    <a:gd name="connsiteY9" fmla="*/ 242745 h 606722"/>
                    <a:gd name="connsiteX10" fmla="*/ 576754 w 607097"/>
                    <a:gd name="connsiteY10" fmla="*/ 252756 h 606722"/>
                    <a:gd name="connsiteX11" fmla="*/ 566606 w 607097"/>
                    <a:gd name="connsiteY11" fmla="*/ 262856 h 606722"/>
                    <a:gd name="connsiteX12" fmla="*/ 546398 w 607097"/>
                    <a:gd name="connsiteY12" fmla="*/ 262856 h 606722"/>
                    <a:gd name="connsiteX13" fmla="*/ 536249 w 607097"/>
                    <a:gd name="connsiteY13" fmla="*/ 252756 h 606722"/>
                    <a:gd name="connsiteX14" fmla="*/ 546398 w 607097"/>
                    <a:gd name="connsiteY14" fmla="*/ 242745 h 606722"/>
                    <a:gd name="connsiteX15" fmla="*/ 353968 w 607097"/>
                    <a:gd name="connsiteY15" fmla="*/ 101120 h 606722"/>
                    <a:gd name="connsiteX16" fmla="*/ 364118 w 607097"/>
                    <a:gd name="connsiteY16" fmla="*/ 111251 h 606722"/>
                    <a:gd name="connsiteX17" fmla="*/ 364118 w 607097"/>
                    <a:gd name="connsiteY17" fmla="*/ 242683 h 606722"/>
                    <a:gd name="connsiteX18" fmla="*/ 424838 w 607097"/>
                    <a:gd name="connsiteY18" fmla="*/ 242683 h 606722"/>
                    <a:gd name="connsiteX19" fmla="*/ 434988 w 607097"/>
                    <a:gd name="connsiteY19" fmla="*/ 252725 h 606722"/>
                    <a:gd name="connsiteX20" fmla="*/ 424838 w 607097"/>
                    <a:gd name="connsiteY20" fmla="*/ 262856 h 606722"/>
                    <a:gd name="connsiteX21" fmla="*/ 353968 w 607097"/>
                    <a:gd name="connsiteY21" fmla="*/ 262856 h 606722"/>
                    <a:gd name="connsiteX22" fmla="*/ 343818 w 607097"/>
                    <a:gd name="connsiteY22" fmla="*/ 252725 h 606722"/>
                    <a:gd name="connsiteX23" fmla="*/ 343818 w 607097"/>
                    <a:gd name="connsiteY23" fmla="*/ 111251 h 606722"/>
                    <a:gd name="connsiteX24" fmla="*/ 353968 w 607097"/>
                    <a:gd name="connsiteY24" fmla="*/ 101120 h 606722"/>
                    <a:gd name="connsiteX25" fmla="*/ 496768 w 607097"/>
                    <a:gd name="connsiteY25" fmla="*/ 96101 h 606722"/>
                    <a:gd name="connsiteX26" fmla="*/ 510916 w 607097"/>
                    <a:gd name="connsiteY26" fmla="*/ 96101 h 606722"/>
                    <a:gd name="connsiteX27" fmla="*/ 510916 w 607097"/>
                    <a:gd name="connsiteY27" fmla="*/ 110217 h 606722"/>
                    <a:gd name="connsiteX28" fmla="*/ 496768 w 607097"/>
                    <a:gd name="connsiteY28" fmla="*/ 124334 h 606722"/>
                    <a:gd name="connsiteX29" fmla="*/ 489650 w 607097"/>
                    <a:gd name="connsiteY29" fmla="*/ 127441 h 606722"/>
                    <a:gd name="connsiteX30" fmla="*/ 482620 w 607097"/>
                    <a:gd name="connsiteY30" fmla="*/ 124334 h 606722"/>
                    <a:gd name="connsiteX31" fmla="*/ 482620 w 607097"/>
                    <a:gd name="connsiteY31" fmla="*/ 110217 h 606722"/>
                    <a:gd name="connsiteX32" fmla="*/ 196955 w 607097"/>
                    <a:gd name="connsiteY32" fmla="*/ 96101 h 606722"/>
                    <a:gd name="connsiteX33" fmla="*/ 211110 w 607097"/>
                    <a:gd name="connsiteY33" fmla="*/ 96101 h 606722"/>
                    <a:gd name="connsiteX34" fmla="*/ 225355 w 607097"/>
                    <a:gd name="connsiteY34" fmla="*/ 110217 h 606722"/>
                    <a:gd name="connsiteX35" fmla="*/ 225355 w 607097"/>
                    <a:gd name="connsiteY35" fmla="*/ 124334 h 606722"/>
                    <a:gd name="connsiteX36" fmla="*/ 218233 w 607097"/>
                    <a:gd name="connsiteY36" fmla="*/ 127441 h 606722"/>
                    <a:gd name="connsiteX37" fmla="*/ 211110 w 607097"/>
                    <a:gd name="connsiteY37" fmla="*/ 124334 h 606722"/>
                    <a:gd name="connsiteX38" fmla="*/ 196955 w 607097"/>
                    <a:gd name="connsiteY38" fmla="*/ 110217 h 606722"/>
                    <a:gd name="connsiteX39" fmla="*/ 196955 w 607097"/>
                    <a:gd name="connsiteY39" fmla="*/ 96101 h 606722"/>
                    <a:gd name="connsiteX40" fmla="*/ 103963 w 607097"/>
                    <a:gd name="connsiteY40" fmla="*/ 81761 h 606722"/>
                    <a:gd name="connsiteX41" fmla="*/ 87598 w 607097"/>
                    <a:gd name="connsiteY41" fmla="*/ 90026 h 606722"/>
                    <a:gd name="connsiteX42" fmla="*/ 62322 w 607097"/>
                    <a:gd name="connsiteY42" fmla="*/ 115266 h 606722"/>
                    <a:gd name="connsiteX43" fmla="*/ 34998 w 607097"/>
                    <a:gd name="connsiteY43" fmla="*/ 265902 h 606722"/>
                    <a:gd name="connsiteX44" fmla="*/ 75494 w 607097"/>
                    <a:gd name="connsiteY44" fmla="*/ 322602 h 606722"/>
                    <a:gd name="connsiteX45" fmla="*/ 283044 w 607097"/>
                    <a:gd name="connsiteY45" fmla="*/ 530826 h 606722"/>
                    <a:gd name="connsiteX46" fmla="*/ 327634 w 607097"/>
                    <a:gd name="connsiteY46" fmla="*/ 565219 h 606722"/>
                    <a:gd name="connsiteX47" fmla="*/ 490684 w 607097"/>
                    <a:gd name="connsiteY47" fmla="*/ 545046 h 606722"/>
                    <a:gd name="connsiteX48" fmla="*/ 515960 w 607097"/>
                    <a:gd name="connsiteY48" fmla="*/ 519717 h 606722"/>
                    <a:gd name="connsiteX49" fmla="*/ 521033 w 607097"/>
                    <a:gd name="connsiteY49" fmla="*/ 485324 h 606722"/>
                    <a:gd name="connsiteX50" fmla="*/ 434969 w 607097"/>
                    <a:gd name="connsiteY50" fmla="*/ 411561 h 606722"/>
                    <a:gd name="connsiteX51" fmla="*/ 414321 w 607097"/>
                    <a:gd name="connsiteY51" fmla="*/ 406318 h 606722"/>
                    <a:gd name="connsiteX52" fmla="*/ 413698 w 607097"/>
                    <a:gd name="connsiteY52" fmla="*/ 406496 h 606722"/>
                    <a:gd name="connsiteX53" fmla="*/ 405599 w 607097"/>
                    <a:gd name="connsiteY53" fmla="*/ 413605 h 606722"/>
                    <a:gd name="connsiteX54" fmla="*/ 404620 w 607097"/>
                    <a:gd name="connsiteY54" fmla="*/ 414583 h 606722"/>
                    <a:gd name="connsiteX55" fmla="*/ 373202 w 607097"/>
                    <a:gd name="connsiteY55" fmla="*/ 447910 h 606722"/>
                    <a:gd name="connsiteX56" fmla="*/ 349528 w 607097"/>
                    <a:gd name="connsiteY56" fmla="*/ 459552 h 606722"/>
                    <a:gd name="connsiteX57" fmla="*/ 405599 w 607097"/>
                    <a:gd name="connsiteY57" fmla="*/ 475282 h 606722"/>
                    <a:gd name="connsiteX58" fmla="*/ 414677 w 607097"/>
                    <a:gd name="connsiteY58" fmla="*/ 486391 h 606722"/>
                    <a:gd name="connsiteX59" fmla="*/ 404620 w 607097"/>
                    <a:gd name="connsiteY59" fmla="*/ 495456 h 606722"/>
                    <a:gd name="connsiteX60" fmla="*/ 403552 w 607097"/>
                    <a:gd name="connsiteY60" fmla="*/ 495456 h 606722"/>
                    <a:gd name="connsiteX61" fmla="*/ 287138 w 607097"/>
                    <a:gd name="connsiteY61" fmla="*/ 441866 h 606722"/>
                    <a:gd name="connsiteX62" fmla="*/ 286426 w 607097"/>
                    <a:gd name="connsiteY62" fmla="*/ 441067 h 606722"/>
                    <a:gd name="connsiteX63" fmla="*/ 284112 w 607097"/>
                    <a:gd name="connsiteY63" fmla="*/ 438845 h 606722"/>
                    <a:gd name="connsiteX64" fmla="*/ 176777 w 607097"/>
                    <a:gd name="connsiteY64" fmla="*/ 331666 h 606722"/>
                    <a:gd name="connsiteX65" fmla="*/ 111895 w 607097"/>
                    <a:gd name="connsiteY65" fmla="*/ 213379 h 606722"/>
                    <a:gd name="connsiteX66" fmla="*/ 121062 w 607097"/>
                    <a:gd name="connsiteY66" fmla="*/ 202270 h 606722"/>
                    <a:gd name="connsiteX67" fmla="*/ 132188 w 607097"/>
                    <a:gd name="connsiteY67" fmla="*/ 211335 h 606722"/>
                    <a:gd name="connsiteX68" fmla="*/ 146428 w 607097"/>
                    <a:gd name="connsiteY68" fmla="*/ 259325 h 606722"/>
                    <a:gd name="connsiteX69" fmla="*/ 158532 w 607097"/>
                    <a:gd name="connsiteY69" fmla="*/ 233553 h 606722"/>
                    <a:gd name="connsiteX70" fmla="*/ 191907 w 607097"/>
                    <a:gd name="connsiteY70" fmla="*/ 202270 h 606722"/>
                    <a:gd name="connsiteX71" fmla="*/ 192975 w 607097"/>
                    <a:gd name="connsiteY71" fmla="*/ 201204 h 606722"/>
                    <a:gd name="connsiteX72" fmla="*/ 200006 w 607097"/>
                    <a:gd name="connsiteY72" fmla="*/ 193117 h 606722"/>
                    <a:gd name="connsiteX73" fmla="*/ 194933 w 607097"/>
                    <a:gd name="connsiteY73" fmla="*/ 170899 h 606722"/>
                    <a:gd name="connsiteX74" fmla="*/ 121062 w 607097"/>
                    <a:gd name="connsiteY74" fmla="*/ 84961 h 606722"/>
                    <a:gd name="connsiteX75" fmla="*/ 103963 w 607097"/>
                    <a:gd name="connsiteY75" fmla="*/ 81761 h 606722"/>
                    <a:gd name="connsiteX76" fmla="*/ 353980 w 607097"/>
                    <a:gd name="connsiteY76" fmla="*/ 30273 h 606722"/>
                    <a:gd name="connsiteX77" fmla="*/ 364141 w 607097"/>
                    <a:gd name="connsiteY77" fmla="*/ 40422 h 606722"/>
                    <a:gd name="connsiteX78" fmla="*/ 364141 w 607097"/>
                    <a:gd name="connsiteY78" fmla="*/ 60719 h 606722"/>
                    <a:gd name="connsiteX79" fmla="*/ 353980 w 607097"/>
                    <a:gd name="connsiteY79" fmla="*/ 70778 h 606722"/>
                    <a:gd name="connsiteX80" fmla="*/ 343818 w 607097"/>
                    <a:gd name="connsiteY80" fmla="*/ 60719 h 606722"/>
                    <a:gd name="connsiteX81" fmla="*/ 343818 w 607097"/>
                    <a:gd name="connsiteY81" fmla="*/ 40422 h 606722"/>
                    <a:gd name="connsiteX82" fmla="*/ 353980 w 607097"/>
                    <a:gd name="connsiteY82" fmla="*/ 30273 h 606722"/>
                    <a:gd name="connsiteX83" fmla="*/ 353978 w 607097"/>
                    <a:gd name="connsiteY83" fmla="*/ 20263 h 606722"/>
                    <a:gd name="connsiteX84" fmla="*/ 174819 w 607097"/>
                    <a:gd name="connsiteY84" fmla="*/ 104957 h 606722"/>
                    <a:gd name="connsiteX85" fmla="*/ 214246 w 607097"/>
                    <a:gd name="connsiteY85" fmla="*/ 160768 h 606722"/>
                    <a:gd name="connsiteX86" fmla="*/ 221278 w 607097"/>
                    <a:gd name="connsiteY86" fmla="*/ 198182 h 606722"/>
                    <a:gd name="connsiteX87" fmla="*/ 215938 w 607097"/>
                    <a:gd name="connsiteY87" fmla="*/ 209025 h 606722"/>
                    <a:gd name="connsiteX88" fmla="*/ 210152 w 607097"/>
                    <a:gd name="connsiteY88" fmla="*/ 215157 h 606722"/>
                    <a:gd name="connsiteX89" fmla="*/ 206147 w 607097"/>
                    <a:gd name="connsiteY89" fmla="*/ 218445 h 606722"/>
                    <a:gd name="connsiteX90" fmla="*/ 176777 w 607097"/>
                    <a:gd name="connsiteY90" fmla="*/ 244662 h 606722"/>
                    <a:gd name="connsiteX91" fmla="*/ 182829 w 607097"/>
                    <a:gd name="connsiteY91" fmla="*/ 308382 h 606722"/>
                    <a:gd name="connsiteX92" fmla="*/ 189504 w 607097"/>
                    <a:gd name="connsiteY92" fmla="*/ 315136 h 606722"/>
                    <a:gd name="connsiteX93" fmla="*/ 189949 w 607097"/>
                    <a:gd name="connsiteY93" fmla="*/ 315492 h 606722"/>
                    <a:gd name="connsiteX94" fmla="*/ 191640 w 607097"/>
                    <a:gd name="connsiteY94" fmla="*/ 317269 h 606722"/>
                    <a:gd name="connsiteX95" fmla="*/ 298263 w 607097"/>
                    <a:gd name="connsiteY95" fmla="*/ 424714 h 606722"/>
                    <a:gd name="connsiteX96" fmla="*/ 362077 w 607097"/>
                    <a:gd name="connsiteY96" fmla="*/ 430758 h 606722"/>
                    <a:gd name="connsiteX97" fmla="*/ 388422 w 607097"/>
                    <a:gd name="connsiteY97" fmla="*/ 401430 h 606722"/>
                    <a:gd name="connsiteX98" fmla="*/ 408625 w 607097"/>
                    <a:gd name="connsiteY98" fmla="*/ 386233 h 606722"/>
                    <a:gd name="connsiteX99" fmla="*/ 419661 w 607097"/>
                    <a:gd name="connsiteY99" fmla="*/ 384900 h 606722"/>
                    <a:gd name="connsiteX100" fmla="*/ 446094 w 607097"/>
                    <a:gd name="connsiteY100" fmla="*/ 392365 h 606722"/>
                    <a:gd name="connsiteX101" fmla="*/ 501987 w 607097"/>
                    <a:gd name="connsiteY101" fmla="*/ 431646 h 606722"/>
                    <a:gd name="connsiteX102" fmla="*/ 586894 w 607097"/>
                    <a:gd name="connsiteY102" fmla="*/ 252749 h 606722"/>
                    <a:gd name="connsiteX103" fmla="*/ 353978 w 607097"/>
                    <a:gd name="connsiteY103" fmla="*/ 20263 h 606722"/>
                    <a:gd name="connsiteX104" fmla="*/ 353978 w 607097"/>
                    <a:gd name="connsiteY104" fmla="*/ 0 h 606722"/>
                    <a:gd name="connsiteX105" fmla="*/ 607097 w 607097"/>
                    <a:gd name="connsiteY105" fmla="*/ 252749 h 606722"/>
                    <a:gd name="connsiteX106" fmla="*/ 517384 w 607097"/>
                    <a:gd name="connsiteY106" fmla="*/ 445421 h 606722"/>
                    <a:gd name="connsiteX107" fmla="*/ 540257 w 607097"/>
                    <a:gd name="connsiteY107" fmla="*/ 474215 h 606722"/>
                    <a:gd name="connsiteX108" fmla="*/ 531179 w 607097"/>
                    <a:gd name="connsiteY108" fmla="*/ 532870 h 606722"/>
                    <a:gd name="connsiteX109" fmla="*/ 505814 w 607097"/>
                    <a:gd name="connsiteY109" fmla="*/ 559176 h 606722"/>
                    <a:gd name="connsiteX110" fmla="*/ 401505 w 607097"/>
                    <a:gd name="connsiteY110" fmla="*/ 606722 h 606722"/>
                    <a:gd name="connsiteX111" fmla="*/ 318556 w 607097"/>
                    <a:gd name="connsiteY111" fmla="*/ 582460 h 606722"/>
                    <a:gd name="connsiteX112" fmla="*/ 268893 w 607097"/>
                    <a:gd name="connsiteY112" fmla="*/ 543979 h 606722"/>
                    <a:gd name="connsiteX113" fmla="*/ 61343 w 607097"/>
                    <a:gd name="connsiteY113" fmla="*/ 336732 h 606722"/>
                    <a:gd name="connsiteX114" fmla="*/ 16753 w 607097"/>
                    <a:gd name="connsiteY114" fmla="*/ 275056 h 606722"/>
                    <a:gd name="connsiteX115" fmla="*/ 48171 w 607097"/>
                    <a:gd name="connsiteY115" fmla="*/ 101135 h 606722"/>
                    <a:gd name="connsiteX116" fmla="*/ 73447 w 607097"/>
                    <a:gd name="connsiteY116" fmla="*/ 75807 h 606722"/>
                    <a:gd name="connsiteX117" fmla="*/ 132188 w 607097"/>
                    <a:gd name="connsiteY117" fmla="*/ 66742 h 606722"/>
                    <a:gd name="connsiteX118" fmla="*/ 160757 w 607097"/>
                    <a:gd name="connsiteY118" fmla="*/ 89315 h 606722"/>
                    <a:gd name="connsiteX119" fmla="*/ 353978 w 607097"/>
                    <a:gd name="connsiteY119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607097" h="606722">
                      <a:moveTo>
                        <a:pt x="482620" y="381169"/>
                      </a:moveTo>
                      <a:cubicBezTo>
                        <a:pt x="486624" y="377172"/>
                        <a:pt x="492675" y="377172"/>
                        <a:pt x="496768" y="381169"/>
                      </a:cubicBezTo>
                      <a:lnTo>
                        <a:pt x="510916" y="395381"/>
                      </a:lnTo>
                      <a:cubicBezTo>
                        <a:pt x="515009" y="399379"/>
                        <a:pt x="515009" y="405419"/>
                        <a:pt x="510916" y="409505"/>
                      </a:cubicBezTo>
                      <a:cubicBezTo>
                        <a:pt x="509937" y="412525"/>
                        <a:pt x="506912" y="412525"/>
                        <a:pt x="503887" y="412525"/>
                      </a:cubicBezTo>
                      <a:cubicBezTo>
                        <a:pt x="500861" y="412525"/>
                        <a:pt x="498815" y="411548"/>
                        <a:pt x="496768" y="409505"/>
                      </a:cubicBezTo>
                      <a:lnTo>
                        <a:pt x="482620" y="395381"/>
                      </a:lnTo>
                      <a:cubicBezTo>
                        <a:pt x="478527" y="391295"/>
                        <a:pt x="478527" y="385255"/>
                        <a:pt x="482620" y="381169"/>
                      </a:cubicBezTo>
                      <a:close/>
                      <a:moveTo>
                        <a:pt x="546398" y="242745"/>
                      </a:moveTo>
                      <a:lnTo>
                        <a:pt x="566606" y="242745"/>
                      </a:lnTo>
                      <a:cubicBezTo>
                        <a:pt x="572659" y="242745"/>
                        <a:pt x="576754" y="246732"/>
                        <a:pt x="576754" y="252756"/>
                      </a:cubicBezTo>
                      <a:cubicBezTo>
                        <a:pt x="576754" y="258869"/>
                        <a:pt x="572659" y="262856"/>
                        <a:pt x="566606" y="262856"/>
                      </a:cubicBezTo>
                      <a:lnTo>
                        <a:pt x="546398" y="262856"/>
                      </a:lnTo>
                      <a:cubicBezTo>
                        <a:pt x="540255" y="262856"/>
                        <a:pt x="536249" y="258869"/>
                        <a:pt x="536249" y="252756"/>
                      </a:cubicBezTo>
                      <a:cubicBezTo>
                        <a:pt x="536249" y="246732"/>
                        <a:pt x="540255" y="242745"/>
                        <a:pt x="546398" y="242745"/>
                      </a:cubicBezTo>
                      <a:close/>
                      <a:moveTo>
                        <a:pt x="353968" y="101120"/>
                      </a:moveTo>
                      <a:cubicBezTo>
                        <a:pt x="360022" y="101120"/>
                        <a:pt x="364118" y="105119"/>
                        <a:pt x="364118" y="111251"/>
                      </a:cubicBezTo>
                      <a:lnTo>
                        <a:pt x="364118" y="242683"/>
                      </a:lnTo>
                      <a:lnTo>
                        <a:pt x="424838" y="242683"/>
                      </a:lnTo>
                      <a:cubicBezTo>
                        <a:pt x="430893" y="242683"/>
                        <a:pt x="434988" y="246682"/>
                        <a:pt x="434988" y="252725"/>
                      </a:cubicBezTo>
                      <a:cubicBezTo>
                        <a:pt x="434988" y="258857"/>
                        <a:pt x="430893" y="262856"/>
                        <a:pt x="424838" y="262856"/>
                      </a:cubicBezTo>
                      <a:lnTo>
                        <a:pt x="353968" y="262856"/>
                      </a:lnTo>
                      <a:cubicBezTo>
                        <a:pt x="347825" y="262856"/>
                        <a:pt x="343818" y="258857"/>
                        <a:pt x="343818" y="252725"/>
                      </a:cubicBezTo>
                      <a:lnTo>
                        <a:pt x="343818" y="111251"/>
                      </a:lnTo>
                      <a:cubicBezTo>
                        <a:pt x="343818" y="105119"/>
                        <a:pt x="347825" y="101120"/>
                        <a:pt x="353968" y="101120"/>
                      </a:cubicBezTo>
                      <a:close/>
                      <a:moveTo>
                        <a:pt x="496768" y="96101"/>
                      </a:moveTo>
                      <a:cubicBezTo>
                        <a:pt x="500861" y="92017"/>
                        <a:pt x="506912" y="92017"/>
                        <a:pt x="510916" y="96101"/>
                      </a:cubicBezTo>
                      <a:cubicBezTo>
                        <a:pt x="515009" y="100096"/>
                        <a:pt x="515009" y="106222"/>
                        <a:pt x="510916" y="110217"/>
                      </a:cubicBezTo>
                      <a:lnTo>
                        <a:pt x="496768" y="124334"/>
                      </a:lnTo>
                      <a:cubicBezTo>
                        <a:pt x="494722" y="126376"/>
                        <a:pt x="492675" y="127441"/>
                        <a:pt x="489650" y="127441"/>
                      </a:cubicBezTo>
                      <a:cubicBezTo>
                        <a:pt x="486624" y="127441"/>
                        <a:pt x="484578" y="126376"/>
                        <a:pt x="482620" y="124334"/>
                      </a:cubicBezTo>
                      <a:cubicBezTo>
                        <a:pt x="478527" y="120338"/>
                        <a:pt x="478527" y="114301"/>
                        <a:pt x="482620" y="110217"/>
                      </a:cubicBezTo>
                      <a:close/>
                      <a:moveTo>
                        <a:pt x="196955" y="96101"/>
                      </a:moveTo>
                      <a:cubicBezTo>
                        <a:pt x="201050" y="92017"/>
                        <a:pt x="207104" y="92017"/>
                        <a:pt x="211110" y="96101"/>
                      </a:cubicBezTo>
                      <a:lnTo>
                        <a:pt x="225355" y="110217"/>
                      </a:lnTo>
                      <a:cubicBezTo>
                        <a:pt x="229361" y="114301"/>
                        <a:pt x="229361" y="120338"/>
                        <a:pt x="225355" y="124334"/>
                      </a:cubicBezTo>
                      <a:cubicBezTo>
                        <a:pt x="223307" y="126376"/>
                        <a:pt x="220280" y="127441"/>
                        <a:pt x="218233" y="127441"/>
                      </a:cubicBezTo>
                      <a:cubicBezTo>
                        <a:pt x="215206" y="127441"/>
                        <a:pt x="213158" y="126376"/>
                        <a:pt x="211110" y="124334"/>
                      </a:cubicBezTo>
                      <a:lnTo>
                        <a:pt x="196955" y="110217"/>
                      </a:lnTo>
                      <a:cubicBezTo>
                        <a:pt x="192949" y="106222"/>
                        <a:pt x="192949" y="100096"/>
                        <a:pt x="196955" y="96101"/>
                      </a:cubicBezTo>
                      <a:close/>
                      <a:moveTo>
                        <a:pt x="103963" y="81761"/>
                      </a:moveTo>
                      <a:cubicBezTo>
                        <a:pt x="98011" y="82650"/>
                        <a:pt x="92182" y="85449"/>
                        <a:pt x="87598" y="90026"/>
                      </a:cubicBezTo>
                      <a:lnTo>
                        <a:pt x="62322" y="115266"/>
                      </a:lnTo>
                      <a:cubicBezTo>
                        <a:pt x="17732" y="159790"/>
                        <a:pt x="8654" y="209291"/>
                        <a:pt x="34998" y="265902"/>
                      </a:cubicBezTo>
                      <a:cubicBezTo>
                        <a:pt x="44077" y="285187"/>
                        <a:pt x="57249" y="304383"/>
                        <a:pt x="75494" y="322602"/>
                      </a:cubicBezTo>
                      <a:lnTo>
                        <a:pt x="283044" y="530826"/>
                      </a:lnTo>
                      <a:cubicBezTo>
                        <a:pt x="297284" y="545046"/>
                        <a:pt x="312415" y="557132"/>
                        <a:pt x="327634" y="565219"/>
                      </a:cubicBezTo>
                      <a:cubicBezTo>
                        <a:pt x="389401" y="599612"/>
                        <a:pt x="443068" y="592503"/>
                        <a:pt x="490684" y="545046"/>
                      </a:cubicBezTo>
                      <a:lnTo>
                        <a:pt x="515960" y="519717"/>
                      </a:lnTo>
                      <a:cubicBezTo>
                        <a:pt x="525127" y="510653"/>
                        <a:pt x="527085" y="496433"/>
                        <a:pt x="521033" y="485324"/>
                      </a:cubicBezTo>
                      <a:cubicBezTo>
                        <a:pt x="503856" y="451998"/>
                        <a:pt x="434969" y="411561"/>
                        <a:pt x="434969" y="411561"/>
                      </a:cubicBezTo>
                      <a:cubicBezTo>
                        <a:pt x="427582" y="407829"/>
                        <a:pt x="420195" y="405874"/>
                        <a:pt x="414321" y="406318"/>
                      </a:cubicBezTo>
                      <a:cubicBezTo>
                        <a:pt x="414143" y="406318"/>
                        <a:pt x="413876" y="406407"/>
                        <a:pt x="413698" y="406496"/>
                      </a:cubicBezTo>
                      <a:cubicBezTo>
                        <a:pt x="409604" y="407473"/>
                        <a:pt x="407646" y="409517"/>
                        <a:pt x="405599" y="413605"/>
                      </a:cubicBezTo>
                      <a:lnTo>
                        <a:pt x="404620" y="414583"/>
                      </a:lnTo>
                      <a:cubicBezTo>
                        <a:pt x="397500" y="423648"/>
                        <a:pt x="380323" y="443910"/>
                        <a:pt x="373202" y="447910"/>
                      </a:cubicBezTo>
                      <a:cubicBezTo>
                        <a:pt x="365548" y="453242"/>
                        <a:pt x="357538" y="457152"/>
                        <a:pt x="349528" y="459552"/>
                      </a:cubicBezTo>
                      <a:cubicBezTo>
                        <a:pt x="365281" y="466839"/>
                        <a:pt x="384328" y="473149"/>
                        <a:pt x="405599" y="475282"/>
                      </a:cubicBezTo>
                      <a:cubicBezTo>
                        <a:pt x="410672" y="476259"/>
                        <a:pt x="414677" y="480259"/>
                        <a:pt x="414677" y="486391"/>
                      </a:cubicBezTo>
                      <a:cubicBezTo>
                        <a:pt x="413698" y="491456"/>
                        <a:pt x="409604" y="495456"/>
                        <a:pt x="404620" y="495456"/>
                      </a:cubicBezTo>
                      <a:lnTo>
                        <a:pt x="403552" y="495456"/>
                      </a:lnTo>
                      <a:cubicBezTo>
                        <a:pt x="333686" y="488346"/>
                        <a:pt x="288117" y="443910"/>
                        <a:pt x="287138" y="441866"/>
                      </a:cubicBezTo>
                      <a:cubicBezTo>
                        <a:pt x="286871" y="441600"/>
                        <a:pt x="286604" y="441333"/>
                        <a:pt x="286426" y="441067"/>
                      </a:cubicBezTo>
                      <a:cubicBezTo>
                        <a:pt x="285625" y="440356"/>
                        <a:pt x="284824" y="439645"/>
                        <a:pt x="284112" y="438845"/>
                      </a:cubicBezTo>
                      <a:lnTo>
                        <a:pt x="176777" y="331666"/>
                      </a:lnTo>
                      <a:cubicBezTo>
                        <a:pt x="174730" y="329622"/>
                        <a:pt x="119015" y="284120"/>
                        <a:pt x="111895" y="213379"/>
                      </a:cubicBezTo>
                      <a:cubicBezTo>
                        <a:pt x="110916" y="208314"/>
                        <a:pt x="115010" y="203248"/>
                        <a:pt x="121062" y="202270"/>
                      </a:cubicBezTo>
                      <a:cubicBezTo>
                        <a:pt x="127115" y="201204"/>
                        <a:pt x="131209" y="205292"/>
                        <a:pt x="132188" y="211335"/>
                      </a:cubicBezTo>
                      <a:cubicBezTo>
                        <a:pt x="133968" y="229109"/>
                        <a:pt x="139486" y="245284"/>
                        <a:pt x="146428" y="259325"/>
                      </a:cubicBezTo>
                      <a:cubicBezTo>
                        <a:pt x="148653" y="250794"/>
                        <a:pt x="152658" y="242262"/>
                        <a:pt x="158532" y="233553"/>
                      </a:cubicBezTo>
                      <a:cubicBezTo>
                        <a:pt x="162537" y="227510"/>
                        <a:pt x="183808" y="210358"/>
                        <a:pt x="191907" y="202270"/>
                      </a:cubicBezTo>
                      <a:lnTo>
                        <a:pt x="192975" y="201204"/>
                      </a:lnTo>
                      <a:cubicBezTo>
                        <a:pt x="196980" y="199160"/>
                        <a:pt x="199027" y="196138"/>
                        <a:pt x="200006" y="193117"/>
                      </a:cubicBezTo>
                      <a:cubicBezTo>
                        <a:pt x="202053" y="187073"/>
                        <a:pt x="200006" y="178986"/>
                        <a:pt x="194933" y="170899"/>
                      </a:cubicBezTo>
                      <a:cubicBezTo>
                        <a:pt x="194933" y="169832"/>
                        <a:pt x="154438" y="102113"/>
                        <a:pt x="121062" y="84961"/>
                      </a:cubicBezTo>
                      <a:cubicBezTo>
                        <a:pt x="115989" y="81895"/>
                        <a:pt x="109915" y="80873"/>
                        <a:pt x="103963" y="81761"/>
                      </a:cubicBezTo>
                      <a:close/>
                      <a:moveTo>
                        <a:pt x="353980" y="30273"/>
                      </a:moveTo>
                      <a:cubicBezTo>
                        <a:pt x="360041" y="30273"/>
                        <a:pt x="364141" y="34368"/>
                        <a:pt x="364141" y="40422"/>
                      </a:cubicBezTo>
                      <a:lnTo>
                        <a:pt x="364141" y="60719"/>
                      </a:lnTo>
                      <a:cubicBezTo>
                        <a:pt x="364141" y="66772"/>
                        <a:pt x="360041" y="70778"/>
                        <a:pt x="353980" y="70778"/>
                      </a:cubicBezTo>
                      <a:cubicBezTo>
                        <a:pt x="347829" y="70778"/>
                        <a:pt x="343818" y="66772"/>
                        <a:pt x="343818" y="60719"/>
                      </a:cubicBezTo>
                      <a:lnTo>
                        <a:pt x="343818" y="40422"/>
                      </a:lnTo>
                      <a:cubicBezTo>
                        <a:pt x="343818" y="34368"/>
                        <a:pt x="347829" y="30273"/>
                        <a:pt x="353980" y="30273"/>
                      </a:cubicBezTo>
                      <a:close/>
                      <a:moveTo>
                        <a:pt x="353978" y="20263"/>
                      </a:moveTo>
                      <a:cubicBezTo>
                        <a:pt x="284112" y="20263"/>
                        <a:pt x="219409" y="50479"/>
                        <a:pt x="174819" y="104957"/>
                      </a:cubicBezTo>
                      <a:cubicBezTo>
                        <a:pt x="196446" y="130818"/>
                        <a:pt x="212911" y="158901"/>
                        <a:pt x="214246" y="160768"/>
                      </a:cubicBezTo>
                      <a:cubicBezTo>
                        <a:pt x="221278" y="173920"/>
                        <a:pt x="224304" y="187073"/>
                        <a:pt x="221278" y="198182"/>
                      </a:cubicBezTo>
                      <a:cubicBezTo>
                        <a:pt x="220299" y="202093"/>
                        <a:pt x="218430" y="205736"/>
                        <a:pt x="215938" y="209025"/>
                      </a:cubicBezTo>
                      <a:cubicBezTo>
                        <a:pt x="214336" y="211335"/>
                        <a:pt x="212466" y="213379"/>
                        <a:pt x="210152" y="215157"/>
                      </a:cubicBezTo>
                      <a:cubicBezTo>
                        <a:pt x="208906" y="216312"/>
                        <a:pt x="207482" y="217378"/>
                        <a:pt x="206147" y="218445"/>
                      </a:cubicBezTo>
                      <a:cubicBezTo>
                        <a:pt x="193954" y="228487"/>
                        <a:pt x="179803" y="241640"/>
                        <a:pt x="176777" y="244662"/>
                      </a:cubicBezTo>
                      <a:cubicBezTo>
                        <a:pt x="160579" y="269012"/>
                        <a:pt x="162537" y="287142"/>
                        <a:pt x="182829" y="308382"/>
                      </a:cubicBezTo>
                      <a:lnTo>
                        <a:pt x="189504" y="315136"/>
                      </a:lnTo>
                      <a:cubicBezTo>
                        <a:pt x="189771" y="315403"/>
                        <a:pt x="189949" y="315492"/>
                        <a:pt x="189949" y="315492"/>
                      </a:cubicBezTo>
                      <a:cubicBezTo>
                        <a:pt x="190572" y="316025"/>
                        <a:pt x="191195" y="316647"/>
                        <a:pt x="191640" y="317269"/>
                      </a:cubicBezTo>
                      <a:lnTo>
                        <a:pt x="298263" y="424714"/>
                      </a:lnTo>
                      <a:cubicBezTo>
                        <a:pt x="318556" y="444888"/>
                        <a:pt x="337780" y="446932"/>
                        <a:pt x="362077" y="430758"/>
                      </a:cubicBezTo>
                      <a:cubicBezTo>
                        <a:pt x="365103" y="428713"/>
                        <a:pt x="378275" y="414583"/>
                        <a:pt x="388422" y="401430"/>
                      </a:cubicBezTo>
                      <a:cubicBezTo>
                        <a:pt x="393406" y="393343"/>
                        <a:pt x="400526" y="388277"/>
                        <a:pt x="408625" y="386233"/>
                      </a:cubicBezTo>
                      <a:cubicBezTo>
                        <a:pt x="412096" y="385344"/>
                        <a:pt x="415834" y="384900"/>
                        <a:pt x="419661" y="384900"/>
                      </a:cubicBezTo>
                      <a:cubicBezTo>
                        <a:pt x="428294" y="384989"/>
                        <a:pt x="437728" y="387477"/>
                        <a:pt x="446094" y="392365"/>
                      </a:cubicBezTo>
                      <a:cubicBezTo>
                        <a:pt x="447963" y="393609"/>
                        <a:pt x="476088" y="410051"/>
                        <a:pt x="501987" y="431646"/>
                      </a:cubicBezTo>
                      <a:cubicBezTo>
                        <a:pt x="556545" y="387122"/>
                        <a:pt x="586894" y="322513"/>
                        <a:pt x="586894" y="252749"/>
                      </a:cubicBezTo>
                      <a:cubicBezTo>
                        <a:pt x="586894" y="124330"/>
                        <a:pt x="482585" y="20263"/>
                        <a:pt x="353978" y="20263"/>
                      </a:cubicBezTo>
                      <a:close/>
                      <a:moveTo>
                        <a:pt x="353978" y="0"/>
                      </a:moveTo>
                      <a:cubicBezTo>
                        <a:pt x="493710" y="0"/>
                        <a:pt x="607097" y="113222"/>
                        <a:pt x="607097" y="252749"/>
                      </a:cubicBezTo>
                      <a:cubicBezTo>
                        <a:pt x="607097" y="327578"/>
                        <a:pt x="574345" y="397786"/>
                        <a:pt x="517384" y="445421"/>
                      </a:cubicBezTo>
                      <a:cubicBezTo>
                        <a:pt x="526907" y="454753"/>
                        <a:pt x="535184" y="464617"/>
                        <a:pt x="540257" y="474215"/>
                      </a:cubicBezTo>
                      <a:cubicBezTo>
                        <a:pt x="550403" y="493412"/>
                        <a:pt x="547377" y="517673"/>
                        <a:pt x="531179" y="532870"/>
                      </a:cubicBezTo>
                      <a:lnTo>
                        <a:pt x="505814" y="559176"/>
                      </a:lnTo>
                      <a:cubicBezTo>
                        <a:pt x="474486" y="590548"/>
                        <a:pt x="438974" y="606722"/>
                        <a:pt x="401505" y="606722"/>
                      </a:cubicBezTo>
                      <a:cubicBezTo>
                        <a:pt x="375249" y="606722"/>
                        <a:pt x="346858" y="598635"/>
                        <a:pt x="318556" y="582460"/>
                      </a:cubicBezTo>
                      <a:cubicBezTo>
                        <a:pt x="301289" y="573307"/>
                        <a:pt x="285091" y="560154"/>
                        <a:pt x="268893" y="543979"/>
                      </a:cubicBezTo>
                      <a:lnTo>
                        <a:pt x="61343" y="336732"/>
                      </a:lnTo>
                      <a:cubicBezTo>
                        <a:pt x="42030" y="317536"/>
                        <a:pt x="26899" y="296296"/>
                        <a:pt x="16753" y="275056"/>
                      </a:cubicBezTo>
                      <a:cubicBezTo>
                        <a:pt x="-13596" y="210358"/>
                        <a:pt x="-2471" y="151703"/>
                        <a:pt x="48171" y="101135"/>
                      </a:cubicBezTo>
                      <a:lnTo>
                        <a:pt x="73447" y="75807"/>
                      </a:lnTo>
                      <a:cubicBezTo>
                        <a:pt x="88666" y="60699"/>
                        <a:pt x="112963" y="56611"/>
                        <a:pt x="132188" y="66742"/>
                      </a:cubicBezTo>
                      <a:cubicBezTo>
                        <a:pt x="141711" y="71719"/>
                        <a:pt x="151412" y="79895"/>
                        <a:pt x="160757" y="89315"/>
                      </a:cubicBezTo>
                      <a:cubicBezTo>
                        <a:pt x="209173" y="32971"/>
                        <a:pt x="278772" y="0"/>
                        <a:pt x="35397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iṥlíďè">
                <a:extLst>
                  <a:ext uri="{FF2B5EF4-FFF2-40B4-BE49-F238E27FC236}">
                    <a16:creationId xmlns:a16="http://schemas.microsoft.com/office/drawing/2014/main" xmlns="" id="{4C1E6F34-6E75-4968-891D-7B2402A5162E}"/>
                  </a:ext>
                </a:extLst>
              </p:cNvPr>
              <p:cNvSpPr txBox="1"/>
              <p:nvPr/>
            </p:nvSpPr>
            <p:spPr>
              <a:xfrm>
                <a:off x="741707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íSḻiḋè">
              <a:extLst>
                <a:ext uri="{FF2B5EF4-FFF2-40B4-BE49-F238E27FC236}">
                  <a16:creationId xmlns:a16="http://schemas.microsoft.com/office/drawing/2014/main" xmlns="" id="{B7954B70-B7EF-4EE8-930A-ECA5924ADF40}"/>
                </a:ext>
              </a:extLst>
            </p:cNvPr>
            <p:cNvGrpSpPr/>
            <p:nvPr/>
          </p:nvGrpSpPr>
          <p:grpSpPr>
            <a:xfrm>
              <a:off x="2575891" y="4169428"/>
              <a:ext cx="1514392" cy="1725808"/>
              <a:chOff x="2632473" y="4095687"/>
              <a:chExt cx="1514392" cy="1725808"/>
            </a:xfrm>
          </p:grpSpPr>
          <p:grpSp>
            <p:nvGrpSpPr>
              <p:cNvPr id="40" name="iṩ1íḍé">
                <a:extLst>
                  <a:ext uri="{FF2B5EF4-FFF2-40B4-BE49-F238E27FC236}">
                    <a16:creationId xmlns:a16="http://schemas.microsoft.com/office/drawing/2014/main" xmlns="" id="{7815FDA8-24A1-4E24-9136-F17CD99B0E03}"/>
                  </a:ext>
                </a:extLst>
              </p:cNvPr>
              <p:cNvGrpSpPr/>
              <p:nvPr/>
            </p:nvGrpSpPr>
            <p:grpSpPr>
              <a:xfrm>
                <a:off x="2957621" y="4403955"/>
                <a:ext cx="864096" cy="864096"/>
                <a:chOff x="2289286" y="3861048"/>
                <a:chExt cx="864096" cy="864096"/>
              </a:xfrm>
            </p:grpSpPr>
            <p:sp>
              <p:nvSpPr>
                <p:cNvPr id="43" name="i$lïḓê">
                  <a:extLst>
                    <a:ext uri="{FF2B5EF4-FFF2-40B4-BE49-F238E27FC236}">
                      <a16:creationId xmlns:a16="http://schemas.microsoft.com/office/drawing/2014/main" xmlns="" id="{FF40D8C4-EBF5-458A-9AE2-AB1FF288FB47}"/>
                    </a:ext>
                  </a:extLst>
                </p:cNvPr>
                <p:cNvSpPr/>
                <p:nvPr/>
              </p:nvSpPr>
              <p:spPr>
                <a:xfrm>
                  <a:off x="2289286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ṧḷíďe">
                  <a:extLst>
                    <a:ext uri="{FF2B5EF4-FFF2-40B4-BE49-F238E27FC236}">
                      <a16:creationId xmlns:a16="http://schemas.microsoft.com/office/drawing/2014/main" xmlns="" id="{F3FE79EC-6CD8-4616-9B14-F3EEB23926ED}"/>
                    </a:ext>
                  </a:extLst>
                </p:cNvPr>
                <p:cNvSpPr/>
                <p:nvPr/>
              </p:nvSpPr>
              <p:spPr bwMode="auto">
                <a:xfrm>
                  <a:off x="2527402" y="4099549"/>
                  <a:ext cx="387864" cy="387094"/>
                </a:xfrm>
                <a:custGeom>
                  <a:avLst/>
                  <a:gdLst>
                    <a:gd name="T0" fmla="*/ 2741 w 5482"/>
                    <a:gd name="T1" fmla="*/ 1568 h 5479"/>
                    <a:gd name="T2" fmla="*/ 267 w 5482"/>
                    <a:gd name="T3" fmla="*/ 1568 h 5479"/>
                    <a:gd name="T4" fmla="*/ 267 w 5482"/>
                    <a:gd name="T5" fmla="*/ 2087 h 5479"/>
                    <a:gd name="T6" fmla="*/ 133 w 5482"/>
                    <a:gd name="T7" fmla="*/ 2220 h 5479"/>
                    <a:gd name="T8" fmla="*/ 0 w 5482"/>
                    <a:gd name="T9" fmla="*/ 2087 h 5479"/>
                    <a:gd name="T10" fmla="*/ 0 w 5482"/>
                    <a:gd name="T11" fmla="*/ 1435 h 5479"/>
                    <a:gd name="T12" fmla="*/ 133 w 5482"/>
                    <a:gd name="T13" fmla="*/ 1302 h 5479"/>
                    <a:gd name="T14" fmla="*/ 2686 w 5482"/>
                    <a:gd name="T15" fmla="*/ 1302 h 5479"/>
                    <a:gd name="T16" fmla="*/ 3203 w 5482"/>
                    <a:gd name="T17" fmla="*/ 784 h 5479"/>
                    <a:gd name="T18" fmla="*/ 2741 w 5482"/>
                    <a:gd name="T19" fmla="*/ 322 h 5479"/>
                    <a:gd name="T20" fmla="*/ 2279 w 5482"/>
                    <a:gd name="T21" fmla="*/ 784 h 5479"/>
                    <a:gd name="T22" fmla="*/ 2309 w 5482"/>
                    <a:gd name="T23" fmla="*/ 814 h 5479"/>
                    <a:gd name="T24" fmla="*/ 2309 w 5482"/>
                    <a:gd name="T25" fmla="*/ 1003 h 5479"/>
                    <a:gd name="T26" fmla="*/ 2120 w 5482"/>
                    <a:gd name="T27" fmla="*/ 1003 h 5479"/>
                    <a:gd name="T28" fmla="*/ 1996 w 5482"/>
                    <a:gd name="T29" fmla="*/ 879 h 5479"/>
                    <a:gd name="T30" fmla="*/ 1996 w 5482"/>
                    <a:gd name="T31" fmla="*/ 690 h 5479"/>
                    <a:gd name="T32" fmla="*/ 2647 w 5482"/>
                    <a:gd name="T33" fmla="*/ 39 h 5479"/>
                    <a:gd name="T34" fmla="*/ 2741 w 5482"/>
                    <a:gd name="T35" fmla="*/ 0 h 5479"/>
                    <a:gd name="T36" fmla="*/ 2741 w 5482"/>
                    <a:gd name="T37" fmla="*/ 0 h 5479"/>
                    <a:gd name="T38" fmla="*/ 2835 w 5482"/>
                    <a:gd name="T39" fmla="*/ 39 h 5479"/>
                    <a:gd name="T40" fmla="*/ 3486 w 5482"/>
                    <a:gd name="T41" fmla="*/ 690 h 5479"/>
                    <a:gd name="T42" fmla="*/ 3486 w 5482"/>
                    <a:gd name="T43" fmla="*/ 879 h 5479"/>
                    <a:gd name="T44" fmla="*/ 2835 w 5482"/>
                    <a:gd name="T45" fmla="*/ 1529 h 5479"/>
                    <a:gd name="T46" fmla="*/ 2741 w 5482"/>
                    <a:gd name="T47" fmla="*/ 1568 h 5479"/>
                    <a:gd name="T48" fmla="*/ 5348 w 5482"/>
                    <a:gd name="T49" fmla="*/ 1302 h 5479"/>
                    <a:gd name="T50" fmla="*/ 3529 w 5482"/>
                    <a:gd name="T51" fmla="*/ 1302 h 5479"/>
                    <a:gd name="T52" fmla="*/ 3395 w 5482"/>
                    <a:gd name="T53" fmla="*/ 1435 h 5479"/>
                    <a:gd name="T54" fmla="*/ 3529 w 5482"/>
                    <a:gd name="T55" fmla="*/ 1568 h 5479"/>
                    <a:gd name="T56" fmla="*/ 5215 w 5482"/>
                    <a:gd name="T57" fmla="*/ 1568 h 5479"/>
                    <a:gd name="T58" fmla="*/ 5215 w 5482"/>
                    <a:gd name="T59" fmla="*/ 2087 h 5479"/>
                    <a:gd name="T60" fmla="*/ 5348 w 5482"/>
                    <a:gd name="T61" fmla="*/ 2220 h 5479"/>
                    <a:gd name="T62" fmla="*/ 5482 w 5482"/>
                    <a:gd name="T63" fmla="*/ 2087 h 5479"/>
                    <a:gd name="T64" fmla="*/ 5482 w 5482"/>
                    <a:gd name="T65" fmla="*/ 1435 h 5479"/>
                    <a:gd name="T66" fmla="*/ 5348 w 5482"/>
                    <a:gd name="T67" fmla="*/ 1302 h 5479"/>
                    <a:gd name="T68" fmla="*/ 3997 w 5482"/>
                    <a:gd name="T69" fmla="*/ 5213 h 5479"/>
                    <a:gd name="T70" fmla="*/ 3479 w 5482"/>
                    <a:gd name="T71" fmla="*/ 5213 h 5479"/>
                    <a:gd name="T72" fmla="*/ 3479 w 5482"/>
                    <a:gd name="T73" fmla="*/ 2097 h 5479"/>
                    <a:gd name="T74" fmla="*/ 3345 w 5482"/>
                    <a:gd name="T75" fmla="*/ 1963 h 5479"/>
                    <a:gd name="T76" fmla="*/ 3212 w 5482"/>
                    <a:gd name="T77" fmla="*/ 2097 h 5479"/>
                    <a:gd name="T78" fmla="*/ 3212 w 5482"/>
                    <a:gd name="T79" fmla="*/ 3909 h 5479"/>
                    <a:gd name="T80" fmla="*/ 2270 w 5482"/>
                    <a:gd name="T81" fmla="*/ 3909 h 5479"/>
                    <a:gd name="T82" fmla="*/ 2270 w 5482"/>
                    <a:gd name="T83" fmla="*/ 2097 h 5479"/>
                    <a:gd name="T84" fmla="*/ 2136 w 5482"/>
                    <a:gd name="T85" fmla="*/ 1963 h 5479"/>
                    <a:gd name="T86" fmla="*/ 2003 w 5482"/>
                    <a:gd name="T87" fmla="*/ 2097 h 5479"/>
                    <a:gd name="T88" fmla="*/ 2003 w 5482"/>
                    <a:gd name="T89" fmla="*/ 5213 h 5479"/>
                    <a:gd name="T90" fmla="*/ 1484 w 5482"/>
                    <a:gd name="T91" fmla="*/ 5213 h 5479"/>
                    <a:gd name="T92" fmla="*/ 1351 w 5482"/>
                    <a:gd name="T93" fmla="*/ 5346 h 5479"/>
                    <a:gd name="T94" fmla="*/ 1484 w 5482"/>
                    <a:gd name="T95" fmla="*/ 5479 h 5479"/>
                    <a:gd name="T96" fmla="*/ 2136 w 5482"/>
                    <a:gd name="T97" fmla="*/ 5479 h 5479"/>
                    <a:gd name="T98" fmla="*/ 2270 w 5482"/>
                    <a:gd name="T99" fmla="*/ 5346 h 5479"/>
                    <a:gd name="T100" fmla="*/ 2270 w 5482"/>
                    <a:gd name="T101" fmla="*/ 4176 h 5479"/>
                    <a:gd name="T102" fmla="*/ 3212 w 5482"/>
                    <a:gd name="T103" fmla="*/ 4176 h 5479"/>
                    <a:gd name="T104" fmla="*/ 3212 w 5482"/>
                    <a:gd name="T105" fmla="*/ 5346 h 5479"/>
                    <a:gd name="T106" fmla="*/ 3345 w 5482"/>
                    <a:gd name="T107" fmla="*/ 5479 h 5479"/>
                    <a:gd name="T108" fmla="*/ 3997 w 5482"/>
                    <a:gd name="T109" fmla="*/ 5479 h 5479"/>
                    <a:gd name="T110" fmla="*/ 4131 w 5482"/>
                    <a:gd name="T111" fmla="*/ 5346 h 5479"/>
                    <a:gd name="T112" fmla="*/ 3997 w 5482"/>
                    <a:gd name="T113" fmla="*/ 5213 h 5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482" h="5479">
                      <a:moveTo>
                        <a:pt x="2741" y="1568"/>
                      </a:moveTo>
                      <a:lnTo>
                        <a:pt x="267" y="1568"/>
                      </a:lnTo>
                      <a:lnTo>
                        <a:pt x="267" y="2087"/>
                      </a:lnTo>
                      <a:cubicBezTo>
                        <a:pt x="267" y="2160"/>
                        <a:pt x="207" y="2220"/>
                        <a:pt x="133" y="2220"/>
                      </a:cubicBezTo>
                      <a:cubicBezTo>
                        <a:pt x="60" y="2220"/>
                        <a:pt x="0" y="2160"/>
                        <a:pt x="0" y="2087"/>
                      </a:cubicBezTo>
                      <a:lnTo>
                        <a:pt x="0" y="1435"/>
                      </a:lnTo>
                      <a:cubicBezTo>
                        <a:pt x="0" y="1361"/>
                        <a:pt x="60" y="1302"/>
                        <a:pt x="133" y="1302"/>
                      </a:cubicBezTo>
                      <a:lnTo>
                        <a:pt x="2686" y="1302"/>
                      </a:lnTo>
                      <a:lnTo>
                        <a:pt x="3203" y="784"/>
                      </a:lnTo>
                      <a:lnTo>
                        <a:pt x="2741" y="322"/>
                      </a:lnTo>
                      <a:lnTo>
                        <a:pt x="2279" y="784"/>
                      </a:lnTo>
                      <a:lnTo>
                        <a:pt x="2309" y="814"/>
                      </a:lnTo>
                      <a:cubicBezTo>
                        <a:pt x="2361" y="866"/>
                        <a:pt x="2361" y="951"/>
                        <a:pt x="2309" y="1003"/>
                      </a:cubicBezTo>
                      <a:cubicBezTo>
                        <a:pt x="2257" y="1055"/>
                        <a:pt x="2173" y="1055"/>
                        <a:pt x="2120" y="1003"/>
                      </a:cubicBezTo>
                      <a:lnTo>
                        <a:pt x="1996" y="879"/>
                      </a:lnTo>
                      <a:cubicBezTo>
                        <a:pt x="1944" y="826"/>
                        <a:pt x="1944" y="742"/>
                        <a:pt x="1996" y="690"/>
                      </a:cubicBezTo>
                      <a:lnTo>
                        <a:pt x="2647" y="39"/>
                      </a:lnTo>
                      <a:cubicBezTo>
                        <a:pt x="2672" y="14"/>
                        <a:pt x="2706" y="0"/>
                        <a:pt x="2741" y="0"/>
                      </a:cubicBezTo>
                      <a:lnTo>
                        <a:pt x="2741" y="0"/>
                      </a:lnTo>
                      <a:cubicBezTo>
                        <a:pt x="2776" y="0"/>
                        <a:pt x="2810" y="14"/>
                        <a:pt x="2835" y="39"/>
                      </a:cubicBezTo>
                      <a:lnTo>
                        <a:pt x="3486" y="690"/>
                      </a:lnTo>
                      <a:cubicBezTo>
                        <a:pt x="3538" y="742"/>
                        <a:pt x="3538" y="826"/>
                        <a:pt x="3486" y="879"/>
                      </a:cubicBezTo>
                      <a:lnTo>
                        <a:pt x="2835" y="1529"/>
                      </a:lnTo>
                      <a:cubicBezTo>
                        <a:pt x="2810" y="1554"/>
                        <a:pt x="2776" y="1568"/>
                        <a:pt x="2741" y="1568"/>
                      </a:cubicBezTo>
                      <a:close/>
                      <a:moveTo>
                        <a:pt x="5348" y="1302"/>
                      </a:moveTo>
                      <a:lnTo>
                        <a:pt x="3529" y="1302"/>
                      </a:lnTo>
                      <a:cubicBezTo>
                        <a:pt x="3455" y="1302"/>
                        <a:pt x="3395" y="1361"/>
                        <a:pt x="3395" y="1435"/>
                      </a:cubicBezTo>
                      <a:cubicBezTo>
                        <a:pt x="3395" y="1508"/>
                        <a:pt x="3455" y="1568"/>
                        <a:pt x="3529" y="1568"/>
                      </a:cubicBezTo>
                      <a:lnTo>
                        <a:pt x="5215" y="1568"/>
                      </a:lnTo>
                      <a:lnTo>
                        <a:pt x="5215" y="2087"/>
                      </a:lnTo>
                      <a:cubicBezTo>
                        <a:pt x="5215" y="2160"/>
                        <a:pt x="5275" y="2220"/>
                        <a:pt x="5348" y="2220"/>
                      </a:cubicBezTo>
                      <a:cubicBezTo>
                        <a:pt x="5422" y="2220"/>
                        <a:pt x="5482" y="2160"/>
                        <a:pt x="5482" y="2087"/>
                      </a:cubicBezTo>
                      <a:lnTo>
                        <a:pt x="5482" y="1435"/>
                      </a:lnTo>
                      <a:cubicBezTo>
                        <a:pt x="5482" y="1361"/>
                        <a:pt x="5422" y="1302"/>
                        <a:pt x="5348" y="1302"/>
                      </a:cubicBezTo>
                      <a:close/>
                      <a:moveTo>
                        <a:pt x="3997" y="5213"/>
                      </a:moveTo>
                      <a:lnTo>
                        <a:pt x="3479" y="5213"/>
                      </a:lnTo>
                      <a:lnTo>
                        <a:pt x="3479" y="2097"/>
                      </a:lnTo>
                      <a:cubicBezTo>
                        <a:pt x="3479" y="2023"/>
                        <a:pt x="3419" y="1963"/>
                        <a:pt x="3345" y="1963"/>
                      </a:cubicBezTo>
                      <a:cubicBezTo>
                        <a:pt x="3272" y="1963"/>
                        <a:pt x="3212" y="2023"/>
                        <a:pt x="3212" y="2097"/>
                      </a:cubicBezTo>
                      <a:lnTo>
                        <a:pt x="3212" y="3909"/>
                      </a:lnTo>
                      <a:lnTo>
                        <a:pt x="2270" y="3909"/>
                      </a:lnTo>
                      <a:lnTo>
                        <a:pt x="2270" y="2097"/>
                      </a:lnTo>
                      <a:cubicBezTo>
                        <a:pt x="2270" y="2023"/>
                        <a:pt x="2210" y="1963"/>
                        <a:pt x="2136" y="1963"/>
                      </a:cubicBezTo>
                      <a:cubicBezTo>
                        <a:pt x="2063" y="1963"/>
                        <a:pt x="2003" y="2023"/>
                        <a:pt x="2003" y="2097"/>
                      </a:cubicBezTo>
                      <a:lnTo>
                        <a:pt x="2003" y="5213"/>
                      </a:lnTo>
                      <a:lnTo>
                        <a:pt x="1484" y="5213"/>
                      </a:lnTo>
                      <a:cubicBezTo>
                        <a:pt x="1411" y="5213"/>
                        <a:pt x="1351" y="5273"/>
                        <a:pt x="1351" y="5346"/>
                      </a:cubicBezTo>
                      <a:cubicBezTo>
                        <a:pt x="1351" y="5420"/>
                        <a:pt x="1411" y="5479"/>
                        <a:pt x="1484" y="5479"/>
                      </a:cubicBezTo>
                      <a:lnTo>
                        <a:pt x="2136" y="5479"/>
                      </a:lnTo>
                      <a:cubicBezTo>
                        <a:pt x="2210" y="5479"/>
                        <a:pt x="2270" y="5420"/>
                        <a:pt x="2270" y="5346"/>
                      </a:cubicBezTo>
                      <a:lnTo>
                        <a:pt x="2270" y="4176"/>
                      </a:lnTo>
                      <a:lnTo>
                        <a:pt x="3212" y="4176"/>
                      </a:lnTo>
                      <a:lnTo>
                        <a:pt x="3212" y="5346"/>
                      </a:lnTo>
                      <a:cubicBezTo>
                        <a:pt x="3212" y="5420"/>
                        <a:pt x="3272" y="5479"/>
                        <a:pt x="3345" y="5479"/>
                      </a:cubicBezTo>
                      <a:lnTo>
                        <a:pt x="3997" y="5479"/>
                      </a:lnTo>
                      <a:cubicBezTo>
                        <a:pt x="4071" y="5479"/>
                        <a:pt x="4131" y="5420"/>
                        <a:pt x="4131" y="5346"/>
                      </a:cubicBezTo>
                      <a:cubicBezTo>
                        <a:pt x="4131" y="5273"/>
                        <a:pt x="4071" y="5213"/>
                        <a:pt x="3997" y="52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iSļiḍe">
                <a:extLst>
                  <a:ext uri="{FF2B5EF4-FFF2-40B4-BE49-F238E27FC236}">
                    <a16:creationId xmlns:a16="http://schemas.microsoft.com/office/drawing/2014/main" xmlns="" id="{AC5A7D8D-6389-4A8C-A365-CD85EC31B15B}"/>
                  </a:ext>
                </a:extLst>
              </p:cNvPr>
              <p:cNvSpPr txBox="1"/>
              <p:nvPr/>
            </p:nvSpPr>
            <p:spPr>
              <a:xfrm>
                <a:off x="2723039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iṣḷîḓe">
                <a:extLst>
                  <a:ext uri="{FF2B5EF4-FFF2-40B4-BE49-F238E27FC236}">
                    <a16:creationId xmlns:a16="http://schemas.microsoft.com/office/drawing/2014/main" xmlns="" id="{AE7B4F8D-8984-4DC1-8605-2FBAC7C29E92}"/>
                  </a:ext>
                </a:extLst>
              </p:cNvPr>
              <p:cNvSpPr txBox="1"/>
              <p:nvPr/>
            </p:nvSpPr>
            <p:spPr>
              <a:xfrm>
                <a:off x="2632473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iṥļiḍê">
              <a:extLst>
                <a:ext uri="{FF2B5EF4-FFF2-40B4-BE49-F238E27FC236}">
                  <a16:creationId xmlns:a16="http://schemas.microsoft.com/office/drawing/2014/main" xmlns="" id="{35791E59-7EB6-47F2-8754-516A10515E36}"/>
                </a:ext>
              </a:extLst>
            </p:cNvPr>
            <p:cNvGrpSpPr/>
            <p:nvPr/>
          </p:nvGrpSpPr>
          <p:grpSpPr>
            <a:xfrm>
              <a:off x="4410075" y="4169428"/>
              <a:ext cx="1514392" cy="1725808"/>
              <a:chOff x="4523239" y="4095687"/>
              <a:chExt cx="1514392" cy="1725808"/>
            </a:xfrm>
          </p:grpSpPr>
          <p:grpSp>
            <p:nvGrpSpPr>
              <p:cNvPr id="35" name="ïSḷîḓè">
                <a:extLst>
                  <a:ext uri="{FF2B5EF4-FFF2-40B4-BE49-F238E27FC236}">
                    <a16:creationId xmlns:a16="http://schemas.microsoft.com/office/drawing/2014/main" xmlns="" id="{84ADE527-4210-4960-96C8-EDAF0369DC62}"/>
                  </a:ext>
                </a:extLst>
              </p:cNvPr>
              <p:cNvGrpSpPr/>
              <p:nvPr/>
            </p:nvGrpSpPr>
            <p:grpSpPr>
              <a:xfrm>
                <a:off x="4848387" y="4403955"/>
                <a:ext cx="864096" cy="864096"/>
                <a:chOff x="3595140" y="3861048"/>
                <a:chExt cx="864096" cy="864096"/>
              </a:xfrm>
            </p:grpSpPr>
            <p:sp>
              <p:nvSpPr>
                <p:cNvPr id="38" name="işlïḋe">
                  <a:extLst>
                    <a:ext uri="{FF2B5EF4-FFF2-40B4-BE49-F238E27FC236}">
                      <a16:creationId xmlns:a16="http://schemas.microsoft.com/office/drawing/2014/main" xmlns="" id="{A1456DF7-3F03-4D32-9690-EFC90C503F0D}"/>
                    </a:ext>
                  </a:extLst>
                </p:cNvPr>
                <p:cNvSpPr/>
                <p:nvPr/>
              </p:nvSpPr>
              <p:spPr>
                <a:xfrm>
                  <a:off x="3595140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şḻíḑe">
                  <a:extLst>
                    <a:ext uri="{FF2B5EF4-FFF2-40B4-BE49-F238E27FC236}">
                      <a16:creationId xmlns:a16="http://schemas.microsoft.com/office/drawing/2014/main" xmlns="" id="{470A8D93-5408-4E94-8E3C-ED5D21302792}"/>
                    </a:ext>
                  </a:extLst>
                </p:cNvPr>
                <p:cNvSpPr/>
                <p:nvPr/>
              </p:nvSpPr>
              <p:spPr bwMode="auto">
                <a:xfrm>
                  <a:off x="3833256" y="4099461"/>
                  <a:ext cx="387864" cy="387269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  <a:gd name="connsiteX10" fmla="*/ 325000 h 606722"/>
                    <a:gd name="connsiteY10" fmla="*/ 325000 h 606722"/>
                    <a:gd name="connsiteX11" fmla="*/ 325000 h 606722"/>
                    <a:gd name="connsiteY11" fmla="*/ 325000 h 606722"/>
                    <a:gd name="connsiteX12" fmla="*/ 325000 h 606722"/>
                    <a:gd name="connsiteY12" fmla="*/ 325000 h 606722"/>
                    <a:gd name="connsiteX13" fmla="*/ 325000 h 606722"/>
                    <a:gd name="connsiteY13" fmla="*/ 325000 h 606722"/>
                    <a:gd name="connsiteX14" fmla="*/ 325000 h 606722"/>
                    <a:gd name="connsiteY14" fmla="*/ 325000 h 606722"/>
                    <a:gd name="connsiteX15" fmla="*/ 325000 h 606722"/>
                    <a:gd name="connsiteY15" fmla="*/ 325000 h 606722"/>
                    <a:gd name="connsiteX16" fmla="*/ 325000 h 606722"/>
                    <a:gd name="connsiteY16" fmla="*/ 325000 h 606722"/>
                    <a:gd name="connsiteX17" fmla="*/ 325000 h 606722"/>
                    <a:gd name="connsiteY17" fmla="*/ 325000 h 606722"/>
                    <a:gd name="connsiteX18" fmla="*/ 325000 h 606722"/>
                    <a:gd name="connsiteY18" fmla="*/ 325000 h 606722"/>
                    <a:gd name="connsiteX19" fmla="*/ 325000 h 606722"/>
                    <a:gd name="connsiteY19" fmla="*/ 325000 h 606722"/>
                    <a:gd name="connsiteX20" fmla="*/ 325000 h 606722"/>
                    <a:gd name="connsiteY20" fmla="*/ 325000 h 606722"/>
                    <a:gd name="connsiteX21" fmla="*/ 325000 h 606722"/>
                    <a:gd name="connsiteY21" fmla="*/ 325000 h 606722"/>
                    <a:gd name="connsiteX22" fmla="*/ 325000 h 606722"/>
                    <a:gd name="connsiteY22" fmla="*/ 325000 h 606722"/>
                    <a:gd name="connsiteX23" fmla="*/ 325000 h 606722"/>
                    <a:gd name="connsiteY23" fmla="*/ 325000 h 606722"/>
                    <a:gd name="connsiteX24" fmla="*/ 325000 h 606722"/>
                    <a:gd name="connsiteY24" fmla="*/ 325000 h 606722"/>
                    <a:gd name="connsiteX25" fmla="*/ 325000 h 606722"/>
                    <a:gd name="connsiteY25" fmla="*/ 325000 h 606722"/>
                    <a:gd name="connsiteX26" fmla="*/ 325000 h 606722"/>
                    <a:gd name="connsiteY26" fmla="*/ 325000 h 606722"/>
                    <a:gd name="connsiteX27" fmla="*/ 325000 h 606722"/>
                    <a:gd name="connsiteY27" fmla="*/ 325000 h 606722"/>
                    <a:gd name="connsiteX28" fmla="*/ 325000 h 606722"/>
                    <a:gd name="connsiteY28" fmla="*/ 325000 h 606722"/>
                    <a:gd name="connsiteX29" fmla="*/ 325000 h 606722"/>
                    <a:gd name="connsiteY29" fmla="*/ 325000 h 606722"/>
                    <a:gd name="connsiteX30" fmla="*/ 325000 h 606722"/>
                    <a:gd name="connsiteY30" fmla="*/ 325000 h 606722"/>
                    <a:gd name="connsiteX31" fmla="*/ 325000 h 606722"/>
                    <a:gd name="connsiteY31" fmla="*/ 325000 h 606722"/>
                    <a:gd name="connsiteX32" fmla="*/ 325000 h 606722"/>
                    <a:gd name="connsiteY32" fmla="*/ 325000 h 606722"/>
                    <a:gd name="connsiteX33" fmla="*/ 325000 h 606722"/>
                    <a:gd name="connsiteY33" fmla="*/ 325000 h 606722"/>
                    <a:gd name="connsiteX34" fmla="*/ 325000 h 606722"/>
                    <a:gd name="connsiteY34" fmla="*/ 325000 h 606722"/>
                    <a:gd name="connsiteX35" fmla="*/ 325000 h 606722"/>
                    <a:gd name="connsiteY35" fmla="*/ 325000 h 606722"/>
                    <a:gd name="connsiteX36" fmla="*/ 325000 h 606722"/>
                    <a:gd name="connsiteY36" fmla="*/ 325000 h 606722"/>
                    <a:gd name="connsiteX37" fmla="*/ 325000 h 606722"/>
                    <a:gd name="connsiteY37" fmla="*/ 325000 h 606722"/>
                    <a:gd name="connsiteX38" fmla="*/ 325000 h 606722"/>
                    <a:gd name="connsiteY38" fmla="*/ 325000 h 606722"/>
                    <a:gd name="connsiteX39" fmla="*/ 325000 h 606722"/>
                    <a:gd name="connsiteY39" fmla="*/ 325000 h 606722"/>
                    <a:gd name="connsiteX40" fmla="*/ 325000 h 606722"/>
                    <a:gd name="connsiteY40" fmla="*/ 325000 h 606722"/>
                    <a:gd name="connsiteX41" fmla="*/ 325000 h 606722"/>
                    <a:gd name="connsiteY41" fmla="*/ 325000 h 606722"/>
                    <a:gd name="connsiteX42" fmla="*/ 325000 h 606722"/>
                    <a:gd name="connsiteY42" fmla="*/ 325000 h 606722"/>
                    <a:gd name="connsiteX43" fmla="*/ 325000 h 606722"/>
                    <a:gd name="connsiteY43" fmla="*/ 325000 h 606722"/>
                    <a:gd name="connsiteX44" fmla="*/ 325000 h 606722"/>
                    <a:gd name="connsiteY44" fmla="*/ 325000 h 606722"/>
                    <a:gd name="connsiteX45" fmla="*/ 325000 h 606722"/>
                    <a:gd name="connsiteY45" fmla="*/ 325000 h 606722"/>
                    <a:gd name="connsiteX46" fmla="*/ 325000 h 606722"/>
                    <a:gd name="connsiteY46" fmla="*/ 325000 h 606722"/>
                    <a:gd name="connsiteX47" fmla="*/ 325000 h 606722"/>
                    <a:gd name="connsiteY47" fmla="*/ 325000 h 606722"/>
                    <a:gd name="connsiteX48" fmla="*/ 325000 h 606722"/>
                    <a:gd name="connsiteY48" fmla="*/ 325000 h 606722"/>
                    <a:gd name="connsiteX49" fmla="*/ 325000 h 606722"/>
                    <a:gd name="connsiteY49" fmla="*/ 325000 h 606722"/>
                    <a:gd name="connsiteX50" fmla="*/ 325000 h 606722"/>
                    <a:gd name="connsiteY50" fmla="*/ 325000 h 606722"/>
                    <a:gd name="connsiteX51" fmla="*/ 325000 h 606722"/>
                    <a:gd name="connsiteY51" fmla="*/ 325000 h 606722"/>
                    <a:gd name="connsiteX52" fmla="*/ 325000 h 606722"/>
                    <a:gd name="connsiteY52" fmla="*/ 325000 h 606722"/>
                    <a:gd name="connsiteX53" fmla="*/ 325000 h 606722"/>
                    <a:gd name="connsiteY53" fmla="*/ 325000 h 606722"/>
                    <a:gd name="connsiteX54" fmla="*/ 325000 h 606722"/>
                    <a:gd name="connsiteY54" fmla="*/ 325000 h 606722"/>
                    <a:gd name="connsiteX55" fmla="*/ 325000 h 606722"/>
                    <a:gd name="connsiteY55" fmla="*/ 325000 h 606722"/>
                    <a:gd name="connsiteX56" fmla="*/ 325000 h 606722"/>
                    <a:gd name="connsiteY56" fmla="*/ 325000 h 606722"/>
                    <a:gd name="connsiteX57" fmla="*/ 325000 h 606722"/>
                    <a:gd name="connsiteY57" fmla="*/ 325000 h 606722"/>
                    <a:gd name="connsiteX58" fmla="*/ 325000 h 606722"/>
                    <a:gd name="connsiteY58" fmla="*/ 325000 h 606722"/>
                    <a:gd name="connsiteX59" fmla="*/ 325000 h 606722"/>
                    <a:gd name="connsiteY59" fmla="*/ 325000 h 606722"/>
                    <a:gd name="connsiteX60" fmla="*/ 325000 h 606722"/>
                    <a:gd name="connsiteY60" fmla="*/ 325000 h 606722"/>
                    <a:gd name="connsiteX61" fmla="*/ 325000 h 606722"/>
                    <a:gd name="connsiteY61" fmla="*/ 325000 h 606722"/>
                    <a:gd name="connsiteX62" fmla="*/ 325000 h 606722"/>
                    <a:gd name="connsiteY62" fmla="*/ 325000 h 606722"/>
                    <a:gd name="connsiteX63" fmla="*/ 325000 h 606722"/>
                    <a:gd name="connsiteY63" fmla="*/ 325000 h 606722"/>
                    <a:gd name="connsiteX64" fmla="*/ 325000 h 606722"/>
                    <a:gd name="connsiteY64" fmla="*/ 325000 h 606722"/>
                    <a:gd name="connsiteX65" fmla="*/ 325000 h 606722"/>
                    <a:gd name="connsiteY65" fmla="*/ 325000 h 606722"/>
                    <a:gd name="connsiteX66" fmla="*/ 325000 h 606722"/>
                    <a:gd name="connsiteY66" fmla="*/ 325000 h 606722"/>
                    <a:gd name="connsiteX67" fmla="*/ 325000 h 606722"/>
                    <a:gd name="connsiteY67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607535" h="606604">
                      <a:moveTo>
                        <a:pt x="394900" y="353768"/>
                      </a:moveTo>
                      <a:cubicBezTo>
                        <a:pt x="400507" y="353768"/>
                        <a:pt x="405045" y="358301"/>
                        <a:pt x="405045" y="363900"/>
                      </a:cubicBezTo>
                      <a:lnTo>
                        <a:pt x="405045" y="515616"/>
                      </a:lnTo>
                      <a:cubicBezTo>
                        <a:pt x="405045" y="543435"/>
                        <a:pt x="382353" y="566099"/>
                        <a:pt x="354410" y="566099"/>
                      </a:cubicBezTo>
                      <a:lnTo>
                        <a:pt x="212649" y="566099"/>
                      </a:lnTo>
                      <a:cubicBezTo>
                        <a:pt x="207131" y="566099"/>
                        <a:pt x="202593" y="561566"/>
                        <a:pt x="202593" y="556056"/>
                      </a:cubicBezTo>
                      <a:cubicBezTo>
                        <a:pt x="202593" y="550457"/>
                        <a:pt x="207131" y="545924"/>
                        <a:pt x="212649" y="545924"/>
                      </a:cubicBezTo>
                      <a:lnTo>
                        <a:pt x="354410" y="545924"/>
                      </a:lnTo>
                      <a:cubicBezTo>
                        <a:pt x="371140" y="545924"/>
                        <a:pt x="384845" y="532325"/>
                        <a:pt x="384845" y="515616"/>
                      </a:cubicBezTo>
                      <a:lnTo>
                        <a:pt x="384845" y="363900"/>
                      </a:lnTo>
                      <a:cubicBezTo>
                        <a:pt x="384845" y="358301"/>
                        <a:pt x="389294" y="353768"/>
                        <a:pt x="394900" y="353768"/>
                      </a:cubicBezTo>
                      <a:close/>
                      <a:moveTo>
                        <a:pt x="131640" y="262739"/>
                      </a:moveTo>
                      <a:cubicBezTo>
                        <a:pt x="137236" y="262739"/>
                        <a:pt x="141766" y="267271"/>
                        <a:pt x="141766" y="272870"/>
                      </a:cubicBezTo>
                      <a:lnTo>
                        <a:pt x="141766" y="333565"/>
                      </a:lnTo>
                      <a:cubicBezTo>
                        <a:pt x="141766" y="339075"/>
                        <a:pt x="137236" y="343607"/>
                        <a:pt x="131640" y="343607"/>
                      </a:cubicBezTo>
                      <a:cubicBezTo>
                        <a:pt x="126044" y="343607"/>
                        <a:pt x="121514" y="339075"/>
                        <a:pt x="121514" y="333565"/>
                      </a:cubicBezTo>
                      <a:lnTo>
                        <a:pt x="121514" y="272870"/>
                      </a:lnTo>
                      <a:cubicBezTo>
                        <a:pt x="121514" y="267271"/>
                        <a:pt x="126044" y="262739"/>
                        <a:pt x="131640" y="262739"/>
                      </a:cubicBezTo>
                      <a:close/>
                      <a:moveTo>
                        <a:pt x="489057" y="194973"/>
                      </a:moveTo>
                      <a:cubicBezTo>
                        <a:pt x="492973" y="190974"/>
                        <a:pt x="499381" y="190974"/>
                        <a:pt x="503386" y="194973"/>
                      </a:cubicBezTo>
                      <a:lnTo>
                        <a:pt x="604576" y="296095"/>
                      </a:lnTo>
                      <a:cubicBezTo>
                        <a:pt x="605555" y="296983"/>
                        <a:pt x="606267" y="298138"/>
                        <a:pt x="606801" y="299383"/>
                      </a:cubicBezTo>
                      <a:cubicBezTo>
                        <a:pt x="607780" y="301871"/>
                        <a:pt x="607780" y="304625"/>
                        <a:pt x="606801" y="307113"/>
                      </a:cubicBezTo>
                      <a:cubicBezTo>
                        <a:pt x="606267" y="308357"/>
                        <a:pt x="605555" y="309424"/>
                        <a:pt x="604576" y="310401"/>
                      </a:cubicBezTo>
                      <a:lnTo>
                        <a:pt x="503386" y="411434"/>
                      </a:lnTo>
                      <a:cubicBezTo>
                        <a:pt x="501339" y="413478"/>
                        <a:pt x="498758" y="414455"/>
                        <a:pt x="496177" y="414455"/>
                      </a:cubicBezTo>
                      <a:cubicBezTo>
                        <a:pt x="493596" y="414455"/>
                        <a:pt x="491015" y="413478"/>
                        <a:pt x="489057" y="411434"/>
                      </a:cubicBezTo>
                      <a:cubicBezTo>
                        <a:pt x="485052" y="407524"/>
                        <a:pt x="485052" y="401126"/>
                        <a:pt x="489057" y="397217"/>
                      </a:cubicBezTo>
                      <a:lnTo>
                        <a:pt x="572982" y="313333"/>
                      </a:lnTo>
                      <a:lnTo>
                        <a:pt x="232921" y="313333"/>
                      </a:lnTo>
                      <a:cubicBezTo>
                        <a:pt x="227314" y="313333"/>
                        <a:pt x="222775" y="308802"/>
                        <a:pt x="222775" y="303203"/>
                      </a:cubicBezTo>
                      <a:cubicBezTo>
                        <a:pt x="222775" y="297605"/>
                        <a:pt x="227314" y="293074"/>
                        <a:pt x="232921" y="293074"/>
                      </a:cubicBezTo>
                      <a:lnTo>
                        <a:pt x="572982" y="293074"/>
                      </a:lnTo>
                      <a:lnTo>
                        <a:pt x="489057" y="209279"/>
                      </a:lnTo>
                      <a:cubicBezTo>
                        <a:pt x="485052" y="205281"/>
                        <a:pt x="485052" y="198883"/>
                        <a:pt x="489057" y="194973"/>
                      </a:cubicBezTo>
                      <a:close/>
                      <a:moveTo>
                        <a:pt x="211398" y="40317"/>
                      </a:moveTo>
                      <a:lnTo>
                        <a:pt x="354409" y="40317"/>
                      </a:lnTo>
                      <a:cubicBezTo>
                        <a:pt x="382353" y="40317"/>
                        <a:pt x="405046" y="62981"/>
                        <a:pt x="405046" y="90889"/>
                      </a:cubicBezTo>
                      <a:lnTo>
                        <a:pt x="405046" y="242605"/>
                      </a:lnTo>
                      <a:cubicBezTo>
                        <a:pt x="405046" y="248115"/>
                        <a:pt x="400508" y="252648"/>
                        <a:pt x="394901" y="252648"/>
                      </a:cubicBezTo>
                      <a:cubicBezTo>
                        <a:pt x="389295" y="252648"/>
                        <a:pt x="384845" y="248115"/>
                        <a:pt x="384845" y="242605"/>
                      </a:cubicBezTo>
                      <a:lnTo>
                        <a:pt x="384845" y="90889"/>
                      </a:lnTo>
                      <a:cubicBezTo>
                        <a:pt x="384845" y="74180"/>
                        <a:pt x="371140" y="60581"/>
                        <a:pt x="354409" y="60581"/>
                      </a:cubicBezTo>
                      <a:lnTo>
                        <a:pt x="211398" y="60581"/>
                      </a:lnTo>
                      <a:cubicBezTo>
                        <a:pt x="205791" y="60581"/>
                        <a:pt x="201253" y="56048"/>
                        <a:pt x="201253" y="50449"/>
                      </a:cubicBezTo>
                      <a:cubicBezTo>
                        <a:pt x="201253" y="44850"/>
                        <a:pt x="205791" y="40317"/>
                        <a:pt x="211398" y="40317"/>
                      </a:cubicBezTo>
                      <a:close/>
                      <a:moveTo>
                        <a:pt x="147115" y="20146"/>
                      </a:moveTo>
                      <a:cubicBezTo>
                        <a:pt x="144890" y="20146"/>
                        <a:pt x="142576" y="20590"/>
                        <a:pt x="140084" y="21568"/>
                      </a:cubicBezTo>
                      <a:lnTo>
                        <a:pt x="44232" y="59782"/>
                      </a:lnTo>
                      <a:cubicBezTo>
                        <a:pt x="24919" y="66981"/>
                        <a:pt x="20292" y="73024"/>
                        <a:pt x="20292" y="90887"/>
                      </a:cubicBezTo>
                      <a:lnTo>
                        <a:pt x="20292" y="515689"/>
                      </a:lnTo>
                      <a:cubicBezTo>
                        <a:pt x="20292" y="533464"/>
                        <a:pt x="24919" y="539596"/>
                        <a:pt x="44054" y="546616"/>
                      </a:cubicBezTo>
                      <a:lnTo>
                        <a:pt x="140262" y="585098"/>
                      </a:lnTo>
                      <a:cubicBezTo>
                        <a:pt x="142576" y="585897"/>
                        <a:pt x="144890" y="586431"/>
                        <a:pt x="147115" y="586431"/>
                      </a:cubicBezTo>
                      <a:cubicBezTo>
                        <a:pt x="156015" y="586431"/>
                        <a:pt x="161978" y="578254"/>
                        <a:pt x="161978" y="566257"/>
                      </a:cubicBezTo>
                      <a:lnTo>
                        <a:pt x="161978" y="40319"/>
                      </a:lnTo>
                      <a:cubicBezTo>
                        <a:pt x="161978" y="28233"/>
                        <a:pt x="156015" y="20146"/>
                        <a:pt x="147115" y="20146"/>
                      </a:cubicBezTo>
                      <a:close/>
                      <a:moveTo>
                        <a:pt x="151669" y="315"/>
                      </a:moveTo>
                      <a:cubicBezTo>
                        <a:pt x="169354" y="2727"/>
                        <a:pt x="182270" y="18724"/>
                        <a:pt x="182270" y="40319"/>
                      </a:cubicBezTo>
                      <a:lnTo>
                        <a:pt x="182270" y="566257"/>
                      </a:lnTo>
                      <a:cubicBezTo>
                        <a:pt x="182270" y="589630"/>
                        <a:pt x="167496" y="606604"/>
                        <a:pt x="147115" y="606604"/>
                      </a:cubicBezTo>
                      <a:cubicBezTo>
                        <a:pt x="142487" y="606604"/>
                        <a:pt x="137681" y="605716"/>
                        <a:pt x="132964" y="603938"/>
                      </a:cubicBezTo>
                      <a:lnTo>
                        <a:pt x="36756" y="565457"/>
                      </a:lnTo>
                      <a:cubicBezTo>
                        <a:pt x="10057" y="555592"/>
                        <a:pt x="0" y="542084"/>
                        <a:pt x="0" y="515689"/>
                      </a:cubicBezTo>
                      <a:lnTo>
                        <a:pt x="0" y="90887"/>
                      </a:lnTo>
                      <a:cubicBezTo>
                        <a:pt x="0" y="64492"/>
                        <a:pt x="10057" y="50895"/>
                        <a:pt x="37023" y="40942"/>
                      </a:cubicBezTo>
                      <a:lnTo>
                        <a:pt x="132697" y="2727"/>
                      </a:lnTo>
                      <a:cubicBezTo>
                        <a:pt x="139350" y="217"/>
                        <a:pt x="145774" y="-489"/>
                        <a:pt x="151669" y="3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îṡ1îḓè">
                <a:extLst>
                  <a:ext uri="{FF2B5EF4-FFF2-40B4-BE49-F238E27FC236}">
                    <a16:creationId xmlns:a16="http://schemas.microsoft.com/office/drawing/2014/main" xmlns="" id="{7BA62CF8-DD84-4CFE-A782-E3E23FABD617}"/>
                  </a:ext>
                </a:extLst>
              </p:cNvPr>
              <p:cNvSpPr txBox="1"/>
              <p:nvPr/>
            </p:nvSpPr>
            <p:spPr>
              <a:xfrm>
                <a:off x="4613805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îśľîde">
                <a:extLst>
                  <a:ext uri="{FF2B5EF4-FFF2-40B4-BE49-F238E27FC236}">
                    <a16:creationId xmlns:a16="http://schemas.microsoft.com/office/drawing/2014/main" xmlns="" id="{6C4B3205-B6CB-48CE-9F51-4BA8592BEACA}"/>
                  </a:ext>
                </a:extLst>
              </p:cNvPr>
              <p:cNvSpPr txBox="1"/>
              <p:nvPr/>
            </p:nvSpPr>
            <p:spPr>
              <a:xfrm>
                <a:off x="4523239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í$liḍe">
              <a:extLst>
                <a:ext uri="{FF2B5EF4-FFF2-40B4-BE49-F238E27FC236}">
                  <a16:creationId xmlns:a16="http://schemas.microsoft.com/office/drawing/2014/main" xmlns="" id="{EDED2AD6-E6C2-4B2B-81D0-12B9B12B60A6}"/>
                </a:ext>
              </a:extLst>
            </p:cNvPr>
            <p:cNvGrpSpPr/>
            <p:nvPr/>
          </p:nvGrpSpPr>
          <p:grpSpPr>
            <a:xfrm>
              <a:off x="6244259" y="4169428"/>
              <a:ext cx="1514392" cy="1725808"/>
              <a:chOff x="6414005" y="4095687"/>
              <a:chExt cx="1514392" cy="1725808"/>
            </a:xfrm>
          </p:grpSpPr>
          <p:grpSp>
            <p:nvGrpSpPr>
              <p:cNvPr id="30" name="íŝḷiďè">
                <a:extLst>
                  <a:ext uri="{FF2B5EF4-FFF2-40B4-BE49-F238E27FC236}">
                    <a16:creationId xmlns:a16="http://schemas.microsoft.com/office/drawing/2014/main" xmlns="" id="{09F0558D-50D6-40C9-810D-CDBE62BCA604}"/>
                  </a:ext>
                </a:extLst>
              </p:cNvPr>
              <p:cNvGrpSpPr/>
              <p:nvPr/>
            </p:nvGrpSpPr>
            <p:grpSpPr>
              <a:xfrm>
                <a:off x="6739153" y="4403955"/>
                <a:ext cx="864096" cy="864096"/>
                <a:chOff x="4900994" y="3861048"/>
                <a:chExt cx="864096" cy="864096"/>
              </a:xfrm>
            </p:grpSpPr>
            <p:sp>
              <p:nvSpPr>
                <p:cNvPr id="33" name="ís1idè">
                  <a:extLst>
                    <a:ext uri="{FF2B5EF4-FFF2-40B4-BE49-F238E27FC236}">
                      <a16:creationId xmlns:a16="http://schemas.microsoft.com/office/drawing/2014/main" xmlns="" id="{061C96B0-A1CA-424A-A720-4B1E734568BA}"/>
                    </a:ext>
                  </a:extLst>
                </p:cNvPr>
                <p:cNvSpPr/>
                <p:nvPr/>
              </p:nvSpPr>
              <p:spPr>
                <a:xfrm>
                  <a:off x="4900994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ṥľiḓê">
                  <a:extLst>
                    <a:ext uri="{FF2B5EF4-FFF2-40B4-BE49-F238E27FC236}">
                      <a16:creationId xmlns:a16="http://schemas.microsoft.com/office/drawing/2014/main" xmlns="" id="{CEACEA8D-CA04-42D4-98A8-8D21DED2C1AB}"/>
                    </a:ext>
                  </a:extLst>
                </p:cNvPr>
                <p:cNvSpPr/>
                <p:nvPr/>
              </p:nvSpPr>
              <p:spPr bwMode="auto">
                <a:xfrm>
                  <a:off x="5139110" y="4099455"/>
                  <a:ext cx="387864" cy="387281"/>
                </a:xfrm>
                <a:custGeom>
                  <a:avLst/>
                  <a:gdLst>
                    <a:gd name="T0" fmla="*/ 6794 w 6860"/>
                    <a:gd name="T1" fmla="*/ 3307 h 6860"/>
                    <a:gd name="T2" fmla="*/ 5828 w 6860"/>
                    <a:gd name="T3" fmla="*/ 2341 h 6860"/>
                    <a:gd name="T4" fmla="*/ 5586 w 6860"/>
                    <a:gd name="T5" fmla="*/ 2341 h 6860"/>
                    <a:gd name="T6" fmla="*/ 5586 w 6860"/>
                    <a:gd name="T7" fmla="*/ 2582 h 6860"/>
                    <a:gd name="T8" fmla="*/ 6261 w 6860"/>
                    <a:gd name="T9" fmla="*/ 3257 h 6860"/>
                    <a:gd name="T10" fmla="*/ 3601 w 6860"/>
                    <a:gd name="T11" fmla="*/ 3257 h 6860"/>
                    <a:gd name="T12" fmla="*/ 3601 w 6860"/>
                    <a:gd name="T13" fmla="*/ 600 h 6860"/>
                    <a:gd name="T14" fmla="*/ 4276 w 6860"/>
                    <a:gd name="T15" fmla="*/ 1275 h 6860"/>
                    <a:gd name="T16" fmla="*/ 4517 w 6860"/>
                    <a:gd name="T17" fmla="*/ 1275 h 6860"/>
                    <a:gd name="T18" fmla="*/ 4517 w 6860"/>
                    <a:gd name="T19" fmla="*/ 1033 h 6860"/>
                    <a:gd name="T20" fmla="*/ 3551 w 6860"/>
                    <a:gd name="T21" fmla="*/ 67 h 6860"/>
                    <a:gd name="T22" fmla="*/ 3310 w 6860"/>
                    <a:gd name="T23" fmla="*/ 67 h 6860"/>
                    <a:gd name="T24" fmla="*/ 2343 w 6860"/>
                    <a:gd name="T25" fmla="*/ 1033 h 6860"/>
                    <a:gd name="T26" fmla="*/ 2343 w 6860"/>
                    <a:gd name="T27" fmla="*/ 1275 h 6860"/>
                    <a:gd name="T28" fmla="*/ 2585 w 6860"/>
                    <a:gd name="T29" fmla="*/ 1275 h 6860"/>
                    <a:gd name="T30" fmla="*/ 3260 w 6860"/>
                    <a:gd name="T31" fmla="*/ 600 h 6860"/>
                    <a:gd name="T32" fmla="*/ 3260 w 6860"/>
                    <a:gd name="T33" fmla="*/ 3257 h 6860"/>
                    <a:gd name="T34" fmla="*/ 600 w 6860"/>
                    <a:gd name="T35" fmla="*/ 3257 h 6860"/>
                    <a:gd name="T36" fmla="*/ 1275 w 6860"/>
                    <a:gd name="T37" fmla="*/ 2583 h 6860"/>
                    <a:gd name="T38" fmla="*/ 1275 w 6860"/>
                    <a:gd name="T39" fmla="*/ 2341 h 6860"/>
                    <a:gd name="T40" fmla="*/ 1033 w 6860"/>
                    <a:gd name="T41" fmla="*/ 2341 h 6860"/>
                    <a:gd name="T42" fmla="*/ 67 w 6860"/>
                    <a:gd name="T43" fmla="*/ 3307 h 6860"/>
                    <a:gd name="T44" fmla="*/ 67 w 6860"/>
                    <a:gd name="T45" fmla="*/ 3549 h 6860"/>
                    <a:gd name="T46" fmla="*/ 1033 w 6860"/>
                    <a:gd name="T47" fmla="*/ 4515 h 6860"/>
                    <a:gd name="T48" fmla="*/ 1275 w 6860"/>
                    <a:gd name="T49" fmla="*/ 4515 h 6860"/>
                    <a:gd name="T50" fmla="*/ 1275 w 6860"/>
                    <a:gd name="T51" fmla="*/ 4273 h 6860"/>
                    <a:gd name="T52" fmla="*/ 600 w 6860"/>
                    <a:gd name="T53" fmla="*/ 3599 h 6860"/>
                    <a:gd name="T54" fmla="*/ 3260 w 6860"/>
                    <a:gd name="T55" fmla="*/ 3599 h 6860"/>
                    <a:gd name="T56" fmla="*/ 3260 w 6860"/>
                    <a:gd name="T57" fmla="*/ 6261 h 6860"/>
                    <a:gd name="T58" fmla="*/ 2585 w 6860"/>
                    <a:gd name="T59" fmla="*/ 5586 h 6860"/>
                    <a:gd name="T60" fmla="*/ 2344 w 6860"/>
                    <a:gd name="T61" fmla="*/ 5586 h 6860"/>
                    <a:gd name="T62" fmla="*/ 2344 w 6860"/>
                    <a:gd name="T63" fmla="*/ 5827 h 6860"/>
                    <a:gd name="T64" fmla="*/ 3310 w 6860"/>
                    <a:gd name="T65" fmla="*/ 6794 h 6860"/>
                    <a:gd name="T66" fmla="*/ 3551 w 6860"/>
                    <a:gd name="T67" fmla="*/ 6794 h 6860"/>
                    <a:gd name="T68" fmla="*/ 4517 w 6860"/>
                    <a:gd name="T69" fmla="*/ 5828 h 6860"/>
                    <a:gd name="T70" fmla="*/ 4517 w 6860"/>
                    <a:gd name="T71" fmla="*/ 5586 h 6860"/>
                    <a:gd name="T72" fmla="*/ 4276 w 6860"/>
                    <a:gd name="T73" fmla="*/ 5586 h 6860"/>
                    <a:gd name="T74" fmla="*/ 3601 w 6860"/>
                    <a:gd name="T75" fmla="*/ 6261 h 6860"/>
                    <a:gd name="T76" fmla="*/ 3601 w 6860"/>
                    <a:gd name="T77" fmla="*/ 3599 h 6860"/>
                    <a:gd name="T78" fmla="*/ 6261 w 6860"/>
                    <a:gd name="T79" fmla="*/ 3599 h 6860"/>
                    <a:gd name="T80" fmla="*/ 5586 w 6860"/>
                    <a:gd name="T81" fmla="*/ 4273 h 6860"/>
                    <a:gd name="T82" fmla="*/ 5586 w 6860"/>
                    <a:gd name="T83" fmla="*/ 4515 h 6860"/>
                    <a:gd name="T84" fmla="*/ 5828 w 6860"/>
                    <a:gd name="T85" fmla="*/ 4515 h 6860"/>
                    <a:gd name="T86" fmla="*/ 6794 w 6860"/>
                    <a:gd name="T87" fmla="*/ 3549 h 6860"/>
                    <a:gd name="T88" fmla="*/ 6794 w 6860"/>
                    <a:gd name="T89" fmla="*/ 3307 h 6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60" h="6860">
                      <a:moveTo>
                        <a:pt x="6794" y="3307"/>
                      </a:moveTo>
                      <a:lnTo>
                        <a:pt x="5828" y="2341"/>
                      </a:lnTo>
                      <a:cubicBezTo>
                        <a:pt x="5761" y="2274"/>
                        <a:pt x="5653" y="2274"/>
                        <a:pt x="5586" y="2341"/>
                      </a:cubicBezTo>
                      <a:cubicBezTo>
                        <a:pt x="5519" y="2408"/>
                        <a:pt x="5519" y="2516"/>
                        <a:pt x="5586" y="2582"/>
                      </a:cubicBezTo>
                      <a:lnTo>
                        <a:pt x="6261" y="3257"/>
                      </a:lnTo>
                      <a:lnTo>
                        <a:pt x="3601" y="3257"/>
                      </a:lnTo>
                      <a:lnTo>
                        <a:pt x="3601" y="600"/>
                      </a:lnTo>
                      <a:lnTo>
                        <a:pt x="4276" y="1275"/>
                      </a:lnTo>
                      <a:cubicBezTo>
                        <a:pt x="4343" y="1342"/>
                        <a:pt x="4450" y="1342"/>
                        <a:pt x="4517" y="1275"/>
                      </a:cubicBezTo>
                      <a:cubicBezTo>
                        <a:pt x="4584" y="1208"/>
                        <a:pt x="4584" y="1100"/>
                        <a:pt x="4517" y="1033"/>
                      </a:cubicBezTo>
                      <a:lnTo>
                        <a:pt x="3551" y="67"/>
                      </a:lnTo>
                      <a:cubicBezTo>
                        <a:pt x="3484" y="0"/>
                        <a:pt x="3376" y="0"/>
                        <a:pt x="3310" y="67"/>
                      </a:cubicBezTo>
                      <a:lnTo>
                        <a:pt x="2343" y="1033"/>
                      </a:lnTo>
                      <a:cubicBezTo>
                        <a:pt x="2277" y="1100"/>
                        <a:pt x="2277" y="1208"/>
                        <a:pt x="2343" y="1275"/>
                      </a:cubicBezTo>
                      <a:cubicBezTo>
                        <a:pt x="2410" y="1342"/>
                        <a:pt x="2518" y="1342"/>
                        <a:pt x="2585" y="1275"/>
                      </a:cubicBezTo>
                      <a:lnTo>
                        <a:pt x="3260" y="600"/>
                      </a:lnTo>
                      <a:lnTo>
                        <a:pt x="3260" y="3257"/>
                      </a:lnTo>
                      <a:lnTo>
                        <a:pt x="600" y="3257"/>
                      </a:lnTo>
                      <a:lnTo>
                        <a:pt x="1275" y="2583"/>
                      </a:lnTo>
                      <a:cubicBezTo>
                        <a:pt x="1342" y="2516"/>
                        <a:pt x="1342" y="2408"/>
                        <a:pt x="1275" y="2341"/>
                      </a:cubicBezTo>
                      <a:cubicBezTo>
                        <a:pt x="1208" y="2274"/>
                        <a:pt x="1100" y="2274"/>
                        <a:pt x="1033" y="2341"/>
                      </a:cubicBezTo>
                      <a:lnTo>
                        <a:pt x="67" y="3307"/>
                      </a:lnTo>
                      <a:cubicBezTo>
                        <a:pt x="0" y="3374"/>
                        <a:pt x="0" y="3482"/>
                        <a:pt x="67" y="3549"/>
                      </a:cubicBezTo>
                      <a:lnTo>
                        <a:pt x="1033" y="4515"/>
                      </a:lnTo>
                      <a:cubicBezTo>
                        <a:pt x="1100" y="4582"/>
                        <a:pt x="1208" y="4582"/>
                        <a:pt x="1275" y="4515"/>
                      </a:cubicBezTo>
                      <a:cubicBezTo>
                        <a:pt x="1342" y="4448"/>
                        <a:pt x="1342" y="4340"/>
                        <a:pt x="1275" y="4273"/>
                      </a:cubicBezTo>
                      <a:lnTo>
                        <a:pt x="600" y="3599"/>
                      </a:lnTo>
                      <a:lnTo>
                        <a:pt x="3260" y="3599"/>
                      </a:lnTo>
                      <a:lnTo>
                        <a:pt x="3260" y="6261"/>
                      </a:lnTo>
                      <a:lnTo>
                        <a:pt x="2585" y="5586"/>
                      </a:lnTo>
                      <a:cubicBezTo>
                        <a:pt x="2518" y="5519"/>
                        <a:pt x="2410" y="5519"/>
                        <a:pt x="2344" y="5586"/>
                      </a:cubicBezTo>
                      <a:cubicBezTo>
                        <a:pt x="2277" y="5653"/>
                        <a:pt x="2277" y="5761"/>
                        <a:pt x="2344" y="5827"/>
                      </a:cubicBezTo>
                      <a:lnTo>
                        <a:pt x="3310" y="6794"/>
                      </a:lnTo>
                      <a:cubicBezTo>
                        <a:pt x="3376" y="6860"/>
                        <a:pt x="3484" y="6860"/>
                        <a:pt x="3551" y="6794"/>
                      </a:cubicBezTo>
                      <a:lnTo>
                        <a:pt x="4517" y="5828"/>
                      </a:lnTo>
                      <a:cubicBezTo>
                        <a:pt x="4584" y="5761"/>
                        <a:pt x="4584" y="5653"/>
                        <a:pt x="4517" y="5586"/>
                      </a:cubicBezTo>
                      <a:cubicBezTo>
                        <a:pt x="4451" y="5519"/>
                        <a:pt x="4343" y="5519"/>
                        <a:pt x="4276" y="5586"/>
                      </a:cubicBezTo>
                      <a:lnTo>
                        <a:pt x="3601" y="6261"/>
                      </a:lnTo>
                      <a:lnTo>
                        <a:pt x="3601" y="3599"/>
                      </a:lnTo>
                      <a:lnTo>
                        <a:pt x="6261" y="3599"/>
                      </a:lnTo>
                      <a:lnTo>
                        <a:pt x="5586" y="4273"/>
                      </a:lnTo>
                      <a:cubicBezTo>
                        <a:pt x="5519" y="4340"/>
                        <a:pt x="5519" y="4448"/>
                        <a:pt x="5586" y="4515"/>
                      </a:cubicBezTo>
                      <a:cubicBezTo>
                        <a:pt x="5653" y="4582"/>
                        <a:pt x="5761" y="4582"/>
                        <a:pt x="5828" y="4515"/>
                      </a:cubicBezTo>
                      <a:lnTo>
                        <a:pt x="6794" y="3549"/>
                      </a:lnTo>
                      <a:cubicBezTo>
                        <a:pt x="6860" y="3482"/>
                        <a:pt x="6860" y="3374"/>
                        <a:pt x="6794" y="3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" name="îšļîḑê">
                <a:extLst>
                  <a:ext uri="{FF2B5EF4-FFF2-40B4-BE49-F238E27FC236}">
                    <a16:creationId xmlns:a16="http://schemas.microsoft.com/office/drawing/2014/main" xmlns="" id="{1D1D0755-7202-4534-B3E1-6FFECACA86A0}"/>
                  </a:ext>
                </a:extLst>
              </p:cNvPr>
              <p:cNvSpPr txBox="1"/>
              <p:nvPr/>
            </p:nvSpPr>
            <p:spPr>
              <a:xfrm>
                <a:off x="6504571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iṥļîḍe">
                <a:extLst>
                  <a:ext uri="{FF2B5EF4-FFF2-40B4-BE49-F238E27FC236}">
                    <a16:creationId xmlns:a16="http://schemas.microsoft.com/office/drawing/2014/main" xmlns="" id="{49D121D2-0567-4AC0-A76E-4951122573D6}"/>
                  </a:ext>
                </a:extLst>
              </p:cNvPr>
              <p:cNvSpPr txBox="1"/>
              <p:nvPr/>
            </p:nvSpPr>
            <p:spPr>
              <a:xfrm>
                <a:off x="6414005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ïšľíḋé">
              <a:extLst>
                <a:ext uri="{FF2B5EF4-FFF2-40B4-BE49-F238E27FC236}">
                  <a16:creationId xmlns:a16="http://schemas.microsoft.com/office/drawing/2014/main" xmlns="" id="{856D3874-7EEA-4E7E-8CD5-917E253D7EB4}"/>
                </a:ext>
              </a:extLst>
            </p:cNvPr>
            <p:cNvGrpSpPr/>
            <p:nvPr/>
          </p:nvGrpSpPr>
          <p:grpSpPr>
            <a:xfrm>
              <a:off x="8078443" y="4169428"/>
              <a:ext cx="1514392" cy="1725808"/>
              <a:chOff x="8304771" y="4095687"/>
              <a:chExt cx="1514392" cy="1725808"/>
            </a:xfrm>
          </p:grpSpPr>
          <p:grpSp>
            <p:nvGrpSpPr>
              <p:cNvPr id="25" name="ïšlïďé">
                <a:extLst>
                  <a:ext uri="{FF2B5EF4-FFF2-40B4-BE49-F238E27FC236}">
                    <a16:creationId xmlns:a16="http://schemas.microsoft.com/office/drawing/2014/main" xmlns="" id="{424A5D7E-ABE6-4616-8147-4D2F9D38BDFB}"/>
                  </a:ext>
                </a:extLst>
              </p:cNvPr>
              <p:cNvGrpSpPr/>
              <p:nvPr/>
            </p:nvGrpSpPr>
            <p:grpSpPr>
              <a:xfrm>
                <a:off x="8629920" y="4403955"/>
                <a:ext cx="864096" cy="864096"/>
                <a:chOff x="6499292" y="3861048"/>
                <a:chExt cx="864096" cy="864096"/>
              </a:xfrm>
            </p:grpSpPr>
            <p:sp>
              <p:nvSpPr>
                <p:cNvPr id="28" name="iṩḻiḓè">
                  <a:extLst>
                    <a:ext uri="{FF2B5EF4-FFF2-40B4-BE49-F238E27FC236}">
                      <a16:creationId xmlns:a16="http://schemas.microsoft.com/office/drawing/2014/main" xmlns="" id="{1F5BCD09-5EF4-46D0-895F-E192ADCB7ED5}"/>
                    </a:ext>
                  </a:extLst>
                </p:cNvPr>
                <p:cNvSpPr/>
                <p:nvPr/>
              </p:nvSpPr>
              <p:spPr>
                <a:xfrm>
                  <a:off x="649929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ṡḷiḍe">
                  <a:extLst>
                    <a:ext uri="{FF2B5EF4-FFF2-40B4-BE49-F238E27FC236}">
                      <a16:creationId xmlns:a16="http://schemas.microsoft.com/office/drawing/2014/main" xmlns="" id="{9E052030-4039-446A-A4C2-0F4680535393}"/>
                    </a:ext>
                  </a:extLst>
                </p:cNvPr>
                <p:cNvSpPr/>
                <p:nvPr/>
              </p:nvSpPr>
              <p:spPr bwMode="auto">
                <a:xfrm>
                  <a:off x="6737408" y="4150294"/>
                  <a:ext cx="387864" cy="285604"/>
                </a:xfrm>
                <a:custGeom>
                  <a:avLst/>
                  <a:gdLst>
                    <a:gd name="T0" fmla="*/ 3344 w 5590"/>
                    <a:gd name="T1" fmla="*/ 549 h 4122"/>
                    <a:gd name="T2" fmla="*/ 2246 w 5590"/>
                    <a:gd name="T3" fmla="*/ 549 h 4122"/>
                    <a:gd name="T4" fmla="*/ 2795 w 5590"/>
                    <a:gd name="T5" fmla="*/ 240 h 4122"/>
                    <a:gd name="T6" fmla="*/ 2795 w 5590"/>
                    <a:gd name="T7" fmla="*/ 859 h 4122"/>
                    <a:gd name="T8" fmla="*/ 2795 w 5590"/>
                    <a:gd name="T9" fmla="*/ 240 h 4122"/>
                    <a:gd name="T10" fmla="*/ 5470 w 5590"/>
                    <a:gd name="T11" fmla="*/ 4122 h 4122"/>
                    <a:gd name="T12" fmla="*/ 0 w 5590"/>
                    <a:gd name="T13" fmla="*/ 4002 h 4122"/>
                    <a:gd name="T14" fmla="*/ 5470 w 5590"/>
                    <a:gd name="T15" fmla="*/ 3882 h 4122"/>
                    <a:gd name="T16" fmla="*/ 917 w 5590"/>
                    <a:gd name="T17" fmla="*/ 1194 h 4122"/>
                    <a:gd name="T18" fmla="*/ 1144 w 5590"/>
                    <a:gd name="T19" fmla="*/ 1115 h 4122"/>
                    <a:gd name="T20" fmla="*/ 4344 w 5590"/>
                    <a:gd name="T21" fmla="*/ 1411 h 4122"/>
                    <a:gd name="T22" fmla="*/ 4599 w 5590"/>
                    <a:gd name="T23" fmla="*/ 1041 h 4122"/>
                    <a:gd name="T24" fmla="*/ 4544 w 5590"/>
                    <a:gd name="T25" fmla="*/ 1568 h 4122"/>
                    <a:gd name="T26" fmla="*/ 4487 w 5590"/>
                    <a:gd name="T27" fmla="*/ 1637 h 4122"/>
                    <a:gd name="T28" fmla="*/ 4429 w 5590"/>
                    <a:gd name="T29" fmla="*/ 1651 h 4122"/>
                    <a:gd name="T30" fmla="*/ 1165 w 5590"/>
                    <a:gd name="T31" fmla="*/ 1651 h 4122"/>
                    <a:gd name="T32" fmla="*/ 1106 w 5590"/>
                    <a:gd name="T33" fmla="*/ 1638 h 4122"/>
                    <a:gd name="T34" fmla="*/ 1054 w 5590"/>
                    <a:gd name="T35" fmla="*/ 1585 h 4122"/>
                    <a:gd name="T36" fmla="*/ 917 w 5590"/>
                    <a:gd name="T37" fmla="*/ 1194 h 4122"/>
                    <a:gd name="T38" fmla="*/ 1539 w 5590"/>
                    <a:gd name="T39" fmla="*/ 3355 h 4122"/>
                    <a:gd name="T40" fmla="*/ 2675 w 5590"/>
                    <a:gd name="T41" fmla="*/ 1947 h 4122"/>
                    <a:gd name="T42" fmla="*/ 2915 w 5590"/>
                    <a:gd name="T43" fmla="*/ 1947 h 4122"/>
                    <a:gd name="T44" fmla="*/ 4051 w 5590"/>
                    <a:gd name="T45" fmla="*/ 3355 h 4122"/>
                    <a:gd name="T46" fmla="*/ 3301 w 5590"/>
                    <a:gd name="T47" fmla="*/ 3198 h 4122"/>
                    <a:gd name="T48" fmla="*/ 3301 w 5590"/>
                    <a:gd name="T49" fmla="*/ 2958 h 4122"/>
                    <a:gd name="T50" fmla="*/ 4104 w 5590"/>
                    <a:gd name="T51" fmla="*/ 2960 h 4122"/>
                    <a:gd name="T52" fmla="*/ 4187 w 5590"/>
                    <a:gd name="T53" fmla="*/ 3019 h 4122"/>
                    <a:gd name="T54" fmla="*/ 4332 w 5590"/>
                    <a:gd name="T55" fmla="*/ 3433 h 4122"/>
                    <a:gd name="T56" fmla="*/ 4338 w 5590"/>
                    <a:gd name="T57" fmla="*/ 3497 h 4122"/>
                    <a:gd name="T58" fmla="*/ 4279 w 5590"/>
                    <a:gd name="T59" fmla="*/ 3580 h 4122"/>
                    <a:gd name="T60" fmla="*/ 4217 w 5590"/>
                    <a:gd name="T61" fmla="*/ 3595 h 4122"/>
                    <a:gd name="T62" fmla="*/ 2793 w 5590"/>
                    <a:gd name="T63" fmla="*/ 3595 h 4122"/>
                    <a:gd name="T64" fmla="*/ 1370 w 5590"/>
                    <a:gd name="T65" fmla="*/ 3595 h 4122"/>
                    <a:gd name="T66" fmla="*/ 1250 w 5590"/>
                    <a:gd name="T67" fmla="*/ 3475 h 4122"/>
                    <a:gd name="T68" fmla="*/ 1393 w 5590"/>
                    <a:gd name="T69" fmla="*/ 3041 h 4122"/>
                    <a:gd name="T70" fmla="*/ 1438 w 5590"/>
                    <a:gd name="T71" fmla="*/ 2980 h 4122"/>
                    <a:gd name="T72" fmla="*/ 1510 w 5590"/>
                    <a:gd name="T73" fmla="*/ 2958 h 4122"/>
                    <a:gd name="T74" fmla="*/ 2409 w 5590"/>
                    <a:gd name="T75" fmla="*/ 3078 h 4122"/>
                    <a:gd name="T76" fmla="*/ 1593 w 5590"/>
                    <a:gd name="T77" fmla="*/ 3198 h 4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90" h="4122">
                      <a:moveTo>
                        <a:pt x="2795" y="1099"/>
                      </a:moveTo>
                      <a:cubicBezTo>
                        <a:pt x="3098" y="1099"/>
                        <a:pt x="3344" y="852"/>
                        <a:pt x="3344" y="549"/>
                      </a:cubicBezTo>
                      <a:cubicBezTo>
                        <a:pt x="3344" y="246"/>
                        <a:pt x="3098" y="0"/>
                        <a:pt x="2795" y="0"/>
                      </a:cubicBezTo>
                      <a:cubicBezTo>
                        <a:pt x="2492" y="0"/>
                        <a:pt x="2246" y="246"/>
                        <a:pt x="2246" y="549"/>
                      </a:cubicBezTo>
                      <a:cubicBezTo>
                        <a:pt x="2246" y="852"/>
                        <a:pt x="2492" y="1099"/>
                        <a:pt x="2795" y="1099"/>
                      </a:cubicBezTo>
                      <a:close/>
                      <a:moveTo>
                        <a:pt x="2795" y="240"/>
                      </a:moveTo>
                      <a:cubicBezTo>
                        <a:pt x="2966" y="240"/>
                        <a:pt x="3104" y="379"/>
                        <a:pt x="3104" y="549"/>
                      </a:cubicBezTo>
                      <a:cubicBezTo>
                        <a:pt x="3104" y="720"/>
                        <a:pt x="2966" y="859"/>
                        <a:pt x="2795" y="859"/>
                      </a:cubicBezTo>
                      <a:cubicBezTo>
                        <a:pt x="2624" y="859"/>
                        <a:pt x="2486" y="720"/>
                        <a:pt x="2486" y="549"/>
                      </a:cubicBezTo>
                      <a:cubicBezTo>
                        <a:pt x="2486" y="379"/>
                        <a:pt x="2625" y="240"/>
                        <a:pt x="2795" y="240"/>
                      </a:cubicBezTo>
                      <a:close/>
                      <a:moveTo>
                        <a:pt x="5590" y="4002"/>
                      </a:moveTo>
                      <a:cubicBezTo>
                        <a:pt x="5590" y="4068"/>
                        <a:pt x="5536" y="4122"/>
                        <a:pt x="5470" y="4122"/>
                      </a:cubicBezTo>
                      <a:lnTo>
                        <a:pt x="120" y="4122"/>
                      </a:lnTo>
                      <a:cubicBezTo>
                        <a:pt x="54" y="4122"/>
                        <a:pt x="0" y="4068"/>
                        <a:pt x="0" y="4002"/>
                      </a:cubicBezTo>
                      <a:cubicBezTo>
                        <a:pt x="0" y="3936"/>
                        <a:pt x="54" y="3882"/>
                        <a:pt x="120" y="3882"/>
                      </a:cubicBezTo>
                      <a:lnTo>
                        <a:pt x="5470" y="3882"/>
                      </a:lnTo>
                      <a:cubicBezTo>
                        <a:pt x="5536" y="3882"/>
                        <a:pt x="5590" y="3936"/>
                        <a:pt x="5590" y="4002"/>
                      </a:cubicBezTo>
                      <a:close/>
                      <a:moveTo>
                        <a:pt x="917" y="1194"/>
                      </a:moveTo>
                      <a:cubicBezTo>
                        <a:pt x="896" y="1131"/>
                        <a:pt x="929" y="1063"/>
                        <a:pt x="992" y="1041"/>
                      </a:cubicBezTo>
                      <a:cubicBezTo>
                        <a:pt x="1054" y="1020"/>
                        <a:pt x="1123" y="1053"/>
                        <a:pt x="1144" y="1115"/>
                      </a:cubicBezTo>
                      <a:lnTo>
                        <a:pt x="1246" y="1411"/>
                      </a:lnTo>
                      <a:lnTo>
                        <a:pt x="4344" y="1411"/>
                      </a:lnTo>
                      <a:lnTo>
                        <a:pt x="4446" y="1115"/>
                      </a:lnTo>
                      <a:cubicBezTo>
                        <a:pt x="4468" y="1053"/>
                        <a:pt x="4536" y="1020"/>
                        <a:pt x="4599" y="1041"/>
                      </a:cubicBezTo>
                      <a:cubicBezTo>
                        <a:pt x="4661" y="1063"/>
                        <a:pt x="4694" y="1131"/>
                        <a:pt x="4673" y="1194"/>
                      </a:cubicBezTo>
                      <a:lnTo>
                        <a:pt x="4544" y="1568"/>
                      </a:lnTo>
                      <a:cubicBezTo>
                        <a:pt x="4542" y="1574"/>
                        <a:pt x="4539" y="1580"/>
                        <a:pt x="4536" y="1586"/>
                      </a:cubicBezTo>
                      <a:cubicBezTo>
                        <a:pt x="4525" y="1608"/>
                        <a:pt x="4508" y="1625"/>
                        <a:pt x="4487" y="1637"/>
                      </a:cubicBezTo>
                      <a:cubicBezTo>
                        <a:pt x="4480" y="1640"/>
                        <a:pt x="4473" y="1644"/>
                        <a:pt x="4465" y="1646"/>
                      </a:cubicBezTo>
                      <a:cubicBezTo>
                        <a:pt x="4454" y="1650"/>
                        <a:pt x="4442" y="1651"/>
                        <a:pt x="4429" y="1651"/>
                      </a:cubicBezTo>
                      <a:cubicBezTo>
                        <a:pt x="4428" y="1651"/>
                        <a:pt x="4427" y="1651"/>
                        <a:pt x="4426" y="1651"/>
                      </a:cubicBezTo>
                      <a:lnTo>
                        <a:pt x="1165" y="1651"/>
                      </a:lnTo>
                      <a:cubicBezTo>
                        <a:pt x="1150" y="1652"/>
                        <a:pt x="1136" y="1650"/>
                        <a:pt x="1123" y="1645"/>
                      </a:cubicBezTo>
                      <a:cubicBezTo>
                        <a:pt x="1117" y="1643"/>
                        <a:pt x="1112" y="1641"/>
                        <a:pt x="1106" y="1638"/>
                      </a:cubicBezTo>
                      <a:cubicBezTo>
                        <a:pt x="1106" y="1638"/>
                        <a:pt x="1106" y="1638"/>
                        <a:pt x="1106" y="1638"/>
                      </a:cubicBezTo>
                      <a:cubicBezTo>
                        <a:pt x="1084" y="1627"/>
                        <a:pt x="1065" y="1609"/>
                        <a:pt x="1054" y="1585"/>
                      </a:cubicBezTo>
                      <a:cubicBezTo>
                        <a:pt x="1051" y="1580"/>
                        <a:pt x="1048" y="1574"/>
                        <a:pt x="1047" y="1568"/>
                      </a:cubicBezTo>
                      <a:lnTo>
                        <a:pt x="917" y="1194"/>
                      </a:lnTo>
                      <a:close/>
                      <a:moveTo>
                        <a:pt x="1593" y="3198"/>
                      </a:moveTo>
                      <a:lnTo>
                        <a:pt x="1539" y="3355"/>
                      </a:lnTo>
                      <a:lnTo>
                        <a:pt x="2675" y="3355"/>
                      </a:lnTo>
                      <a:lnTo>
                        <a:pt x="2675" y="1947"/>
                      </a:lnTo>
                      <a:cubicBezTo>
                        <a:pt x="2675" y="1881"/>
                        <a:pt x="2729" y="1827"/>
                        <a:pt x="2795" y="1827"/>
                      </a:cubicBezTo>
                      <a:cubicBezTo>
                        <a:pt x="2861" y="1827"/>
                        <a:pt x="2915" y="1881"/>
                        <a:pt x="2915" y="1947"/>
                      </a:cubicBezTo>
                      <a:lnTo>
                        <a:pt x="2915" y="3355"/>
                      </a:lnTo>
                      <a:lnTo>
                        <a:pt x="4051" y="3355"/>
                      </a:lnTo>
                      <a:lnTo>
                        <a:pt x="3997" y="3198"/>
                      </a:lnTo>
                      <a:lnTo>
                        <a:pt x="3301" y="3198"/>
                      </a:lnTo>
                      <a:cubicBezTo>
                        <a:pt x="3235" y="3198"/>
                        <a:pt x="3181" y="3144"/>
                        <a:pt x="3181" y="3078"/>
                      </a:cubicBezTo>
                      <a:cubicBezTo>
                        <a:pt x="3181" y="3011"/>
                        <a:pt x="3235" y="2958"/>
                        <a:pt x="3301" y="2958"/>
                      </a:cubicBezTo>
                      <a:lnTo>
                        <a:pt x="4080" y="2958"/>
                      </a:lnTo>
                      <a:cubicBezTo>
                        <a:pt x="4088" y="2957"/>
                        <a:pt x="4096" y="2958"/>
                        <a:pt x="4104" y="2960"/>
                      </a:cubicBezTo>
                      <a:cubicBezTo>
                        <a:pt x="4122" y="2963"/>
                        <a:pt x="4138" y="2970"/>
                        <a:pt x="4151" y="2979"/>
                      </a:cubicBezTo>
                      <a:cubicBezTo>
                        <a:pt x="4166" y="2989"/>
                        <a:pt x="4178" y="3003"/>
                        <a:pt x="4187" y="3019"/>
                      </a:cubicBezTo>
                      <a:cubicBezTo>
                        <a:pt x="4191" y="3026"/>
                        <a:pt x="4194" y="3033"/>
                        <a:pt x="4197" y="3041"/>
                      </a:cubicBezTo>
                      <a:lnTo>
                        <a:pt x="4332" y="3433"/>
                      </a:lnTo>
                      <a:cubicBezTo>
                        <a:pt x="4335" y="3440"/>
                        <a:pt x="4337" y="3448"/>
                        <a:pt x="4338" y="3455"/>
                      </a:cubicBezTo>
                      <a:cubicBezTo>
                        <a:pt x="4340" y="3469"/>
                        <a:pt x="4340" y="3483"/>
                        <a:pt x="4338" y="3497"/>
                      </a:cubicBezTo>
                      <a:cubicBezTo>
                        <a:pt x="4335" y="3514"/>
                        <a:pt x="4327" y="3531"/>
                        <a:pt x="4317" y="3545"/>
                      </a:cubicBezTo>
                      <a:cubicBezTo>
                        <a:pt x="4307" y="3559"/>
                        <a:pt x="4294" y="3571"/>
                        <a:pt x="4279" y="3580"/>
                      </a:cubicBezTo>
                      <a:cubicBezTo>
                        <a:pt x="4267" y="3586"/>
                        <a:pt x="4253" y="3591"/>
                        <a:pt x="4239" y="3594"/>
                      </a:cubicBezTo>
                      <a:cubicBezTo>
                        <a:pt x="4232" y="3595"/>
                        <a:pt x="4224" y="3595"/>
                        <a:pt x="4217" y="3595"/>
                      </a:cubicBezTo>
                      <a:lnTo>
                        <a:pt x="2798" y="3595"/>
                      </a:lnTo>
                      <a:cubicBezTo>
                        <a:pt x="2796" y="3595"/>
                        <a:pt x="2794" y="3595"/>
                        <a:pt x="2793" y="3595"/>
                      </a:cubicBezTo>
                      <a:lnTo>
                        <a:pt x="1373" y="3595"/>
                      </a:lnTo>
                      <a:cubicBezTo>
                        <a:pt x="1372" y="3595"/>
                        <a:pt x="1371" y="3595"/>
                        <a:pt x="1370" y="3595"/>
                      </a:cubicBezTo>
                      <a:cubicBezTo>
                        <a:pt x="1365" y="3595"/>
                        <a:pt x="1359" y="3595"/>
                        <a:pt x="1354" y="3594"/>
                      </a:cubicBezTo>
                      <a:cubicBezTo>
                        <a:pt x="1295" y="3586"/>
                        <a:pt x="1250" y="3536"/>
                        <a:pt x="1250" y="3475"/>
                      </a:cubicBezTo>
                      <a:cubicBezTo>
                        <a:pt x="1250" y="3460"/>
                        <a:pt x="1253" y="3445"/>
                        <a:pt x="1258" y="3432"/>
                      </a:cubicBezTo>
                      <a:lnTo>
                        <a:pt x="1393" y="3041"/>
                      </a:lnTo>
                      <a:cubicBezTo>
                        <a:pt x="1396" y="3033"/>
                        <a:pt x="1399" y="3026"/>
                        <a:pt x="1403" y="3019"/>
                      </a:cubicBezTo>
                      <a:cubicBezTo>
                        <a:pt x="1412" y="3003"/>
                        <a:pt x="1424" y="2990"/>
                        <a:pt x="1438" y="2980"/>
                      </a:cubicBezTo>
                      <a:cubicBezTo>
                        <a:pt x="1452" y="2970"/>
                        <a:pt x="1468" y="2963"/>
                        <a:pt x="1486" y="2960"/>
                      </a:cubicBezTo>
                      <a:cubicBezTo>
                        <a:pt x="1494" y="2958"/>
                        <a:pt x="1502" y="2957"/>
                        <a:pt x="1510" y="2958"/>
                      </a:cubicBezTo>
                      <a:lnTo>
                        <a:pt x="2289" y="2958"/>
                      </a:lnTo>
                      <a:cubicBezTo>
                        <a:pt x="2355" y="2958"/>
                        <a:pt x="2409" y="3011"/>
                        <a:pt x="2409" y="3078"/>
                      </a:cubicBezTo>
                      <a:cubicBezTo>
                        <a:pt x="2409" y="3144"/>
                        <a:pt x="2355" y="3198"/>
                        <a:pt x="2289" y="3198"/>
                      </a:cubicBezTo>
                      <a:lnTo>
                        <a:pt x="1593" y="31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išḻîďê">
                <a:extLst>
                  <a:ext uri="{FF2B5EF4-FFF2-40B4-BE49-F238E27FC236}">
                    <a16:creationId xmlns:a16="http://schemas.microsoft.com/office/drawing/2014/main" xmlns="" id="{85571462-AC5D-4A19-AC34-2FA41E695659}"/>
                  </a:ext>
                </a:extLst>
              </p:cNvPr>
              <p:cNvSpPr txBox="1"/>
              <p:nvPr/>
            </p:nvSpPr>
            <p:spPr>
              <a:xfrm>
                <a:off x="8395337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ṩḷídê">
                <a:extLst>
                  <a:ext uri="{FF2B5EF4-FFF2-40B4-BE49-F238E27FC236}">
                    <a16:creationId xmlns:a16="http://schemas.microsoft.com/office/drawing/2014/main" xmlns="" id="{6D494C11-55DE-49B1-8135-869BE75BAF18}"/>
                  </a:ext>
                </a:extLst>
              </p:cNvPr>
              <p:cNvSpPr txBox="1"/>
              <p:nvPr/>
            </p:nvSpPr>
            <p:spPr>
              <a:xfrm>
                <a:off x="8304771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iṣḻiḍé">
              <a:extLst>
                <a:ext uri="{FF2B5EF4-FFF2-40B4-BE49-F238E27FC236}">
                  <a16:creationId xmlns:a16="http://schemas.microsoft.com/office/drawing/2014/main" xmlns="" id="{2717F387-0606-4AB7-A22A-7AE74B6AC0EE}"/>
                </a:ext>
              </a:extLst>
            </p:cNvPr>
            <p:cNvGrpSpPr/>
            <p:nvPr/>
          </p:nvGrpSpPr>
          <p:grpSpPr>
            <a:xfrm>
              <a:off x="9912629" y="4169428"/>
              <a:ext cx="1514392" cy="1725808"/>
              <a:chOff x="8304771" y="4095687"/>
              <a:chExt cx="1514392" cy="1725808"/>
            </a:xfrm>
          </p:grpSpPr>
          <p:grpSp>
            <p:nvGrpSpPr>
              <p:cNvPr id="20" name="ïŝlîďe">
                <a:extLst>
                  <a:ext uri="{FF2B5EF4-FFF2-40B4-BE49-F238E27FC236}">
                    <a16:creationId xmlns:a16="http://schemas.microsoft.com/office/drawing/2014/main" xmlns="" id="{775637B1-56F9-4225-AA2A-C8300F4D6E7D}"/>
                  </a:ext>
                </a:extLst>
              </p:cNvPr>
              <p:cNvGrpSpPr/>
              <p:nvPr/>
            </p:nvGrpSpPr>
            <p:grpSpPr>
              <a:xfrm>
                <a:off x="8629920" y="4403955"/>
                <a:ext cx="864096" cy="864096"/>
                <a:chOff x="6499292" y="3861048"/>
                <a:chExt cx="864096" cy="864096"/>
              </a:xfrm>
            </p:grpSpPr>
            <p:sp>
              <p:nvSpPr>
                <p:cNvPr id="23" name="ïsḷíḍé">
                  <a:extLst>
                    <a:ext uri="{FF2B5EF4-FFF2-40B4-BE49-F238E27FC236}">
                      <a16:creationId xmlns:a16="http://schemas.microsoft.com/office/drawing/2014/main" xmlns="" id="{6F352B3E-F316-4C79-AA51-8545C17A3BCD}"/>
                    </a:ext>
                  </a:extLst>
                </p:cNvPr>
                <p:cNvSpPr/>
                <p:nvPr/>
              </p:nvSpPr>
              <p:spPr>
                <a:xfrm>
                  <a:off x="6499292" y="3861048"/>
                  <a:ext cx="864096" cy="864096"/>
                </a:xfrm>
                <a:prstGeom prst="ellipse">
                  <a:avLst/>
                </a:prstGeom>
                <a:solidFill>
                  <a:schemeClr val="bg1">
                    <a:alpha val="10000"/>
                  </a:schemeClr>
                </a:solidFill>
                <a:ln w="31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hemeClr val="dk2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dk2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ṧḷiďé">
                  <a:extLst>
                    <a:ext uri="{FF2B5EF4-FFF2-40B4-BE49-F238E27FC236}">
                      <a16:creationId xmlns:a16="http://schemas.microsoft.com/office/drawing/2014/main" xmlns="" id="{AB980673-2813-4D45-96E3-ED6C48D88867}"/>
                    </a:ext>
                  </a:extLst>
                </p:cNvPr>
                <p:cNvSpPr/>
                <p:nvPr/>
              </p:nvSpPr>
              <p:spPr bwMode="auto">
                <a:xfrm>
                  <a:off x="6762900" y="4099164"/>
                  <a:ext cx="336880" cy="387864"/>
                </a:xfrm>
                <a:custGeom>
                  <a:avLst/>
                  <a:gdLst>
                    <a:gd name="T0" fmla="*/ 5699 w 5931"/>
                    <a:gd name="T1" fmla="*/ 3199 h 6838"/>
                    <a:gd name="T2" fmla="*/ 5298 w 5931"/>
                    <a:gd name="T3" fmla="*/ 3024 h 6838"/>
                    <a:gd name="T4" fmla="*/ 5130 w 5931"/>
                    <a:gd name="T5" fmla="*/ 2630 h 6838"/>
                    <a:gd name="T6" fmla="*/ 4787 w 5931"/>
                    <a:gd name="T7" fmla="*/ 2457 h 6838"/>
                    <a:gd name="T8" fmla="*/ 4727 w 5931"/>
                    <a:gd name="T9" fmla="*/ 2453 h 6838"/>
                    <a:gd name="T10" fmla="*/ 4726 w 5931"/>
                    <a:gd name="T11" fmla="*/ 2400 h 6838"/>
                    <a:gd name="T12" fmla="*/ 4561 w 5931"/>
                    <a:gd name="T13" fmla="*/ 2061 h 6838"/>
                    <a:gd name="T14" fmla="*/ 4311 w 5931"/>
                    <a:gd name="T15" fmla="*/ 1910 h 6838"/>
                    <a:gd name="T16" fmla="*/ 5358 w 5931"/>
                    <a:gd name="T17" fmla="*/ 866 h 6838"/>
                    <a:gd name="T18" fmla="*/ 5301 w 5931"/>
                    <a:gd name="T19" fmla="*/ 182 h 6838"/>
                    <a:gd name="T20" fmla="*/ 4960 w 5931"/>
                    <a:gd name="T21" fmla="*/ 14 h 6838"/>
                    <a:gd name="T22" fmla="*/ 4617 w 5931"/>
                    <a:gd name="T23" fmla="*/ 125 h 6838"/>
                    <a:gd name="T24" fmla="*/ 3098 w 5931"/>
                    <a:gd name="T25" fmla="*/ 1641 h 6838"/>
                    <a:gd name="T26" fmla="*/ 2601 w 5931"/>
                    <a:gd name="T27" fmla="*/ 1014 h 6838"/>
                    <a:gd name="T28" fmla="*/ 2518 w 5931"/>
                    <a:gd name="T29" fmla="*/ 956 h 6838"/>
                    <a:gd name="T30" fmla="*/ 835 w 5931"/>
                    <a:gd name="T31" fmla="*/ 2640 h 6838"/>
                    <a:gd name="T32" fmla="*/ 0 w 5931"/>
                    <a:gd name="T33" fmla="*/ 4786 h 6838"/>
                    <a:gd name="T34" fmla="*/ 2052 w 5931"/>
                    <a:gd name="T35" fmla="*/ 6838 h 6838"/>
                    <a:gd name="T36" fmla="*/ 3175 w 5931"/>
                    <a:gd name="T37" fmla="*/ 6463 h 6838"/>
                    <a:gd name="T38" fmla="*/ 5760 w 5931"/>
                    <a:gd name="T39" fmla="*/ 3878 h 6838"/>
                    <a:gd name="T40" fmla="*/ 5699 w 5931"/>
                    <a:gd name="T41" fmla="*/ 3199 h 6838"/>
                    <a:gd name="T42" fmla="*/ 5589 w 5931"/>
                    <a:gd name="T43" fmla="*/ 3707 h 6838"/>
                    <a:gd name="T44" fmla="*/ 3044 w 5931"/>
                    <a:gd name="T45" fmla="*/ 6252 h 6838"/>
                    <a:gd name="T46" fmla="*/ 2118 w 5931"/>
                    <a:gd name="T47" fmla="*/ 6561 h 6838"/>
                    <a:gd name="T48" fmla="*/ 283 w 5931"/>
                    <a:gd name="T49" fmla="*/ 4726 h 6838"/>
                    <a:gd name="T50" fmla="*/ 1042 w 5931"/>
                    <a:gd name="T51" fmla="*/ 2775 h 6838"/>
                    <a:gd name="T52" fmla="*/ 2543 w 5931"/>
                    <a:gd name="T53" fmla="*/ 1274 h 6838"/>
                    <a:gd name="T54" fmla="*/ 2869 w 5931"/>
                    <a:gd name="T55" fmla="*/ 1739 h 6838"/>
                    <a:gd name="T56" fmla="*/ 2788 w 5931"/>
                    <a:gd name="T57" fmla="*/ 1939 h 6838"/>
                    <a:gd name="T58" fmla="*/ 2110 w 5931"/>
                    <a:gd name="T59" fmla="*/ 2627 h 6838"/>
                    <a:gd name="T60" fmla="*/ 2281 w 5931"/>
                    <a:gd name="T61" fmla="*/ 2798 h 6838"/>
                    <a:gd name="T62" fmla="*/ 4789 w 5931"/>
                    <a:gd name="T63" fmla="*/ 297 h 6838"/>
                    <a:gd name="T64" fmla="*/ 4934 w 5931"/>
                    <a:gd name="T65" fmla="*/ 255 h 6838"/>
                    <a:gd name="T66" fmla="*/ 5130 w 5931"/>
                    <a:gd name="T67" fmla="*/ 354 h 6838"/>
                    <a:gd name="T68" fmla="*/ 5187 w 5931"/>
                    <a:gd name="T69" fmla="*/ 694 h 6838"/>
                    <a:gd name="T70" fmla="*/ 3477 w 5931"/>
                    <a:gd name="T71" fmla="*/ 2400 h 6838"/>
                    <a:gd name="T72" fmla="*/ 3648 w 5931"/>
                    <a:gd name="T73" fmla="*/ 2571 h 6838"/>
                    <a:gd name="T74" fmla="*/ 4049 w 5931"/>
                    <a:gd name="T75" fmla="*/ 2175 h 6838"/>
                    <a:gd name="T76" fmla="*/ 4194 w 5931"/>
                    <a:gd name="T77" fmla="*/ 2133 h 6838"/>
                    <a:gd name="T78" fmla="*/ 4390 w 5931"/>
                    <a:gd name="T79" fmla="*/ 2232 h 6838"/>
                    <a:gd name="T80" fmla="*/ 4484 w 5931"/>
                    <a:gd name="T81" fmla="*/ 2421 h 6838"/>
                    <a:gd name="T82" fmla="*/ 4439 w 5931"/>
                    <a:gd name="T83" fmla="*/ 2565 h 6838"/>
                    <a:gd name="T84" fmla="*/ 3983 w 5931"/>
                    <a:gd name="T85" fmla="*/ 3020 h 6838"/>
                    <a:gd name="T86" fmla="*/ 4155 w 5931"/>
                    <a:gd name="T87" fmla="*/ 3191 h 6838"/>
                    <a:gd name="T88" fmla="*/ 4610 w 5931"/>
                    <a:gd name="T89" fmla="*/ 2736 h 6838"/>
                    <a:gd name="T90" fmla="*/ 4757 w 5931"/>
                    <a:gd name="T91" fmla="*/ 2697 h 6838"/>
                    <a:gd name="T92" fmla="*/ 4959 w 5931"/>
                    <a:gd name="T93" fmla="*/ 2801 h 6838"/>
                    <a:gd name="T94" fmla="*/ 5008 w 5931"/>
                    <a:gd name="T95" fmla="*/ 3133 h 6838"/>
                    <a:gd name="T96" fmla="*/ 5008 w 5931"/>
                    <a:gd name="T97" fmla="*/ 3133 h 6838"/>
                    <a:gd name="T98" fmla="*/ 4552 w 5931"/>
                    <a:gd name="T99" fmla="*/ 3589 h 6838"/>
                    <a:gd name="T100" fmla="*/ 4724 w 5931"/>
                    <a:gd name="T101" fmla="*/ 3760 h 6838"/>
                    <a:gd name="T102" fmla="*/ 5179 w 5931"/>
                    <a:gd name="T103" fmla="*/ 3305 h 6838"/>
                    <a:gd name="T104" fmla="*/ 5528 w 5931"/>
                    <a:gd name="T105" fmla="*/ 3370 h 6838"/>
                    <a:gd name="T106" fmla="*/ 5589 w 5931"/>
                    <a:gd name="T107" fmla="*/ 3707 h 6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931" h="6838">
                      <a:moveTo>
                        <a:pt x="5699" y="3199"/>
                      </a:moveTo>
                      <a:cubicBezTo>
                        <a:pt x="5585" y="3085"/>
                        <a:pt x="5436" y="3025"/>
                        <a:pt x="5298" y="3024"/>
                      </a:cubicBezTo>
                      <a:cubicBezTo>
                        <a:pt x="5301" y="2888"/>
                        <a:pt x="5245" y="2744"/>
                        <a:pt x="5130" y="2630"/>
                      </a:cubicBezTo>
                      <a:cubicBezTo>
                        <a:pt x="5035" y="2534"/>
                        <a:pt x="4913" y="2473"/>
                        <a:pt x="4787" y="2457"/>
                      </a:cubicBezTo>
                      <a:cubicBezTo>
                        <a:pt x="4767" y="2455"/>
                        <a:pt x="4747" y="2453"/>
                        <a:pt x="4727" y="2453"/>
                      </a:cubicBezTo>
                      <a:cubicBezTo>
                        <a:pt x="4728" y="2436"/>
                        <a:pt x="4727" y="2418"/>
                        <a:pt x="4726" y="2400"/>
                      </a:cubicBezTo>
                      <a:cubicBezTo>
                        <a:pt x="4715" y="2276"/>
                        <a:pt x="4656" y="2156"/>
                        <a:pt x="4561" y="2061"/>
                      </a:cubicBezTo>
                      <a:cubicBezTo>
                        <a:pt x="4489" y="1989"/>
                        <a:pt x="4403" y="1937"/>
                        <a:pt x="4311" y="1910"/>
                      </a:cubicBezTo>
                      <a:lnTo>
                        <a:pt x="5358" y="866"/>
                      </a:lnTo>
                      <a:cubicBezTo>
                        <a:pt x="5530" y="693"/>
                        <a:pt x="5505" y="386"/>
                        <a:pt x="5301" y="182"/>
                      </a:cubicBezTo>
                      <a:cubicBezTo>
                        <a:pt x="5206" y="87"/>
                        <a:pt x="5085" y="27"/>
                        <a:pt x="4960" y="14"/>
                      </a:cubicBezTo>
                      <a:cubicBezTo>
                        <a:pt x="4827" y="0"/>
                        <a:pt x="4703" y="40"/>
                        <a:pt x="4617" y="125"/>
                      </a:cubicBezTo>
                      <a:lnTo>
                        <a:pt x="3098" y="1641"/>
                      </a:lnTo>
                      <a:cubicBezTo>
                        <a:pt x="3019" y="1312"/>
                        <a:pt x="2647" y="1045"/>
                        <a:pt x="2601" y="1014"/>
                      </a:cubicBezTo>
                      <a:lnTo>
                        <a:pt x="2518" y="956"/>
                      </a:lnTo>
                      <a:lnTo>
                        <a:pt x="835" y="2640"/>
                      </a:lnTo>
                      <a:lnTo>
                        <a:pt x="0" y="4786"/>
                      </a:lnTo>
                      <a:lnTo>
                        <a:pt x="2052" y="6838"/>
                      </a:lnTo>
                      <a:lnTo>
                        <a:pt x="3175" y="6463"/>
                      </a:lnTo>
                      <a:lnTo>
                        <a:pt x="5760" y="3878"/>
                      </a:lnTo>
                      <a:cubicBezTo>
                        <a:pt x="5931" y="3708"/>
                        <a:pt x="5903" y="3403"/>
                        <a:pt x="5699" y="3199"/>
                      </a:cubicBezTo>
                      <a:close/>
                      <a:moveTo>
                        <a:pt x="5589" y="3707"/>
                      </a:moveTo>
                      <a:lnTo>
                        <a:pt x="3044" y="6252"/>
                      </a:lnTo>
                      <a:lnTo>
                        <a:pt x="2118" y="6561"/>
                      </a:lnTo>
                      <a:lnTo>
                        <a:pt x="283" y="4726"/>
                      </a:lnTo>
                      <a:lnTo>
                        <a:pt x="1042" y="2775"/>
                      </a:lnTo>
                      <a:lnTo>
                        <a:pt x="2543" y="1274"/>
                      </a:lnTo>
                      <a:cubicBezTo>
                        <a:pt x="2670" y="1380"/>
                        <a:pt x="2854" y="1568"/>
                        <a:pt x="2869" y="1739"/>
                      </a:cubicBezTo>
                      <a:cubicBezTo>
                        <a:pt x="2876" y="1813"/>
                        <a:pt x="2850" y="1876"/>
                        <a:pt x="2788" y="1939"/>
                      </a:cubicBezTo>
                      <a:lnTo>
                        <a:pt x="2110" y="2627"/>
                      </a:lnTo>
                      <a:lnTo>
                        <a:pt x="2281" y="2798"/>
                      </a:lnTo>
                      <a:lnTo>
                        <a:pt x="4789" y="297"/>
                      </a:lnTo>
                      <a:cubicBezTo>
                        <a:pt x="4822" y="263"/>
                        <a:pt x="4874" y="248"/>
                        <a:pt x="4934" y="255"/>
                      </a:cubicBezTo>
                      <a:cubicBezTo>
                        <a:pt x="5003" y="262"/>
                        <a:pt x="5074" y="298"/>
                        <a:pt x="5130" y="354"/>
                      </a:cubicBezTo>
                      <a:cubicBezTo>
                        <a:pt x="5236" y="459"/>
                        <a:pt x="5262" y="619"/>
                        <a:pt x="5187" y="694"/>
                      </a:cubicBezTo>
                      <a:lnTo>
                        <a:pt x="3477" y="2400"/>
                      </a:lnTo>
                      <a:lnTo>
                        <a:pt x="3648" y="2571"/>
                      </a:lnTo>
                      <a:lnTo>
                        <a:pt x="4049" y="2175"/>
                      </a:lnTo>
                      <a:cubicBezTo>
                        <a:pt x="4082" y="2141"/>
                        <a:pt x="4134" y="2126"/>
                        <a:pt x="4194" y="2133"/>
                      </a:cubicBezTo>
                      <a:cubicBezTo>
                        <a:pt x="4263" y="2140"/>
                        <a:pt x="4334" y="2176"/>
                        <a:pt x="4390" y="2232"/>
                      </a:cubicBezTo>
                      <a:cubicBezTo>
                        <a:pt x="4445" y="2287"/>
                        <a:pt x="4479" y="2354"/>
                        <a:pt x="4484" y="2421"/>
                      </a:cubicBezTo>
                      <a:cubicBezTo>
                        <a:pt x="4490" y="2479"/>
                        <a:pt x="4473" y="2530"/>
                        <a:pt x="4439" y="2565"/>
                      </a:cubicBezTo>
                      <a:lnTo>
                        <a:pt x="3983" y="3020"/>
                      </a:lnTo>
                      <a:lnTo>
                        <a:pt x="4155" y="3191"/>
                      </a:lnTo>
                      <a:lnTo>
                        <a:pt x="4610" y="2736"/>
                      </a:lnTo>
                      <a:cubicBezTo>
                        <a:pt x="4642" y="2704"/>
                        <a:pt x="4695" y="2690"/>
                        <a:pt x="4757" y="2697"/>
                      </a:cubicBezTo>
                      <a:cubicBezTo>
                        <a:pt x="4829" y="2707"/>
                        <a:pt x="4902" y="2744"/>
                        <a:pt x="4959" y="2801"/>
                      </a:cubicBezTo>
                      <a:cubicBezTo>
                        <a:pt x="5064" y="2906"/>
                        <a:pt x="5086" y="3055"/>
                        <a:pt x="5008" y="3133"/>
                      </a:cubicBezTo>
                      <a:lnTo>
                        <a:pt x="5008" y="3133"/>
                      </a:lnTo>
                      <a:lnTo>
                        <a:pt x="4552" y="3589"/>
                      </a:lnTo>
                      <a:lnTo>
                        <a:pt x="4724" y="3760"/>
                      </a:lnTo>
                      <a:lnTo>
                        <a:pt x="5179" y="3305"/>
                      </a:lnTo>
                      <a:cubicBezTo>
                        <a:pt x="5246" y="3238"/>
                        <a:pt x="5410" y="3252"/>
                        <a:pt x="5528" y="3370"/>
                      </a:cubicBezTo>
                      <a:cubicBezTo>
                        <a:pt x="5636" y="3478"/>
                        <a:pt x="5664" y="3632"/>
                        <a:pt x="5589" y="37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íṡḷiḍè">
                <a:extLst>
                  <a:ext uri="{FF2B5EF4-FFF2-40B4-BE49-F238E27FC236}">
                    <a16:creationId xmlns:a16="http://schemas.microsoft.com/office/drawing/2014/main" xmlns="" id="{848C11EC-6D6A-4A19-A60C-38A60EE503BC}"/>
                  </a:ext>
                </a:extLst>
              </p:cNvPr>
              <p:cNvSpPr txBox="1"/>
              <p:nvPr/>
            </p:nvSpPr>
            <p:spPr>
              <a:xfrm>
                <a:off x="8395337" y="4095687"/>
                <a:ext cx="1333260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ṩļíḍé">
                <a:extLst>
                  <a:ext uri="{FF2B5EF4-FFF2-40B4-BE49-F238E27FC236}">
                    <a16:creationId xmlns:a16="http://schemas.microsoft.com/office/drawing/2014/main" xmlns="" id="{D12CE509-EF8C-4254-B78E-5AA4F027AB45}"/>
                  </a:ext>
                </a:extLst>
              </p:cNvPr>
              <p:cNvSpPr txBox="1"/>
              <p:nvPr/>
            </p:nvSpPr>
            <p:spPr>
              <a:xfrm>
                <a:off x="8304771" y="5274103"/>
                <a:ext cx="1514392" cy="547392"/>
              </a:xfrm>
              <a:prstGeom prst="rect">
                <a:avLst/>
              </a:prstGeom>
              <a:noFill/>
            </p:spPr>
            <p:txBody>
              <a:bodyPr wrap="square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CFCE071-8ECD-4B42-A1E9-7F68A4D598FD}"/>
                </a:ext>
              </a:extLst>
            </p:cNvPr>
            <p:cNvCxnSpPr>
              <a:stCxn id="43" idx="6"/>
              <a:endCxn id="38" idx="2"/>
            </p:cNvCxnSpPr>
            <p:nvPr/>
          </p:nvCxnSpPr>
          <p:spPr>
            <a:xfrm>
              <a:off x="3765135" y="4909744"/>
              <a:ext cx="9700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66CE932-65BD-4C81-A812-BE49DEC51E8C}"/>
                </a:ext>
              </a:extLst>
            </p:cNvPr>
            <p:cNvCxnSpPr>
              <a:stCxn id="38" idx="6"/>
              <a:endCxn id="33" idx="2"/>
            </p:cNvCxnSpPr>
            <p:nvPr/>
          </p:nvCxnSpPr>
          <p:spPr>
            <a:xfrm>
              <a:off x="5599319" y="4909744"/>
              <a:ext cx="9700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E1A3D4E-EE4C-4CD2-9879-FC2870A8B696}"/>
                </a:ext>
              </a:extLst>
            </p:cNvPr>
            <p:cNvCxnSpPr>
              <a:stCxn id="33" idx="6"/>
              <a:endCxn id="28" idx="2"/>
            </p:cNvCxnSpPr>
            <p:nvPr/>
          </p:nvCxnSpPr>
          <p:spPr>
            <a:xfrm>
              <a:off x="7433503" y="4909744"/>
              <a:ext cx="970089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B1114F1-AC15-45A6-BF4D-04D903DBB3FB}"/>
                </a:ext>
              </a:extLst>
            </p:cNvPr>
            <p:cNvCxnSpPr>
              <a:stCxn id="28" idx="6"/>
            </p:cNvCxnSpPr>
            <p:nvPr/>
          </p:nvCxnSpPr>
          <p:spPr>
            <a:xfrm>
              <a:off x="9267688" y="4909744"/>
              <a:ext cx="97009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852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0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CCBEE33-1610-459E-B580-AE20D953344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20788"/>
            <a:ext cx="11520488" cy="3816426"/>
            <a:chOff x="0" y="1520788"/>
            <a:chExt cx="11520488" cy="3816426"/>
          </a:xfrm>
        </p:grpSpPr>
        <p:sp>
          <p:nvSpPr>
            <p:cNvPr id="3" name="íṡḻíḑê">
              <a:extLst>
                <a:ext uri="{FF2B5EF4-FFF2-40B4-BE49-F238E27FC236}">
                  <a16:creationId xmlns:a16="http://schemas.microsoft.com/office/drawing/2014/main" xmlns="" id="{2B35B0F2-CFC9-4E0F-BCB4-C38C2311CEF5}"/>
                </a:ext>
              </a:extLst>
            </p:cNvPr>
            <p:cNvSpPr/>
            <p:nvPr/>
          </p:nvSpPr>
          <p:spPr bwMode="auto">
            <a:xfrm>
              <a:off x="0" y="1520788"/>
              <a:ext cx="6023992" cy="7632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" name="îšļídè">
              <a:extLst>
                <a:ext uri="{FF2B5EF4-FFF2-40B4-BE49-F238E27FC236}">
                  <a16:creationId xmlns:a16="http://schemas.microsoft.com/office/drawing/2014/main" xmlns="" id="{1657F35E-EE5A-4A44-9979-11B86252F6B0}"/>
                </a:ext>
              </a:extLst>
            </p:cNvPr>
            <p:cNvSpPr/>
            <p:nvPr/>
          </p:nvSpPr>
          <p:spPr bwMode="auto">
            <a:xfrm>
              <a:off x="0" y="2284073"/>
              <a:ext cx="6023992" cy="763285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" name="íṥḻïḑè">
              <a:extLst>
                <a:ext uri="{FF2B5EF4-FFF2-40B4-BE49-F238E27FC236}">
                  <a16:creationId xmlns:a16="http://schemas.microsoft.com/office/drawing/2014/main" xmlns="" id="{019D4475-EB8F-4F67-B64D-381F2F60778E}"/>
                </a:ext>
              </a:extLst>
            </p:cNvPr>
            <p:cNvSpPr/>
            <p:nvPr/>
          </p:nvSpPr>
          <p:spPr bwMode="auto">
            <a:xfrm>
              <a:off x="0" y="3047358"/>
              <a:ext cx="6023992" cy="763285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" name="ï$ļiďè">
              <a:extLst>
                <a:ext uri="{FF2B5EF4-FFF2-40B4-BE49-F238E27FC236}">
                  <a16:creationId xmlns:a16="http://schemas.microsoft.com/office/drawing/2014/main" xmlns="" id="{369B2503-2B66-4077-BD0D-3BE72F83F776}"/>
                </a:ext>
              </a:extLst>
            </p:cNvPr>
            <p:cNvSpPr/>
            <p:nvPr/>
          </p:nvSpPr>
          <p:spPr bwMode="auto">
            <a:xfrm>
              <a:off x="0" y="3810642"/>
              <a:ext cx="6023992" cy="763285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ŝ1ïḋé">
              <a:extLst>
                <a:ext uri="{FF2B5EF4-FFF2-40B4-BE49-F238E27FC236}">
                  <a16:creationId xmlns:a16="http://schemas.microsoft.com/office/drawing/2014/main" xmlns="" id="{CC32C7A1-F805-47D9-B8F3-8A3DD7F2D0D0}"/>
                </a:ext>
              </a:extLst>
            </p:cNvPr>
            <p:cNvSpPr/>
            <p:nvPr/>
          </p:nvSpPr>
          <p:spPr bwMode="auto">
            <a:xfrm>
              <a:off x="0" y="4573927"/>
              <a:ext cx="6023992" cy="763285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ṧḻïḑè">
              <a:extLst>
                <a:ext uri="{FF2B5EF4-FFF2-40B4-BE49-F238E27FC236}">
                  <a16:creationId xmlns:a16="http://schemas.microsoft.com/office/drawing/2014/main" xmlns="" id="{7F070EFE-D0A5-40D0-B00A-F66943050D51}"/>
                </a:ext>
              </a:extLst>
            </p:cNvPr>
            <p:cNvSpPr/>
            <p:nvPr/>
          </p:nvSpPr>
          <p:spPr bwMode="auto">
            <a:xfrm>
              <a:off x="5642349" y="4573924"/>
              <a:ext cx="763287" cy="763287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 w="31750">
              <a:solidFill>
                <a:schemeClr val="bg1">
                  <a:alpha val="56000"/>
                </a:schemeClr>
              </a:solidFill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5</a:t>
              </a:r>
            </a:p>
          </p:txBody>
        </p:sp>
        <p:sp>
          <p:nvSpPr>
            <p:cNvPr id="9" name="îŝľídê">
              <a:extLst>
                <a:ext uri="{FF2B5EF4-FFF2-40B4-BE49-F238E27FC236}">
                  <a16:creationId xmlns:a16="http://schemas.microsoft.com/office/drawing/2014/main" xmlns="" id="{CD70227F-2BCD-4D44-ADCB-4FBE8F74BCDC}"/>
                </a:ext>
              </a:extLst>
            </p:cNvPr>
            <p:cNvSpPr/>
            <p:nvPr/>
          </p:nvSpPr>
          <p:spPr bwMode="auto">
            <a:xfrm>
              <a:off x="5642349" y="3810640"/>
              <a:ext cx="763287" cy="763287"/>
            </a:xfrm>
            <a:prstGeom prst="diamond">
              <a:avLst/>
            </a:prstGeom>
            <a:solidFill>
              <a:schemeClr val="accent4">
                <a:lumMod val="75000"/>
              </a:schemeClr>
            </a:solidFill>
            <a:ln w="31750">
              <a:solidFill>
                <a:schemeClr val="bg1">
                  <a:alpha val="56000"/>
                </a:schemeClr>
              </a:solidFill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10" name="îṩļîḋé">
              <a:extLst>
                <a:ext uri="{FF2B5EF4-FFF2-40B4-BE49-F238E27FC236}">
                  <a16:creationId xmlns:a16="http://schemas.microsoft.com/office/drawing/2014/main" xmlns="" id="{2F5FBEE6-6A90-47BA-A767-93543C449A32}"/>
                </a:ext>
              </a:extLst>
            </p:cNvPr>
            <p:cNvSpPr/>
            <p:nvPr/>
          </p:nvSpPr>
          <p:spPr bwMode="auto">
            <a:xfrm>
              <a:off x="5642349" y="3047356"/>
              <a:ext cx="763287" cy="763287"/>
            </a:xfrm>
            <a:prstGeom prst="diamond">
              <a:avLst/>
            </a:prstGeom>
            <a:solidFill>
              <a:schemeClr val="accent3">
                <a:lumMod val="75000"/>
              </a:schemeClr>
            </a:solidFill>
            <a:ln w="31750">
              <a:solidFill>
                <a:schemeClr val="bg1">
                  <a:alpha val="56000"/>
                </a:schemeClr>
              </a:solidFill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11" name="îṡḷîḋè">
              <a:extLst>
                <a:ext uri="{FF2B5EF4-FFF2-40B4-BE49-F238E27FC236}">
                  <a16:creationId xmlns:a16="http://schemas.microsoft.com/office/drawing/2014/main" xmlns="" id="{6549EE55-6794-4586-A156-BB91BDB07358}"/>
                </a:ext>
              </a:extLst>
            </p:cNvPr>
            <p:cNvSpPr/>
            <p:nvPr/>
          </p:nvSpPr>
          <p:spPr bwMode="auto">
            <a:xfrm>
              <a:off x="5642349" y="2284072"/>
              <a:ext cx="763287" cy="763287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 w="31750">
              <a:solidFill>
                <a:schemeClr val="bg1">
                  <a:alpha val="56000"/>
                </a:schemeClr>
              </a:solidFill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2" name="ïṡľîḋê">
              <a:extLst>
                <a:ext uri="{FF2B5EF4-FFF2-40B4-BE49-F238E27FC236}">
                  <a16:creationId xmlns:a16="http://schemas.microsoft.com/office/drawing/2014/main" xmlns="" id="{8A35A21D-7533-4807-BE79-602AE9EA4D3D}"/>
                </a:ext>
              </a:extLst>
            </p:cNvPr>
            <p:cNvSpPr/>
            <p:nvPr/>
          </p:nvSpPr>
          <p:spPr bwMode="auto">
            <a:xfrm>
              <a:off x="5642349" y="1520788"/>
              <a:ext cx="763287" cy="76328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 w="31750">
              <a:solidFill>
                <a:schemeClr val="bg1">
                  <a:alpha val="56000"/>
                </a:schemeClr>
              </a:solidFill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3" name="ïŝļïďe">
              <a:extLst>
                <a:ext uri="{FF2B5EF4-FFF2-40B4-BE49-F238E27FC236}">
                  <a16:creationId xmlns:a16="http://schemas.microsoft.com/office/drawing/2014/main" xmlns="" id="{56BF320D-E786-4C68-A3F1-8E8CF54F5118}"/>
                </a:ext>
              </a:extLst>
            </p:cNvPr>
            <p:cNvSpPr txBox="1"/>
            <p:nvPr/>
          </p:nvSpPr>
          <p:spPr>
            <a:xfrm rot="5400000">
              <a:off x="-874217" y="3064930"/>
              <a:ext cx="3816426" cy="72814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</a:p>
          </p:txBody>
        </p:sp>
        <p:sp>
          <p:nvSpPr>
            <p:cNvPr id="14" name="îṣḻîḍê">
              <a:extLst>
                <a:ext uri="{FF2B5EF4-FFF2-40B4-BE49-F238E27FC236}">
                  <a16:creationId xmlns:a16="http://schemas.microsoft.com/office/drawing/2014/main" xmlns="" id="{CBD3B64E-11E2-40A0-B283-84CC2DC37FC6}"/>
                </a:ext>
              </a:extLst>
            </p:cNvPr>
            <p:cNvSpPr/>
            <p:nvPr/>
          </p:nvSpPr>
          <p:spPr bwMode="auto">
            <a:xfrm>
              <a:off x="6405636" y="1603918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ïṥ1îḑé">
              <a:extLst>
                <a:ext uri="{FF2B5EF4-FFF2-40B4-BE49-F238E27FC236}">
                  <a16:creationId xmlns:a16="http://schemas.microsoft.com/office/drawing/2014/main" xmlns="" id="{B420559A-BE41-4B66-871F-A0503640E823}"/>
                </a:ext>
              </a:extLst>
            </p:cNvPr>
            <p:cNvSpPr/>
            <p:nvPr/>
          </p:nvSpPr>
          <p:spPr bwMode="auto">
            <a:xfrm>
              <a:off x="6405636" y="2367199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6" name="ïṡľíḍê">
              <a:extLst>
                <a:ext uri="{FF2B5EF4-FFF2-40B4-BE49-F238E27FC236}">
                  <a16:creationId xmlns:a16="http://schemas.microsoft.com/office/drawing/2014/main" xmlns="" id="{CF02FDB7-566A-4DC9-B935-F381F17D3EE6}"/>
                </a:ext>
              </a:extLst>
            </p:cNvPr>
            <p:cNvSpPr/>
            <p:nvPr/>
          </p:nvSpPr>
          <p:spPr bwMode="auto">
            <a:xfrm>
              <a:off x="6405636" y="313048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7" name="ïšļîďe">
              <a:extLst>
                <a:ext uri="{FF2B5EF4-FFF2-40B4-BE49-F238E27FC236}">
                  <a16:creationId xmlns:a16="http://schemas.microsoft.com/office/drawing/2014/main" xmlns="" id="{F4E85C96-50A7-4407-82ED-B7DFC9568F14}"/>
                </a:ext>
              </a:extLst>
            </p:cNvPr>
            <p:cNvSpPr/>
            <p:nvPr/>
          </p:nvSpPr>
          <p:spPr bwMode="auto">
            <a:xfrm>
              <a:off x="6405636" y="3893761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8" name="ïşľîḑè">
              <a:extLst>
                <a:ext uri="{FF2B5EF4-FFF2-40B4-BE49-F238E27FC236}">
                  <a16:creationId xmlns:a16="http://schemas.microsoft.com/office/drawing/2014/main" xmlns="" id="{2CBC4054-430B-4C87-A484-69EA722FCE18}"/>
                </a:ext>
              </a:extLst>
            </p:cNvPr>
            <p:cNvSpPr/>
            <p:nvPr/>
          </p:nvSpPr>
          <p:spPr bwMode="auto">
            <a:xfrm>
              <a:off x="6405636" y="4657042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0E68445-0BFA-4B92-B571-647188F6F471}"/>
                </a:ext>
              </a:extLst>
            </p:cNvPr>
            <p:cNvCxnSpPr/>
            <p:nvPr/>
          </p:nvCxnSpPr>
          <p:spPr>
            <a:xfrm>
              <a:off x="6276975" y="2284072"/>
              <a:ext cx="52435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702228C-682E-4B78-A43B-9841FF72049B}"/>
                </a:ext>
              </a:extLst>
            </p:cNvPr>
            <p:cNvCxnSpPr/>
            <p:nvPr/>
          </p:nvCxnSpPr>
          <p:spPr>
            <a:xfrm>
              <a:off x="6276975" y="3045428"/>
              <a:ext cx="52435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85D4597-FDEB-41DB-B23B-1B4B34A5061D}"/>
                </a:ext>
              </a:extLst>
            </p:cNvPr>
            <p:cNvCxnSpPr/>
            <p:nvPr/>
          </p:nvCxnSpPr>
          <p:spPr>
            <a:xfrm>
              <a:off x="6276975" y="3806784"/>
              <a:ext cx="52435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634D4B9-D1F0-4EA2-B528-2259397630E5}"/>
                </a:ext>
              </a:extLst>
            </p:cNvPr>
            <p:cNvCxnSpPr/>
            <p:nvPr/>
          </p:nvCxnSpPr>
          <p:spPr>
            <a:xfrm>
              <a:off x="6276975" y="4568140"/>
              <a:ext cx="52435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78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859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44653D-3564-4F8D-BC2E-6AE349F0BF5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2117526"/>
            <a:ext cx="10753725" cy="2622947"/>
            <a:chOff x="719138" y="2117526"/>
            <a:chExt cx="10753725" cy="2622947"/>
          </a:xfrm>
        </p:grpSpPr>
        <p:sp>
          <p:nvSpPr>
            <p:cNvPr id="6" name="i$1idé">
              <a:extLst>
                <a:ext uri="{FF2B5EF4-FFF2-40B4-BE49-F238E27FC236}">
                  <a16:creationId xmlns:a16="http://schemas.microsoft.com/office/drawing/2014/main" xmlns="" id="{558775C2-F41F-4C94-9329-CFBC2BEBB30F}"/>
                </a:ext>
              </a:extLst>
            </p:cNvPr>
            <p:cNvSpPr/>
            <p:nvPr/>
          </p:nvSpPr>
          <p:spPr bwMode="auto">
            <a:xfrm>
              <a:off x="719138" y="2117526"/>
              <a:ext cx="10753725" cy="903968"/>
            </a:xfrm>
            <a:prstGeom prst="homePlate">
              <a:avLst>
                <a:gd name="adj" fmla="val 35856"/>
              </a:avLst>
            </a:prstGeom>
            <a:solidFill>
              <a:schemeClr val="tx1">
                <a:lumMod val="20000"/>
                <a:lumOff val="80000"/>
                <a:alpha val="48000"/>
              </a:schemeClr>
            </a:solidFill>
            <a:ln w="25400" algn="ctr">
              <a:noFill/>
              <a:miter lim="800000"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išlîḑé">
              <a:extLst>
                <a:ext uri="{FF2B5EF4-FFF2-40B4-BE49-F238E27FC236}">
                  <a16:creationId xmlns:a16="http://schemas.microsoft.com/office/drawing/2014/main" xmlns="" id="{6A314EFB-1A54-468F-B2DE-EAE2C4BCA343}"/>
                </a:ext>
              </a:extLst>
            </p:cNvPr>
            <p:cNvGrpSpPr/>
            <p:nvPr/>
          </p:nvGrpSpPr>
          <p:grpSpPr>
            <a:xfrm>
              <a:off x="876000" y="2704072"/>
              <a:ext cx="3013582" cy="2036401"/>
              <a:chOff x="1330886" y="2414349"/>
              <a:chExt cx="2875114" cy="2036401"/>
            </a:xfrm>
          </p:grpSpPr>
          <p:sp>
            <p:nvSpPr>
              <p:cNvPr id="14" name="ï$ļiḋè">
                <a:extLst>
                  <a:ext uri="{FF2B5EF4-FFF2-40B4-BE49-F238E27FC236}">
                    <a16:creationId xmlns:a16="http://schemas.microsoft.com/office/drawing/2014/main" xmlns="" id="{65D33F67-31CB-4499-A178-EBC51978DB55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5" name="îṣḷiḓê">
                <a:extLst>
                  <a:ext uri="{FF2B5EF4-FFF2-40B4-BE49-F238E27FC236}">
                    <a16:creationId xmlns:a16="http://schemas.microsoft.com/office/drawing/2014/main" xmlns="" id="{D7F8A300-3FCA-4A2D-A9AF-A5BBE8653376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ïṣḻîḓè">
              <a:extLst>
                <a:ext uri="{FF2B5EF4-FFF2-40B4-BE49-F238E27FC236}">
                  <a16:creationId xmlns:a16="http://schemas.microsoft.com/office/drawing/2014/main" xmlns="" id="{2E480489-FCBD-4657-B8FB-7CF5DA5F17AD}"/>
                </a:ext>
              </a:extLst>
            </p:cNvPr>
            <p:cNvGrpSpPr/>
            <p:nvPr/>
          </p:nvGrpSpPr>
          <p:grpSpPr>
            <a:xfrm>
              <a:off x="4319209" y="2704072"/>
              <a:ext cx="3013582" cy="2036401"/>
              <a:chOff x="1330886" y="2414349"/>
              <a:chExt cx="2875114" cy="2036401"/>
            </a:xfrm>
          </p:grpSpPr>
          <p:sp>
            <p:nvSpPr>
              <p:cNvPr id="12" name="ïṩlîďê">
                <a:extLst>
                  <a:ext uri="{FF2B5EF4-FFF2-40B4-BE49-F238E27FC236}">
                    <a16:creationId xmlns:a16="http://schemas.microsoft.com/office/drawing/2014/main" xmlns="" id="{6BF54FA9-8668-44A2-AE2D-1C21B5D4D4F7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3" name="iśľiḋe">
                <a:extLst>
                  <a:ext uri="{FF2B5EF4-FFF2-40B4-BE49-F238E27FC236}">
                    <a16:creationId xmlns:a16="http://schemas.microsoft.com/office/drawing/2014/main" xmlns="" id="{6B5D22F3-BDEB-4670-B986-013407C9AB3A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ïŝliďê">
              <a:extLst>
                <a:ext uri="{FF2B5EF4-FFF2-40B4-BE49-F238E27FC236}">
                  <a16:creationId xmlns:a16="http://schemas.microsoft.com/office/drawing/2014/main" xmlns="" id="{461E20E1-7BAD-4E18-B095-9CC9DB2BC8B4}"/>
                </a:ext>
              </a:extLst>
            </p:cNvPr>
            <p:cNvGrpSpPr/>
            <p:nvPr/>
          </p:nvGrpSpPr>
          <p:grpSpPr>
            <a:xfrm>
              <a:off x="7762418" y="2704072"/>
              <a:ext cx="3013582" cy="2036401"/>
              <a:chOff x="1330886" y="2414349"/>
              <a:chExt cx="2875114" cy="2036401"/>
            </a:xfrm>
          </p:grpSpPr>
          <p:sp>
            <p:nvSpPr>
              <p:cNvPr id="10" name="is1íde">
                <a:extLst>
                  <a:ext uri="{FF2B5EF4-FFF2-40B4-BE49-F238E27FC236}">
                    <a16:creationId xmlns:a16="http://schemas.microsoft.com/office/drawing/2014/main" xmlns="" id="{016BE53C-7C97-4072-8215-1AA55D22BC5F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1" name="îšḻîďê">
                <a:extLst>
                  <a:ext uri="{FF2B5EF4-FFF2-40B4-BE49-F238E27FC236}">
                    <a16:creationId xmlns:a16="http://schemas.microsoft.com/office/drawing/2014/main" xmlns="" id="{0120662D-08EC-45F4-BE9C-84021ADB4C9A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728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53604" y="1861004"/>
            <a:ext cx="1789113" cy="1790700"/>
          </a:xfrm>
          <a:prstGeom prst="rect">
            <a:avLst/>
          </a:prstGeom>
          <a:solidFill>
            <a:srgbClr val="009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2040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76814" y="40993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08001" y="2314120"/>
            <a:ext cx="1023516" cy="889909"/>
          </a:xfrm>
          <a:prstGeom prst="rect">
            <a:avLst/>
          </a:prstGeom>
          <a:noFill/>
          <a:ln w="117475">
            <a:solidFill>
              <a:schemeClr val="accent1"/>
            </a:solidFill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90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5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C8FD88F-C5B5-4284-A194-C9857D4F9C4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50374"/>
            <a:ext cx="11520488" cy="5707627"/>
            <a:chOff x="669925" y="1150374"/>
            <a:chExt cx="11520488" cy="5707627"/>
          </a:xfrm>
        </p:grpSpPr>
        <p:sp>
          <p:nvSpPr>
            <p:cNvPr id="6" name="íŝḻíde">
              <a:extLst>
                <a:ext uri="{FF2B5EF4-FFF2-40B4-BE49-F238E27FC236}">
                  <a16:creationId xmlns:a16="http://schemas.microsoft.com/office/drawing/2014/main" xmlns="" id="{C78D8F8F-48C5-4771-98FC-C318D72CC283}"/>
                </a:ext>
              </a:extLst>
            </p:cNvPr>
            <p:cNvSpPr/>
            <p:nvPr/>
          </p:nvSpPr>
          <p:spPr>
            <a:xfrm>
              <a:off x="5127368" y="1150374"/>
              <a:ext cx="7063045" cy="5707627"/>
            </a:xfrm>
            <a:prstGeom prst="rect">
              <a:avLst/>
            </a:prstGeom>
            <a:blipFill>
              <a:blip r:embed="rId3"/>
              <a:stretch>
                <a:fillRect t="-14685" b="-1461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šļîdé">
              <a:extLst>
                <a:ext uri="{FF2B5EF4-FFF2-40B4-BE49-F238E27FC236}">
                  <a16:creationId xmlns:a16="http://schemas.microsoft.com/office/drawing/2014/main" xmlns="" id="{EBDFACE4-0595-4976-9FF4-709F2EB3C65F}"/>
                </a:ext>
              </a:extLst>
            </p:cNvPr>
            <p:cNvGrpSpPr/>
            <p:nvPr/>
          </p:nvGrpSpPr>
          <p:grpSpPr>
            <a:xfrm>
              <a:off x="673101" y="2272652"/>
              <a:ext cx="4652626" cy="817273"/>
              <a:chOff x="673101" y="2139302"/>
              <a:chExt cx="4652626" cy="817273"/>
            </a:xfrm>
          </p:grpSpPr>
          <p:sp>
            <p:nvSpPr>
              <p:cNvPr id="24" name="íśļîḑê">
                <a:extLst>
                  <a:ext uri="{FF2B5EF4-FFF2-40B4-BE49-F238E27FC236}">
                    <a16:creationId xmlns:a16="http://schemas.microsoft.com/office/drawing/2014/main" xmlns="" id="{179F148A-F9A4-4507-B1C3-101CC04997F0}"/>
                  </a:ext>
                </a:extLst>
              </p:cNvPr>
              <p:cNvSpPr/>
              <p:nvPr/>
            </p:nvSpPr>
            <p:spPr>
              <a:xfrm>
                <a:off x="4910625" y="2223677"/>
                <a:ext cx="415102" cy="41510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ṡľíḍe">
                <a:extLst>
                  <a:ext uri="{FF2B5EF4-FFF2-40B4-BE49-F238E27FC236}">
                    <a16:creationId xmlns:a16="http://schemas.microsoft.com/office/drawing/2014/main" xmlns="" id="{5638016A-792A-4556-80B9-9A58FEA1DA5A}"/>
                  </a:ext>
                </a:extLst>
              </p:cNvPr>
              <p:cNvSpPr/>
              <p:nvPr/>
            </p:nvSpPr>
            <p:spPr>
              <a:xfrm>
                <a:off x="5031850" y="2349291"/>
                <a:ext cx="172652" cy="16387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ṩḷîḋé">
                <a:extLst>
                  <a:ext uri="{FF2B5EF4-FFF2-40B4-BE49-F238E27FC236}">
                    <a16:creationId xmlns:a16="http://schemas.microsoft.com/office/drawing/2014/main" xmlns="" id="{D176B9F8-1513-4922-ACD1-59412852FECD}"/>
                  </a:ext>
                </a:extLst>
              </p:cNvPr>
              <p:cNvSpPr/>
              <p:nvPr/>
            </p:nvSpPr>
            <p:spPr>
              <a:xfrm>
                <a:off x="3387078" y="2222534"/>
                <a:ext cx="1490813" cy="400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1500" dirty="0">
                    <a:latin typeface="Impact" panose="020B0806030902050204" pitchFamily="34" charset="0"/>
                  </a:rPr>
                  <a:t>... ￥ | 27 %</a:t>
                </a:r>
              </a:p>
            </p:txBody>
          </p:sp>
          <p:grpSp>
            <p:nvGrpSpPr>
              <p:cNvPr id="27" name="iŝḻíďe">
                <a:extLst>
                  <a:ext uri="{FF2B5EF4-FFF2-40B4-BE49-F238E27FC236}">
                    <a16:creationId xmlns:a16="http://schemas.microsoft.com/office/drawing/2014/main" xmlns="" id="{FCA37FEA-9143-4539-BED4-DA76CA2DA77A}"/>
                  </a:ext>
                </a:extLst>
              </p:cNvPr>
              <p:cNvGrpSpPr/>
              <p:nvPr/>
            </p:nvGrpSpPr>
            <p:grpSpPr>
              <a:xfrm>
                <a:off x="673101" y="2139302"/>
                <a:ext cx="2870200" cy="817273"/>
                <a:chOff x="3155538" y="4871732"/>
                <a:chExt cx="3492795" cy="817273"/>
              </a:xfrm>
            </p:grpSpPr>
            <p:sp>
              <p:nvSpPr>
                <p:cNvPr id="28" name="íṣľîḍè">
                  <a:extLst>
                    <a:ext uri="{FF2B5EF4-FFF2-40B4-BE49-F238E27FC236}">
                      <a16:creationId xmlns:a16="http://schemas.microsoft.com/office/drawing/2014/main" xmlns="" id="{93D39FC6-9FEB-4400-BD68-55169DF1D964}"/>
                    </a:ext>
                  </a:extLst>
                </p:cNvPr>
                <p:cNvSpPr/>
                <p:nvPr/>
              </p:nvSpPr>
              <p:spPr bwMode="auto">
                <a:xfrm>
                  <a:off x="3155538" y="5222871"/>
                  <a:ext cx="3492795" cy="4661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  <p:sp>
              <p:nvSpPr>
                <p:cNvPr id="29" name="ïṡḻiḋè">
                  <a:extLst>
                    <a:ext uri="{FF2B5EF4-FFF2-40B4-BE49-F238E27FC236}">
                      <a16:creationId xmlns:a16="http://schemas.microsoft.com/office/drawing/2014/main" xmlns="" id="{F61D72FB-BB12-4B68-8F06-7E6E9FA7E6D3}"/>
                    </a:ext>
                  </a:extLst>
                </p:cNvPr>
                <p:cNvSpPr txBox="1"/>
                <p:nvPr/>
              </p:nvSpPr>
              <p:spPr bwMode="auto">
                <a:xfrm>
                  <a:off x="3155538" y="4871732"/>
                  <a:ext cx="3492795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</p:grpSp>
        <p:grpSp>
          <p:nvGrpSpPr>
            <p:cNvPr id="8" name="iṩlíḑê">
              <a:extLst>
                <a:ext uri="{FF2B5EF4-FFF2-40B4-BE49-F238E27FC236}">
                  <a16:creationId xmlns:a16="http://schemas.microsoft.com/office/drawing/2014/main" xmlns="" id="{CCE4A463-A7B1-45EB-999C-C195C31E2FBA}"/>
                </a:ext>
              </a:extLst>
            </p:cNvPr>
            <p:cNvGrpSpPr/>
            <p:nvPr/>
          </p:nvGrpSpPr>
          <p:grpSpPr>
            <a:xfrm>
              <a:off x="673101" y="3542134"/>
              <a:ext cx="4652626" cy="817273"/>
              <a:chOff x="673101" y="3644997"/>
              <a:chExt cx="4652626" cy="817273"/>
            </a:xfrm>
          </p:grpSpPr>
          <p:sp>
            <p:nvSpPr>
              <p:cNvPr id="18" name="ïṣḻidè">
                <a:extLst>
                  <a:ext uri="{FF2B5EF4-FFF2-40B4-BE49-F238E27FC236}">
                    <a16:creationId xmlns:a16="http://schemas.microsoft.com/office/drawing/2014/main" xmlns="" id="{5D282974-0F12-406A-BC0A-0798B0BCB2D5}"/>
                  </a:ext>
                </a:extLst>
              </p:cNvPr>
              <p:cNvSpPr/>
              <p:nvPr/>
            </p:nvSpPr>
            <p:spPr>
              <a:xfrm>
                <a:off x="4910625" y="3770449"/>
                <a:ext cx="415102" cy="415102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iśḻiḑè">
                <a:extLst>
                  <a:ext uri="{FF2B5EF4-FFF2-40B4-BE49-F238E27FC236}">
                    <a16:creationId xmlns:a16="http://schemas.microsoft.com/office/drawing/2014/main" xmlns="" id="{516F84B3-9B0E-4225-916B-9A4EEB04580E}"/>
                  </a:ext>
                </a:extLst>
              </p:cNvPr>
              <p:cNvSpPr/>
              <p:nvPr/>
            </p:nvSpPr>
            <p:spPr>
              <a:xfrm>
                <a:off x="5031850" y="3902366"/>
                <a:ext cx="172652" cy="1512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ṩliḑè">
                <a:extLst>
                  <a:ext uri="{FF2B5EF4-FFF2-40B4-BE49-F238E27FC236}">
                    <a16:creationId xmlns:a16="http://schemas.microsoft.com/office/drawing/2014/main" xmlns="" id="{1B88AF8D-504C-4B1C-9504-91261F460F9E}"/>
                  </a:ext>
                </a:extLst>
              </p:cNvPr>
              <p:cNvSpPr/>
              <p:nvPr/>
            </p:nvSpPr>
            <p:spPr>
              <a:xfrm>
                <a:off x="3387078" y="3803687"/>
                <a:ext cx="1490813" cy="400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15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... ￥ | 46 %</a:t>
                </a:r>
              </a:p>
            </p:txBody>
          </p:sp>
          <p:grpSp>
            <p:nvGrpSpPr>
              <p:cNvPr id="21" name="íŝ1ïdê">
                <a:extLst>
                  <a:ext uri="{FF2B5EF4-FFF2-40B4-BE49-F238E27FC236}">
                    <a16:creationId xmlns:a16="http://schemas.microsoft.com/office/drawing/2014/main" xmlns="" id="{8B7D70D9-6D9E-4666-ABA1-CB4FE4EBEF05}"/>
                  </a:ext>
                </a:extLst>
              </p:cNvPr>
              <p:cNvGrpSpPr/>
              <p:nvPr/>
            </p:nvGrpSpPr>
            <p:grpSpPr>
              <a:xfrm>
                <a:off x="673101" y="3644997"/>
                <a:ext cx="2870200" cy="817273"/>
                <a:chOff x="3155538" y="4871732"/>
                <a:chExt cx="3492795" cy="817273"/>
              </a:xfrm>
            </p:grpSpPr>
            <p:sp>
              <p:nvSpPr>
                <p:cNvPr id="22" name="ïŝľídè">
                  <a:extLst>
                    <a:ext uri="{FF2B5EF4-FFF2-40B4-BE49-F238E27FC236}">
                      <a16:creationId xmlns:a16="http://schemas.microsoft.com/office/drawing/2014/main" xmlns="" id="{69D4B943-910D-4A3F-A813-789E0078638F}"/>
                    </a:ext>
                  </a:extLst>
                </p:cNvPr>
                <p:cNvSpPr/>
                <p:nvPr/>
              </p:nvSpPr>
              <p:spPr bwMode="auto">
                <a:xfrm>
                  <a:off x="3155538" y="5222871"/>
                  <a:ext cx="3492795" cy="4661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  <p:sp>
              <p:nvSpPr>
                <p:cNvPr id="23" name="ïṧḻíḓe">
                  <a:extLst>
                    <a:ext uri="{FF2B5EF4-FFF2-40B4-BE49-F238E27FC236}">
                      <a16:creationId xmlns:a16="http://schemas.microsoft.com/office/drawing/2014/main" xmlns="" id="{7907A30A-95A8-44C6-8508-FFFE908BDD1F}"/>
                    </a:ext>
                  </a:extLst>
                </p:cNvPr>
                <p:cNvSpPr txBox="1"/>
                <p:nvPr/>
              </p:nvSpPr>
              <p:spPr bwMode="auto">
                <a:xfrm>
                  <a:off x="3155538" y="4871732"/>
                  <a:ext cx="3492795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</p:grpSp>
        <p:grpSp>
          <p:nvGrpSpPr>
            <p:cNvPr id="9" name="íṩḷîḋe">
              <a:extLst>
                <a:ext uri="{FF2B5EF4-FFF2-40B4-BE49-F238E27FC236}">
                  <a16:creationId xmlns:a16="http://schemas.microsoft.com/office/drawing/2014/main" xmlns="" id="{F3BCEB36-8958-4FF3-9204-B72571E87925}"/>
                </a:ext>
              </a:extLst>
            </p:cNvPr>
            <p:cNvGrpSpPr/>
            <p:nvPr/>
          </p:nvGrpSpPr>
          <p:grpSpPr>
            <a:xfrm>
              <a:off x="673101" y="4811617"/>
              <a:ext cx="4652626" cy="817273"/>
              <a:chOff x="673101" y="4678267"/>
              <a:chExt cx="4652626" cy="817273"/>
            </a:xfrm>
          </p:grpSpPr>
          <p:sp>
            <p:nvSpPr>
              <p:cNvPr id="12" name="ïš1iḑê">
                <a:extLst>
                  <a:ext uri="{FF2B5EF4-FFF2-40B4-BE49-F238E27FC236}">
                    <a16:creationId xmlns:a16="http://schemas.microsoft.com/office/drawing/2014/main" xmlns="" id="{32E48697-48E1-4BB4-93CD-75E5D272C3F6}"/>
                  </a:ext>
                </a:extLst>
              </p:cNvPr>
              <p:cNvSpPr/>
              <p:nvPr/>
            </p:nvSpPr>
            <p:spPr>
              <a:xfrm>
                <a:off x="4910625" y="4873973"/>
                <a:ext cx="415102" cy="41510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iṥľîḍê">
                <a:extLst>
                  <a:ext uri="{FF2B5EF4-FFF2-40B4-BE49-F238E27FC236}">
                    <a16:creationId xmlns:a16="http://schemas.microsoft.com/office/drawing/2014/main" xmlns="" id="{2DF24AEA-2741-494E-AEF9-B40D86AFAF49}"/>
                  </a:ext>
                </a:extLst>
              </p:cNvPr>
              <p:cNvSpPr/>
              <p:nvPr/>
            </p:nvSpPr>
            <p:spPr>
              <a:xfrm>
                <a:off x="5048232" y="4995806"/>
                <a:ext cx="139886" cy="1714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868" y="119800"/>
                    </a:moveTo>
                    <a:lnTo>
                      <a:pt x="112868" y="119800"/>
                    </a:lnTo>
                    <a:cubicBezTo>
                      <a:pt x="6885" y="119800"/>
                      <a:pt x="6885" y="119800"/>
                      <a:pt x="6885" y="119800"/>
                    </a:cubicBezTo>
                    <a:cubicBezTo>
                      <a:pt x="1721" y="119800"/>
                      <a:pt x="0" y="117004"/>
                      <a:pt x="0" y="114209"/>
                    </a:cubicBezTo>
                    <a:cubicBezTo>
                      <a:pt x="0" y="64891"/>
                      <a:pt x="0" y="64891"/>
                      <a:pt x="0" y="64891"/>
                    </a:cubicBezTo>
                    <a:cubicBezTo>
                      <a:pt x="0" y="62096"/>
                      <a:pt x="1721" y="59101"/>
                      <a:pt x="6885" y="59101"/>
                    </a:cubicBezTo>
                    <a:cubicBezTo>
                      <a:pt x="17213" y="59101"/>
                      <a:pt x="17213" y="59101"/>
                      <a:pt x="17213" y="59101"/>
                    </a:cubicBezTo>
                    <a:cubicBezTo>
                      <a:pt x="17213" y="33743"/>
                      <a:pt x="17213" y="33743"/>
                      <a:pt x="17213" y="33743"/>
                    </a:cubicBezTo>
                    <a:cubicBezTo>
                      <a:pt x="17213" y="13976"/>
                      <a:pt x="36393" y="0"/>
                      <a:pt x="59016" y="0"/>
                    </a:cubicBezTo>
                    <a:cubicBezTo>
                      <a:pt x="83360" y="0"/>
                      <a:pt x="100573" y="13976"/>
                      <a:pt x="100573" y="33743"/>
                    </a:cubicBezTo>
                    <a:cubicBezTo>
                      <a:pt x="100573" y="36539"/>
                      <a:pt x="98852" y="39534"/>
                      <a:pt x="93688" y="39534"/>
                    </a:cubicBezTo>
                    <a:cubicBezTo>
                      <a:pt x="90245" y="39534"/>
                      <a:pt x="86803" y="36539"/>
                      <a:pt x="86803" y="33743"/>
                    </a:cubicBezTo>
                    <a:cubicBezTo>
                      <a:pt x="86803" y="21164"/>
                      <a:pt x="74754" y="11181"/>
                      <a:pt x="59016" y="11181"/>
                    </a:cubicBezTo>
                    <a:cubicBezTo>
                      <a:pt x="43278" y="11181"/>
                      <a:pt x="31229" y="21164"/>
                      <a:pt x="31229" y="33743"/>
                    </a:cubicBezTo>
                    <a:cubicBezTo>
                      <a:pt x="31229" y="59101"/>
                      <a:pt x="31229" y="59101"/>
                      <a:pt x="31229" y="59101"/>
                    </a:cubicBezTo>
                    <a:cubicBezTo>
                      <a:pt x="86803" y="59101"/>
                      <a:pt x="86803" y="59101"/>
                      <a:pt x="86803" y="59101"/>
                    </a:cubicBezTo>
                    <a:cubicBezTo>
                      <a:pt x="100573" y="59101"/>
                      <a:pt x="100573" y="59101"/>
                      <a:pt x="100573" y="59101"/>
                    </a:cubicBezTo>
                    <a:cubicBezTo>
                      <a:pt x="112868" y="59101"/>
                      <a:pt x="112868" y="59101"/>
                      <a:pt x="112868" y="59101"/>
                    </a:cubicBezTo>
                    <a:cubicBezTo>
                      <a:pt x="116311" y="59101"/>
                      <a:pt x="119754" y="62096"/>
                      <a:pt x="119754" y="64891"/>
                    </a:cubicBezTo>
                    <a:cubicBezTo>
                      <a:pt x="119754" y="114209"/>
                      <a:pt x="119754" y="114209"/>
                      <a:pt x="119754" y="114209"/>
                    </a:cubicBezTo>
                    <a:cubicBezTo>
                      <a:pt x="119754" y="117004"/>
                      <a:pt x="116311" y="119800"/>
                      <a:pt x="112868" y="119800"/>
                    </a:cubicBezTo>
                    <a:close/>
                    <a:moveTo>
                      <a:pt x="59016" y="70482"/>
                    </a:moveTo>
                    <a:lnTo>
                      <a:pt x="59016" y="70482"/>
                    </a:lnTo>
                    <a:cubicBezTo>
                      <a:pt x="52131" y="70482"/>
                      <a:pt x="45000" y="76073"/>
                      <a:pt x="45000" y="81863"/>
                    </a:cubicBezTo>
                    <a:cubicBezTo>
                      <a:pt x="45000" y="86056"/>
                      <a:pt x="48688" y="90249"/>
                      <a:pt x="52131" y="91647"/>
                    </a:cubicBezTo>
                    <a:cubicBezTo>
                      <a:pt x="52131" y="103028"/>
                      <a:pt x="52131" y="103028"/>
                      <a:pt x="52131" y="103028"/>
                    </a:cubicBezTo>
                    <a:cubicBezTo>
                      <a:pt x="52131" y="105823"/>
                      <a:pt x="55573" y="108618"/>
                      <a:pt x="59016" y="108618"/>
                    </a:cubicBezTo>
                    <a:cubicBezTo>
                      <a:pt x="64180" y="108618"/>
                      <a:pt x="65901" y="105823"/>
                      <a:pt x="65901" y="103028"/>
                    </a:cubicBezTo>
                    <a:cubicBezTo>
                      <a:pt x="65901" y="91647"/>
                      <a:pt x="65901" y="91647"/>
                      <a:pt x="65901" y="91647"/>
                    </a:cubicBezTo>
                    <a:cubicBezTo>
                      <a:pt x="71065" y="90249"/>
                      <a:pt x="72786" y="86056"/>
                      <a:pt x="72786" y="81863"/>
                    </a:cubicBezTo>
                    <a:cubicBezTo>
                      <a:pt x="72786" y="76073"/>
                      <a:pt x="67622" y="70482"/>
                      <a:pt x="59016" y="704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ś1iḓê">
                <a:extLst>
                  <a:ext uri="{FF2B5EF4-FFF2-40B4-BE49-F238E27FC236}">
                    <a16:creationId xmlns:a16="http://schemas.microsoft.com/office/drawing/2014/main" xmlns="" id="{F385EEEB-B238-4756-8DEA-EBFE9A7BF303}"/>
                  </a:ext>
                </a:extLst>
              </p:cNvPr>
              <p:cNvSpPr/>
              <p:nvPr/>
            </p:nvSpPr>
            <p:spPr>
              <a:xfrm>
                <a:off x="3387078" y="4912415"/>
                <a:ext cx="1490813" cy="400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1500" dirty="0">
                    <a:latin typeface="Impact" panose="020B0806030902050204" pitchFamily="34" charset="0"/>
                  </a:rPr>
                  <a:t>... ￥ | 27 %</a:t>
                </a:r>
              </a:p>
            </p:txBody>
          </p:sp>
          <p:grpSp>
            <p:nvGrpSpPr>
              <p:cNvPr id="15" name="íṧlidé">
                <a:extLst>
                  <a:ext uri="{FF2B5EF4-FFF2-40B4-BE49-F238E27FC236}">
                    <a16:creationId xmlns:a16="http://schemas.microsoft.com/office/drawing/2014/main" xmlns="" id="{1FED427F-50A8-4FD2-9493-F482D7FE13AC}"/>
                  </a:ext>
                </a:extLst>
              </p:cNvPr>
              <p:cNvGrpSpPr/>
              <p:nvPr/>
            </p:nvGrpSpPr>
            <p:grpSpPr>
              <a:xfrm>
                <a:off x="673101" y="4678267"/>
                <a:ext cx="2870200" cy="817273"/>
                <a:chOff x="3155538" y="4871732"/>
                <a:chExt cx="3492795" cy="817273"/>
              </a:xfrm>
            </p:grpSpPr>
            <p:sp>
              <p:nvSpPr>
                <p:cNvPr id="16" name="iṧḻídé">
                  <a:extLst>
                    <a:ext uri="{FF2B5EF4-FFF2-40B4-BE49-F238E27FC236}">
                      <a16:creationId xmlns:a16="http://schemas.microsoft.com/office/drawing/2014/main" xmlns="" id="{83B534E0-5018-4A69-A90A-C962AF2A66E1}"/>
                    </a:ext>
                  </a:extLst>
                </p:cNvPr>
                <p:cNvSpPr/>
                <p:nvPr/>
              </p:nvSpPr>
              <p:spPr bwMode="auto">
                <a:xfrm>
                  <a:off x="3155538" y="5222871"/>
                  <a:ext cx="3492795" cy="4661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text……</a:t>
                  </a:r>
                </a:p>
              </p:txBody>
            </p:sp>
            <p:sp>
              <p:nvSpPr>
                <p:cNvPr id="17" name="ïṥļíḋè">
                  <a:extLst>
                    <a:ext uri="{FF2B5EF4-FFF2-40B4-BE49-F238E27FC236}">
                      <a16:creationId xmlns:a16="http://schemas.microsoft.com/office/drawing/2014/main" xmlns="" id="{B2FAD336-F1B6-41D3-82FE-AB0BF5343CB0}"/>
                    </a:ext>
                  </a:extLst>
                </p:cNvPr>
                <p:cNvSpPr txBox="1"/>
                <p:nvPr/>
              </p:nvSpPr>
              <p:spPr bwMode="auto">
                <a:xfrm>
                  <a:off x="3155538" y="4871732"/>
                  <a:ext cx="3492795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57057DE-D62D-4BB5-9E07-687C845E3CC3}"/>
                </a:ext>
              </a:extLst>
            </p:cNvPr>
            <p:cNvCxnSpPr/>
            <p:nvPr/>
          </p:nvCxnSpPr>
          <p:spPr>
            <a:xfrm>
              <a:off x="669925" y="3257550"/>
              <a:ext cx="420796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1B44D50-F47C-49AC-9C11-3DD06F5AC309}"/>
                </a:ext>
              </a:extLst>
            </p:cNvPr>
            <p:cNvCxnSpPr/>
            <p:nvPr/>
          </p:nvCxnSpPr>
          <p:spPr>
            <a:xfrm>
              <a:off x="669925" y="4543425"/>
              <a:ext cx="420796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496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E6E632-5186-4594-A473-786030F588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42888" y="1459168"/>
            <a:ext cx="9797283" cy="4705499"/>
            <a:chOff x="1242888" y="1459168"/>
            <a:chExt cx="9797283" cy="4705499"/>
          </a:xfrm>
        </p:grpSpPr>
        <p:sp>
          <p:nvSpPr>
            <p:cNvPr id="6" name="íşlíďê">
              <a:extLst>
                <a:ext uri="{FF2B5EF4-FFF2-40B4-BE49-F238E27FC236}">
                  <a16:creationId xmlns:a16="http://schemas.microsoft.com/office/drawing/2014/main" xmlns="" id="{24764C29-E7B3-40E5-8600-FC3B11D8C7F7}"/>
                </a:ext>
              </a:extLst>
            </p:cNvPr>
            <p:cNvSpPr/>
            <p:nvPr/>
          </p:nvSpPr>
          <p:spPr>
            <a:xfrm>
              <a:off x="4604586" y="2906683"/>
              <a:ext cx="2982820" cy="2982821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Text here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ïṥliḓè">
              <a:extLst>
                <a:ext uri="{FF2B5EF4-FFF2-40B4-BE49-F238E27FC236}">
                  <a16:creationId xmlns:a16="http://schemas.microsoft.com/office/drawing/2014/main" xmlns="" id="{C1FF6008-E8B6-4D22-B688-4ED3A7735682}"/>
                </a:ext>
              </a:extLst>
            </p:cNvPr>
            <p:cNvGrpSpPr/>
            <p:nvPr/>
          </p:nvGrpSpPr>
          <p:grpSpPr>
            <a:xfrm>
              <a:off x="6415035" y="5018684"/>
              <a:ext cx="1104947" cy="1104945"/>
              <a:chOff x="6576163" y="4501153"/>
              <a:chExt cx="1104947" cy="1104945"/>
            </a:xfrm>
          </p:grpSpPr>
          <p:sp>
            <p:nvSpPr>
              <p:cNvPr id="35" name="iṧḻïḍé">
                <a:extLst>
                  <a:ext uri="{FF2B5EF4-FFF2-40B4-BE49-F238E27FC236}">
                    <a16:creationId xmlns:a16="http://schemas.microsoft.com/office/drawing/2014/main" xmlns="" id="{40B6C4D6-9AA1-482C-9BCE-FCAE5F45C1DC}"/>
                  </a:ext>
                </a:extLst>
              </p:cNvPr>
              <p:cNvSpPr/>
              <p:nvPr/>
            </p:nvSpPr>
            <p:spPr>
              <a:xfrm>
                <a:off x="6576163" y="4501153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ṩḻïdé">
                <a:extLst>
                  <a:ext uri="{FF2B5EF4-FFF2-40B4-BE49-F238E27FC236}">
                    <a16:creationId xmlns:a16="http://schemas.microsoft.com/office/drawing/2014/main" xmlns="" id="{67CC39FB-7A04-4B67-8AD8-20F3CD8C87F3}"/>
                  </a:ext>
                </a:extLst>
              </p:cNvPr>
              <p:cNvSpPr/>
              <p:nvPr/>
            </p:nvSpPr>
            <p:spPr bwMode="auto">
              <a:xfrm>
                <a:off x="6812034" y="4737023"/>
                <a:ext cx="633204" cy="633204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ṥḻidè">
              <a:extLst>
                <a:ext uri="{FF2B5EF4-FFF2-40B4-BE49-F238E27FC236}">
                  <a16:creationId xmlns:a16="http://schemas.microsoft.com/office/drawing/2014/main" xmlns="" id="{A458D586-503D-435A-8938-D250E4B6A64E}"/>
                </a:ext>
              </a:extLst>
            </p:cNvPr>
            <p:cNvGrpSpPr/>
            <p:nvPr/>
          </p:nvGrpSpPr>
          <p:grpSpPr>
            <a:xfrm>
              <a:off x="4672019" y="5038680"/>
              <a:ext cx="1104947" cy="1104945"/>
              <a:chOff x="4833147" y="4501153"/>
              <a:chExt cx="1104947" cy="1104945"/>
            </a:xfrm>
          </p:grpSpPr>
          <p:sp>
            <p:nvSpPr>
              <p:cNvPr id="33" name="iṥḷîḍé">
                <a:extLst>
                  <a:ext uri="{FF2B5EF4-FFF2-40B4-BE49-F238E27FC236}">
                    <a16:creationId xmlns:a16="http://schemas.microsoft.com/office/drawing/2014/main" xmlns="" id="{39B6B271-1347-4F10-9558-514C00730EFA}"/>
                  </a:ext>
                </a:extLst>
              </p:cNvPr>
              <p:cNvSpPr/>
              <p:nvPr/>
            </p:nvSpPr>
            <p:spPr>
              <a:xfrm>
                <a:off x="4833147" y="4501153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ṥľïde">
                <a:extLst>
                  <a:ext uri="{FF2B5EF4-FFF2-40B4-BE49-F238E27FC236}">
                    <a16:creationId xmlns:a16="http://schemas.microsoft.com/office/drawing/2014/main" xmlns="" id="{E36DD69F-89D2-4FDE-A881-4F47E3C17FA5}"/>
                  </a:ext>
                </a:extLst>
              </p:cNvPr>
              <p:cNvSpPr/>
              <p:nvPr/>
            </p:nvSpPr>
            <p:spPr bwMode="auto">
              <a:xfrm>
                <a:off x="5069018" y="4737023"/>
                <a:ext cx="633204" cy="633204"/>
              </a:xfrm>
              <a:custGeom>
                <a:avLst/>
                <a:gdLst>
                  <a:gd name="T0" fmla="*/ 74 w 236"/>
                  <a:gd name="T1" fmla="*/ 160 h 236"/>
                  <a:gd name="T2" fmla="*/ 93 w 236"/>
                  <a:gd name="T3" fmla="*/ 160 h 236"/>
                  <a:gd name="T4" fmla="*/ 93 w 236"/>
                  <a:gd name="T5" fmla="*/ 103 h 236"/>
                  <a:gd name="T6" fmla="*/ 74 w 236"/>
                  <a:gd name="T7" fmla="*/ 103 h 236"/>
                  <a:gd name="T8" fmla="*/ 74 w 236"/>
                  <a:gd name="T9" fmla="*/ 160 h 236"/>
                  <a:gd name="T10" fmla="*/ 140 w 236"/>
                  <a:gd name="T11" fmla="*/ 102 h 236"/>
                  <a:gd name="T12" fmla="*/ 122 w 236"/>
                  <a:gd name="T13" fmla="*/ 111 h 236"/>
                  <a:gd name="T14" fmla="*/ 122 w 236"/>
                  <a:gd name="T15" fmla="*/ 103 h 236"/>
                  <a:gd name="T16" fmla="*/ 103 w 236"/>
                  <a:gd name="T17" fmla="*/ 103 h 236"/>
                  <a:gd name="T18" fmla="*/ 103 w 236"/>
                  <a:gd name="T19" fmla="*/ 160 h 236"/>
                  <a:gd name="T20" fmla="*/ 122 w 236"/>
                  <a:gd name="T21" fmla="*/ 160 h 236"/>
                  <a:gd name="T22" fmla="*/ 122 w 236"/>
                  <a:gd name="T23" fmla="*/ 128 h 236"/>
                  <a:gd name="T24" fmla="*/ 123 w 236"/>
                  <a:gd name="T25" fmla="*/ 124 h 236"/>
                  <a:gd name="T26" fmla="*/ 133 w 236"/>
                  <a:gd name="T27" fmla="*/ 117 h 236"/>
                  <a:gd name="T28" fmla="*/ 142 w 236"/>
                  <a:gd name="T29" fmla="*/ 130 h 236"/>
                  <a:gd name="T30" fmla="*/ 142 w 236"/>
                  <a:gd name="T31" fmla="*/ 160 h 236"/>
                  <a:gd name="T32" fmla="*/ 161 w 236"/>
                  <a:gd name="T33" fmla="*/ 160 h 236"/>
                  <a:gd name="T34" fmla="*/ 161 w 236"/>
                  <a:gd name="T35" fmla="*/ 160 h 236"/>
                  <a:gd name="T36" fmla="*/ 161 w 236"/>
                  <a:gd name="T37" fmla="*/ 127 h 236"/>
                  <a:gd name="T38" fmla="*/ 140 w 236"/>
                  <a:gd name="T39" fmla="*/ 102 h 236"/>
                  <a:gd name="T40" fmla="*/ 122 w 236"/>
                  <a:gd name="T41" fmla="*/ 111 h 236"/>
                  <a:gd name="T42" fmla="*/ 122 w 236"/>
                  <a:gd name="T43" fmla="*/ 111 h 236"/>
                  <a:gd name="T44" fmla="*/ 122 w 236"/>
                  <a:gd name="T45" fmla="*/ 111 h 236"/>
                  <a:gd name="T46" fmla="*/ 83 w 236"/>
                  <a:gd name="T47" fmla="*/ 75 h 236"/>
                  <a:gd name="T48" fmla="*/ 73 w 236"/>
                  <a:gd name="T49" fmla="*/ 85 h 236"/>
                  <a:gd name="T50" fmla="*/ 83 w 236"/>
                  <a:gd name="T51" fmla="*/ 95 h 236"/>
                  <a:gd name="T52" fmla="*/ 83 w 236"/>
                  <a:gd name="T53" fmla="*/ 95 h 236"/>
                  <a:gd name="T54" fmla="*/ 94 w 236"/>
                  <a:gd name="T55" fmla="*/ 85 h 236"/>
                  <a:gd name="T56" fmla="*/ 83 w 236"/>
                  <a:gd name="T57" fmla="*/ 75 h 236"/>
                  <a:gd name="T58" fmla="*/ 118 w 236"/>
                  <a:gd name="T59" fmla="*/ 0 h 236"/>
                  <a:gd name="T60" fmla="*/ 0 w 236"/>
                  <a:gd name="T61" fmla="*/ 118 h 236"/>
                  <a:gd name="T62" fmla="*/ 118 w 236"/>
                  <a:gd name="T63" fmla="*/ 236 h 236"/>
                  <a:gd name="T64" fmla="*/ 236 w 236"/>
                  <a:gd name="T65" fmla="*/ 118 h 236"/>
                  <a:gd name="T66" fmla="*/ 118 w 236"/>
                  <a:gd name="T67" fmla="*/ 0 h 236"/>
                  <a:gd name="T68" fmla="*/ 181 w 236"/>
                  <a:gd name="T69" fmla="*/ 172 h 236"/>
                  <a:gd name="T70" fmla="*/ 171 w 236"/>
                  <a:gd name="T71" fmla="*/ 181 h 236"/>
                  <a:gd name="T72" fmla="*/ 64 w 236"/>
                  <a:gd name="T73" fmla="*/ 181 h 236"/>
                  <a:gd name="T74" fmla="*/ 55 w 236"/>
                  <a:gd name="T75" fmla="*/ 172 h 236"/>
                  <a:gd name="T76" fmla="*/ 55 w 236"/>
                  <a:gd name="T77" fmla="*/ 63 h 236"/>
                  <a:gd name="T78" fmla="*/ 64 w 236"/>
                  <a:gd name="T79" fmla="*/ 54 h 236"/>
                  <a:gd name="T80" fmla="*/ 171 w 236"/>
                  <a:gd name="T81" fmla="*/ 54 h 236"/>
                  <a:gd name="T82" fmla="*/ 181 w 236"/>
                  <a:gd name="T83" fmla="*/ 63 h 236"/>
                  <a:gd name="T84" fmla="*/ 181 w 236"/>
                  <a:gd name="T85" fmla="*/ 17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6" h="236">
                    <a:moveTo>
                      <a:pt x="74" y="160"/>
                    </a:moveTo>
                    <a:cubicBezTo>
                      <a:pt x="93" y="160"/>
                      <a:pt x="93" y="160"/>
                      <a:pt x="93" y="160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74" y="103"/>
                      <a:pt x="74" y="103"/>
                      <a:pt x="74" y="103"/>
                    </a:cubicBezTo>
                    <a:lnTo>
                      <a:pt x="74" y="160"/>
                    </a:lnTo>
                    <a:close/>
                    <a:moveTo>
                      <a:pt x="140" y="102"/>
                    </a:moveTo>
                    <a:cubicBezTo>
                      <a:pt x="129" y="102"/>
                      <a:pt x="125" y="107"/>
                      <a:pt x="122" y="111"/>
                    </a:cubicBezTo>
                    <a:cubicBezTo>
                      <a:pt x="122" y="103"/>
                      <a:pt x="122" y="103"/>
                      <a:pt x="122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4" y="108"/>
                      <a:pt x="103" y="160"/>
                      <a:pt x="103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28"/>
                      <a:pt x="122" y="128"/>
                      <a:pt x="122" y="128"/>
                    </a:cubicBezTo>
                    <a:cubicBezTo>
                      <a:pt x="122" y="127"/>
                      <a:pt x="123" y="125"/>
                      <a:pt x="123" y="124"/>
                    </a:cubicBezTo>
                    <a:cubicBezTo>
                      <a:pt x="124" y="120"/>
                      <a:pt x="128" y="117"/>
                      <a:pt x="133" y="117"/>
                    </a:cubicBezTo>
                    <a:cubicBezTo>
                      <a:pt x="140" y="117"/>
                      <a:pt x="142" y="122"/>
                      <a:pt x="142" y="130"/>
                    </a:cubicBezTo>
                    <a:cubicBezTo>
                      <a:pt x="142" y="160"/>
                      <a:pt x="142" y="160"/>
                      <a:pt x="142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10"/>
                      <a:pt x="152" y="102"/>
                      <a:pt x="140" y="102"/>
                    </a:cubicBezTo>
                    <a:close/>
                    <a:moveTo>
                      <a:pt x="122" y="111"/>
                    </a:move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11"/>
                      <a:pt x="122" y="111"/>
                      <a:pt x="122" y="111"/>
                    </a:cubicBezTo>
                    <a:close/>
                    <a:moveTo>
                      <a:pt x="83" y="75"/>
                    </a:moveTo>
                    <a:cubicBezTo>
                      <a:pt x="77" y="75"/>
                      <a:pt x="73" y="80"/>
                      <a:pt x="73" y="85"/>
                    </a:cubicBezTo>
                    <a:cubicBezTo>
                      <a:pt x="73" y="91"/>
                      <a:pt x="77" y="95"/>
                      <a:pt x="83" y="95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0" y="95"/>
                      <a:pt x="94" y="91"/>
                      <a:pt x="94" y="85"/>
                    </a:cubicBezTo>
                    <a:cubicBezTo>
                      <a:pt x="94" y="80"/>
                      <a:pt x="90" y="75"/>
                      <a:pt x="83" y="75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1" y="172"/>
                    </a:moveTo>
                    <a:cubicBezTo>
                      <a:pt x="181" y="177"/>
                      <a:pt x="176" y="181"/>
                      <a:pt x="171" y="181"/>
                    </a:cubicBezTo>
                    <a:cubicBezTo>
                      <a:pt x="64" y="181"/>
                      <a:pt x="64" y="181"/>
                      <a:pt x="64" y="181"/>
                    </a:cubicBezTo>
                    <a:cubicBezTo>
                      <a:pt x="59" y="181"/>
                      <a:pt x="55" y="177"/>
                      <a:pt x="55" y="172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58"/>
                      <a:pt x="59" y="54"/>
                      <a:pt x="64" y="54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6" y="54"/>
                      <a:pt x="181" y="58"/>
                      <a:pt x="181" y="63"/>
                    </a:cubicBezTo>
                    <a:cubicBezTo>
                      <a:pt x="181" y="172"/>
                      <a:pt x="181" y="172"/>
                      <a:pt x="181" y="17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işlîḓé">
              <a:extLst>
                <a:ext uri="{FF2B5EF4-FFF2-40B4-BE49-F238E27FC236}">
                  <a16:creationId xmlns:a16="http://schemas.microsoft.com/office/drawing/2014/main" xmlns="" id="{57E526CE-4ACB-415D-8CC8-8E75FE97B7C3}"/>
                </a:ext>
              </a:extLst>
            </p:cNvPr>
            <p:cNvGrpSpPr/>
            <p:nvPr/>
          </p:nvGrpSpPr>
          <p:grpSpPr>
            <a:xfrm>
              <a:off x="4206858" y="3531311"/>
              <a:ext cx="1104947" cy="1104945"/>
              <a:chOff x="4367986" y="2993784"/>
              <a:chExt cx="1104947" cy="1104945"/>
            </a:xfrm>
          </p:grpSpPr>
          <p:sp>
            <p:nvSpPr>
              <p:cNvPr id="31" name="ïsľïdé">
                <a:extLst>
                  <a:ext uri="{FF2B5EF4-FFF2-40B4-BE49-F238E27FC236}">
                    <a16:creationId xmlns:a16="http://schemas.microsoft.com/office/drawing/2014/main" xmlns="" id="{6534247D-C990-4B52-8D71-8E8AFDE6AF9C}"/>
                  </a:ext>
                </a:extLst>
              </p:cNvPr>
              <p:cNvSpPr/>
              <p:nvPr/>
            </p:nvSpPr>
            <p:spPr>
              <a:xfrm>
                <a:off x="4367986" y="2993784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šḷiďè">
                <a:extLst>
                  <a:ext uri="{FF2B5EF4-FFF2-40B4-BE49-F238E27FC236}">
                    <a16:creationId xmlns:a16="http://schemas.microsoft.com/office/drawing/2014/main" xmlns="" id="{17000DD1-87A9-4308-B6B7-1AEB2556BBA4}"/>
                  </a:ext>
                </a:extLst>
              </p:cNvPr>
              <p:cNvSpPr/>
              <p:nvPr/>
            </p:nvSpPr>
            <p:spPr bwMode="auto">
              <a:xfrm>
                <a:off x="4603857" y="3229654"/>
                <a:ext cx="633204" cy="633204"/>
              </a:xfrm>
              <a:custGeom>
                <a:avLst/>
                <a:gdLst>
                  <a:gd name="T0" fmla="*/ 0 w 236"/>
                  <a:gd name="T1" fmla="*/ 118 h 236"/>
                  <a:gd name="T2" fmla="*/ 236 w 236"/>
                  <a:gd name="T3" fmla="*/ 118 h 236"/>
                  <a:gd name="T4" fmla="*/ 150 w 236"/>
                  <a:gd name="T5" fmla="*/ 168 h 236"/>
                  <a:gd name="T6" fmla="*/ 128 w 236"/>
                  <a:gd name="T7" fmla="*/ 196 h 236"/>
                  <a:gd name="T8" fmla="*/ 125 w 236"/>
                  <a:gd name="T9" fmla="*/ 199 h 236"/>
                  <a:gd name="T10" fmla="*/ 111 w 236"/>
                  <a:gd name="T11" fmla="*/ 198 h 236"/>
                  <a:gd name="T12" fmla="*/ 110 w 236"/>
                  <a:gd name="T13" fmla="*/ 180 h 236"/>
                  <a:gd name="T14" fmla="*/ 90 w 236"/>
                  <a:gd name="T15" fmla="*/ 173 h 236"/>
                  <a:gd name="T16" fmla="*/ 79 w 236"/>
                  <a:gd name="T17" fmla="*/ 166 h 236"/>
                  <a:gd name="T18" fmla="*/ 78 w 236"/>
                  <a:gd name="T19" fmla="*/ 160 h 236"/>
                  <a:gd name="T20" fmla="*/ 89 w 236"/>
                  <a:gd name="T21" fmla="*/ 147 h 236"/>
                  <a:gd name="T22" fmla="*/ 91 w 236"/>
                  <a:gd name="T23" fmla="*/ 148 h 236"/>
                  <a:gd name="T24" fmla="*/ 119 w 236"/>
                  <a:gd name="T25" fmla="*/ 160 h 236"/>
                  <a:gd name="T26" fmla="*/ 137 w 236"/>
                  <a:gd name="T27" fmla="*/ 145 h 236"/>
                  <a:gd name="T28" fmla="*/ 133 w 236"/>
                  <a:gd name="T29" fmla="*/ 137 h 236"/>
                  <a:gd name="T30" fmla="*/ 122 w 236"/>
                  <a:gd name="T31" fmla="*/ 130 h 236"/>
                  <a:gd name="T32" fmla="*/ 109 w 236"/>
                  <a:gd name="T33" fmla="*/ 125 h 236"/>
                  <a:gd name="T34" fmla="*/ 98 w 236"/>
                  <a:gd name="T35" fmla="*/ 120 h 236"/>
                  <a:gd name="T36" fmla="*/ 89 w 236"/>
                  <a:gd name="T37" fmla="*/ 113 h 236"/>
                  <a:gd name="T38" fmla="*/ 82 w 236"/>
                  <a:gd name="T39" fmla="*/ 103 h 236"/>
                  <a:gd name="T40" fmla="*/ 79 w 236"/>
                  <a:gd name="T41" fmla="*/ 90 h 236"/>
                  <a:gd name="T42" fmla="*/ 110 w 236"/>
                  <a:gd name="T43" fmla="*/ 57 h 236"/>
                  <a:gd name="T44" fmla="*/ 111 w 236"/>
                  <a:gd name="T45" fmla="*/ 38 h 236"/>
                  <a:gd name="T46" fmla="*/ 125 w 236"/>
                  <a:gd name="T47" fmla="*/ 37 h 236"/>
                  <a:gd name="T48" fmla="*/ 128 w 236"/>
                  <a:gd name="T49" fmla="*/ 40 h 236"/>
                  <a:gd name="T50" fmla="*/ 137 w 236"/>
                  <a:gd name="T51" fmla="*/ 58 h 236"/>
                  <a:gd name="T52" fmla="*/ 151 w 236"/>
                  <a:gd name="T53" fmla="*/ 65 h 236"/>
                  <a:gd name="T54" fmla="*/ 155 w 236"/>
                  <a:gd name="T55" fmla="*/ 69 h 236"/>
                  <a:gd name="T56" fmla="*/ 149 w 236"/>
                  <a:gd name="T57" fmla="*/ 85 h 236"/>
                  <a:gd name="T58" fmla="*/ 144 w 236"/>
                  <a:gd name="T59" fmla="*/ 86 h 236"/>
                  <a:gd name="T60" fmla="*/ 140 w 236"/>
                  <a:gd name="T61" fmla="*/ 82 h 236"/>
                  <a:gd name="T62" fmla="*/ 128 w 236"/>
                  <a:gd name="T63" fmla="*/ 77 h 236"/>
                  <a:gd name="T64" fmla="*/ 107 w 236"/>
                  <a:gd name="T65" fmla="*/ 80 h 236"/>
                  <a:gd name="T66" fmla="*/ 102 w 236"/>
                  <a:gd name="T67" fmla="*/ 94 h 236"/>
                  <a:gd name="T68" fmla="*/ 108 w 236"/>
                  <a:gd name="T69" fmla="*/ 101 h 236"/>
                  <a:gd name="T70" fmla="*/ 118 w 236"/>
                  <a:gd name="T71" fmla="*/ 106 h 236"/>
                  <a:gd name="T72" fmla="*/ 132 w 236"/>
                  <a:gd name="T73" fmla="*/ 112 h 236"/>
                  <a:gd name="T74" fmla="*/ 145 w 236"/>
                  <a:gd name="T75" fmla="*/ 119 h 236"/>
                  <a:gd name="T76" fmla="*/ 155 w 236"/>
                  <a:gd name="T77" fmla="*/ 129 h 236"/>
                  <a:gd name="T78" fmla="*/ 159 w 236"/>
                  <a:gd name="T79" fmla="*/ 14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moveTo>
                      <a:pt x="150" y="168"/>
                    </a:moveTo>
                    <a:cubicBezTo>
                      <a:pt x="145" y="175"/>
                      <a:pt x="137" y="179"/>
                      <a:pt x="128" y="180"/>
                    </a:cubicBezTo>
                    <a:cubicBezTo>
                      <a:pt x="128" y="196"/>
                      <a:pt x="128" y="196"/>
                      <a:pt x="128" y="196"/>
                    </a:cubicBezTo>
                    <a:cubicBezTo>
                      <a:pt x="128" y="197"/>
                      <a:pt x="127" y="198"/>
                      <a:pt x="127" y="198"/>
                    </a:cubicBezTo>
                    <a:cubicBezTo>
                      <a:pt x="126" y="199"/>
                      <a:pt x="126" y="199"/>
                      <a:pt x="125" y="199"/>
                    </a:cubicBezTo>
                    <a:cubicBezTo>
                      <a:pt x="113" y="199"/>
                      <a:pt x="113" y="199"/>
                      <a:pt x="113" y="199"/>
                    </a:cubicBezTo>
                    <a:cubicBezTo>
                      <a:pt x="112" y="199"/>
                      <a:pt x="111" y="199"/>
                      <a:pt x="111" y="198"/>
                    </a:cubicBezTo>
                    <a:cubicBezTo>
                      <a:pt x="110" y="197"/>
                      <a:pt x="110" y="197"/>
                      <a:pt x="110" y="196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06" y="180"/>
                      <a:pt x="102" y="179"/>
                      <a:pt x="99" y="177"/>
                    </a:cubicBezTo>
                    <a:cubicBezTo>
                      <a:pt x="95" y="176"/>
                      <a:pt x="92" y="175"/>
                      <a:pt x="90" y="173"/>
                    </a:cubicBezTo>
                    <a:cubicBezTo>
                      <a:pt x="88" y="172"/>
                      <a:pt x="85" y="171"/>
                      <a:pt x="83" y="169"/>
                    </a:cubicBezTo>
                    <a:cubicBezTo>
                      <a:pt x="81" y="168"/>
                      <a:pt x="80" y="166"/>
                      <a:pt x="79" y="166"/>
                    </a:cubicBezTo>
                    <a:cubicBezTo>
                      <a:pt x="79" y="165"/>
                      <a:pt x="78" y="164"/>
                      <a:pt x="78" y="164"/>
                    </a:cubicBezTo>
                    <a:cubicBezTo>
                      <a:pt x="77" y="163"/>
                      <a:pt x="77" y="162"/>
                      <a:pt x="78" y="160"/>
                    </a:cubicBezTo>
                    <a:cubicBezTo>
                      <a:pt x="87" y="148"/>
                      <a:pt x="87" y="148"/>
                      <a:pt x="87" y="148"/>
                    </a:cubicBezTo>
                    <a:cubicBezTo>
                      <a:pt x="87" y="148"/>
                      <a:pt x="88" y="147"/>
                      <a:pt x="89" y="147"/>
                    </a:cubicBezTo>
                    <a:cubicBezTo>
                      <a:pt x="90" y="147"/>
                      <a:pt x="90" y="147"/>
                      <a:pt x="91" y="148"/>
                    </a:cubicBezTo>
                    <a:cubicBezTo>
                      <a:pt x="91" y="148"/>
                      <a:pt x="91" y="148"/>
                      <a:pt x="91" y="148"/>
                    </a:cubicBezTo>
                    <a:cubicBezTo>
                      <a:pt x="98" y="154"/>
                      <a:pt x="105" y="158"/>
                      <a:pt x="112" y="159"/>
                    </a:cubicBezTo>
                    <a:cubicBezTo>
                      <a:pt x="115" y="160"/>
                      <a:pt x="117" y="160"/>
                      <a:pt x="119" y="160"/>
                    </a:cubicBezTo>
                    <a:cubicBezTo>
                      <a:pt x="124" y="160"/>
                      <a:pt x="128" y="159"/>
                      <a:pt x="131" y="156"/>
                    </a:cubicBezTo>
                    <a:cubicBezTo>
                      <a:pt x="135" y="154"/>
                      <a:pt x="137" y="150"/>
                      <a:pt x="137" y="145"/>
                    </a:cubicBezTo>
                    <a:cubicBezTo>
                      <a:pt x="137" y="144"/>
                      <a:pt x="136" y="142"/>
                      <a:pt x="136" y="140"/>
                    </a:cubicBezTo>
                    <a:cubicBezTo>
                      <a:pt x="135" y="139"/>
                      <a:pt x="134" y="138"/>
                      <a:pt x="133" y="137"/>
                    </a:cubicBezTo>
                    <a:cubicBezTo>
                      <a:pt x="132" y="136"/>
                      <a:pt x="130" y="135"/>
                      <a:pt x="127" y="133"/>
                    </a:cubicBezTo>
                    <a:cubicBezTo>
                      <a:pt x="125" y="132"/>
                      <a:pt x="123" y="131"/>
                      <a:pt x="122" y="130"/>
                    </a:cubicBezTo>
                    <a:cubicBezTo>
                      <a:pt x="120" y="130"/>
                      <a:pt x="118" y="129"/>
                      <a:pt x="115" y="128"/>
                    </a:cubicBezTo>
                    <a:cubicBezTo>
                      <a:pt x="112" y="127"/>
                      <a:pt x="110" y="126"/>
                      <a:pt x="109" y="125"/>
                    </a:cubicBezTo>
                    <a:cubicBezTo>
                      <a:pt x="108" y="125"/>
                      <a:pt x="106" y="124"/>
                      <a:pt x="104" y="123"/>
                    </a:cubicBezTo>
                    <a:cubicBezTo>
                      <a:pt x="101" y="122"/>
                      <a:pt x="100" y="121"/>
                      <a:pt x="98" y="120"/>
                    </a:cubicBezTo>
                    <a:cubicBezTo>
                      <a:pt x="97" y="119"/>
                      <a:pt x="95" y="118"/>
                      <a:pt x="93" y="117"/>
                    </a:cubicBezTo>
                    <a:cubicBezTo>
                      <a:pt x="91" y="116"/>
                      <a:pt x="90" y="114"/>
                      <a:pt x="89" y="113"/>
                    </a:cubicBezTo>
                    <a:cubicBezTo>
                      <a:pt x="87" y="112"/>
                      <a:pt x="86" y="110"/>
                      <a:pt x="85" y="109"/>
                    </a:cubicBezTo>
                    <a:cubicBezTo>
                      <a:pt x="83" y="107"/>
                      <a:pt x="82" y="105"/>
                      <a:pt x="82" y="103"/>
                    </a:cubicBezTo>
                    <a:cubicBezTo>
                      <a:pt x="81" y="102"/>
                      <a:pt x="80" y="100"/>
                      <a:pt x="80" y="97"/>
                    </a:cubicBezTo>
                    <a:cubicBezTo>
                      <a:pt x="79" y="95"/>
                      <a:pt x="79" y="93"/>
                      <a:pt x="79" y="90"/>
                    </a:cubicBezTo>
                    <a:cubicBezTo>
                      <a:pt x="79" y="82"/>
                      <a:pt x="82" y="75"/>
                      <a:pt x="88" y="69"/>
                    </a:cubicBezTo>
                    <a:cubicBezTo>
                      <a:pt x="93" y="62"/>
                      <a:pt x="101" y="58"/>
                      <a:pt x="110" y="57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39"/>
                      <a:pt x="111" y="38"/>
                    </a:cubicBezTo>
                    <a:cubicBezTo>
                      <a:pt x="111" y="38"/>
                      <a:pt x="112" y="37"/>
                      <a:pt x="113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6" y="37"/>
                      <a:pt x="126" y="38"/>
                      <a:pt x="127" y="38"/>
                    </a:cubicBezTo>
                    <a:cubicBezTo>
                      <a:pt x="127" y="39"/>
                      <a:pt x="128" y="39"/>
                      <a:pt x="128" y="4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31" y="57"/>
                      <a:pt x="134" y="57"/>
                      <a:pt x="137" y="58"/>
                    </a:cubicBezTo>
                    <a:cubicBezTo>
                      <a:pt x="140" y="59"/>
                      <a:pt x="143" y="60"/>
                      <a:pt x="145" y="61"/>
                    </a:cubicBezTo>
                    <a:cubicBezTo>
                      <a:pt x="147" y="62"/>
                      <a:pt x="149" y="63"/>
                      <a:pt x="151" y="65"/>
                    </a:cubicBezTo>
                    <a:cubicBezTo>
                      <a:pt x="152" y="66"/>
                      <a:pt x="153" y="67"/>
                      <a:pt x="154" y="67"/>
                    </a:cubicBezTo>
                    <a:cubicBezTo>
                      <a:pt x="155" y="68"/>
                      <a:pt x="155" y="68"/>
                      <a:pt x="155" y="69"/>
                    </a:cubicBezTo>
                    <a:cubicBezTo>
                      <a:pt x="156" y="70"/>
                      <a:pt x="156" y="71"/>
                      <a:pt x="156" y="72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8" y="86"/>
                      <a:pt x="148" y="86"/>
                      <a:pt x="147" y="87"/>
                    </a:cubicBezTo>
                    <a:cubicBezTo>
                      <a:pt x="146" y="87"/>
                      <a:pt x="145" y="86"/>
                      <a:pt x="144" y="86"/>
                    </a:cubicBezTo>
                    <a:cubicBezTo>
                      <a:pt x="144" y="86"/>
                      <a:pt x="144" y="85"/>
                      <a:pt x="143" y="85"/>
                    </a:cubicBezTo>
                    <a:cubicBezTo>
                      <a:pt x="142" y="84"/>
                      <a:pt x="141" y="83"/>
                      <a:pt x="140" y="82"/>
                    </a:cubicBezTo>
                    <a:cubicBezTo>
                      <a:pt x="138" y="81"/>
                      <a:pt x="136" y="80"/>
                      <a:pt x="134" y="80"/>
                    </a:cubicBezTo>
                    <a:cubicBezTo>
                      <a:pt x="133" y="79"/>
                      <a:pt x="130" y="78"/>
                      <a:pt x="128" y="77"/>
                    </a:cubicBezTo>
                    <a:cubicBezTo>
                      <a:pt x="125" y="77"/>
                      <a:pt x="123" y="76"/>
                      <a:pt x="120" y="76"/>
                    </a:cubicBezTo>
                    <a:cubicBezTo>
                      <a:pt x="115" y="76"/>
                      <a:pt x="110" y="77"/>
                      <a:pt x="107" y="80"/>
                    </a:cubicBezTo>
                    <a:cubicBezTo>
                      <a:pt x="103" y="83"/>
                      <a:pt x="101" y="86"/>
                      <a:pt x="101" y="90"/>
                    </a:cubicBezTo>
                    <a:cubicBezTo>
                      <a:pt x="101" y="92"/>
                      <a:pt x="102" y="93"/>
                      <a:pt x="102" y="94"/>
                    </a:cubicBezTo>
                    <a:cubicBezTo>
                      <a:pt x="103" y="96"/>
                      <a:pt x="103" y="97"/>
                      <a:pt x="105" y="98"/>
                    </a:cubicBezTo>
                    <a:cubicBezTo>
                      <a:pt x="106" y="99"/>
                      <a:pt x="107" y="100"/>
                      <a:pt x="108" y="101"/>
                    </a:cubicBezTo>
                    <a:cubicBezTo>
                      <a:pt x="109" y="102"/>
                      <a:pt x="111" y="103"/>
                      <a:pt x="113" y="104"/>
                    </a:cubicBezTo>
                    <a:cubicBezTo>
                      <a:pt x="115" y="105"/>
                      <a:pt x="117" y="106"/>
                      <a:pt x="118" y="106"/>
                    </a:cubicBezTo>
                    <a:cubicBezTo>
                      <a:pt x="120" y="107"/>
                      <a:pt x="122" y="108"/>
                      <a:pt x="125" y="109"/>
                    </a:cubicBezTo>
                    <a:cubicBezTo>
                      <a:pt x="128" y="110"/>
                      <a:pt x="130" y="111"/>
                      <a:pt x="132" y="112"/>
                    </a:cubicBezTo>
                    <a:cubicBezTo>
                      <a:pt x="133" y="112"/>
                      <a:pt x="136" y="113"/>
                      <a:pt x="138" y="115"/>
                    </a:cubicBezTo>
                    <a:cubicBezTo>
                      <a:pt x="141" y="116"/>
                      <a:pt x="143" y="117"/>
                      <a:pt x="145" y="119"/>
                    </a:cubicBezTo>
                    <a:cubicBezTo>
                      <a:pt x="147" y="120"/>
                      <a:pt x="149" y="121"/>
                      <a:pt x="151" y="123"/>
                    </a:cubicBezTo>
                    <a:cubicBezTo>
                      <a:pt x="153" y="125"/>
                      <a:pt x="154" y="127"/>
                      <a:pt x="155" y="129"/>
                    </a:cubicBezTo>
                    <a:cubicBezTo>
                      <a:pt x="156" y="131"/>
                      <a:pt x="157" y="133"/>
                      <a:pt x="158" y="136"/>
                    </a:cubicBezTo>
                    <a:cubicBezTo>
                      <a:pt x="159" y="138"/>
                      <a:pt x="159" y="141"/>
                      <a:pt x="159" y="144"/>
                    </a:cubicBezTo>
                    <a:cubicBezTo>
                      <a:pt x="159" y="153"/>
                      <a:pt x="156" y="161"/>
                      <a:pt x="150" y="1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iśļíďê">
              <a:extLst>
                <a:ext uri="{FF2B5EF4-FFF2-40B4-BE49-F238E27FC236}">
                  <a16:creationId xmlns:a16="http://schemas.microsoft.com/office/drawing/2014/main" xmlns="" id="{80342DDC-AF24-461B-90FA-3AE7C9FA6B78}"/>
                </a:ext>
              </a:extLst>
            </p:cNvPr>
            <p:cNvGrpSpPr/>
            <p:nvPr/>
          </p:nvGrpSpPr>
          <p:grpSpPr>
            <a:xfrm>
              <a:off x="5543526" y="2311733"/>
              <a:ext cx="1104947" cy="1104945"/>
              <a:chOff x="5704654" y="1774206"/>
              <a:chExt cx="1104947" cy="1104945"/>
            </a:xfrm>
          </p:grpSpPr>
          <p:sp>
            <p:nvSpPr>
              <p:cNvPr id="29" name="iṣ1iḍê">
                <a:extLst>
                  <a:ext uri="{FF2B5EF4-FFF2-40B4-BE49-F238E27FC236}">
                    <a16:creationId xmlns:a16="http://schemas.microsoft.com/office/drawing/2014/main" xmlns="" id="{461564AE-8977-4EF7-9E27-A92A12D66532}"/>
                  </a:ext>
                </a:extLst>
              </p:cNvPr>
              <p:cNvSpPr/>
              <p:nvPr/>
            </p:nvSpPr>
            <p:spPr>
              <a:xfrm>
                <a:off x="5704654" y="1774206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ṥḷîḓé">
                <a:extLst>
                  <a:ext uri="{FF2B5EF4-FFF2-40B4-BE49-F238E27FC236}">
                    <a16:creationId xmlns:a16="http://schemas.microsoft.com/office/drawing/2014/main" xmlns="" id="{2E7E77FE-A6DB-4E1E-A31D-469CB241FA07}"/>
                  </a:ext>
                </a:extLst>
              </p:cNvPr>
              <p:cNvSpPr/>
              <p:nvPr/>
            </p:nvSpPr>
            <p:spPr bwMode="auto">
              <a:xfrm>
                <a:off x="5945949" y="2010076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ïṩ1îďè">
              <a:extLst>
                <a:ext uri="{FF2B5EF4-FFF2-40B4-BE49-F238E27FC236}">
                  <a16:creationId xmlns:a16="http://schemas.microsoft.com/office/drawing/2014/main" xmlns="" id="{32242A26-6F60-4216-819A-E14B36B8E9CC}"/>
                </a:ext>
              </a:extLst>
            </p:cNvPr>
            <p:cNvGrpSpPr/>
            <p:nvPr/>
          </p:nvGrpSpPr>
          <p:grpSpPr>
            <a:xfrm>
              <a:off x="6880195" y="3588926"/>
              <a:ext cx="1104947" cy="1104945"/>
              <a:chOff x="7041323" y="3051399"/>
              <a:chExt cx="1104947" cy="1104945"/>
            </a:xfrm>
          </p:grpSpPr>
          <p:sp>
            <p:nvSpPr>
              <p:cNvPr id="27" name="îŝļîḑè">
                <a:extLst>
                  <a:ext uri="{FF2B5EF4-FFF2-40B4-BE49-F238E27FC236}">
                    <a16:creationId xmlns:a16="http://schemas.microsoft.com/office/drawing/2014/main" xmlns="" id="{4251870B-F5F0-4202-AAC8-3987132BC2AE}"/>
                  </a:ext>
                </a:extLst>
              </p:cNvPr>
              <p:cNvSpPr/>
              <p:nvPr/>
            </p:nvSpPr>
            <p:spPr>
              <a:xfrm>
                <a:off x="7041323" y="3051399"/>
                <a:ext cx="1104947" cy="110494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$ḷîde">
                <a:extLst>
                  <a:ext uri="{FF2B5EF4-FFF2-40B4-BE49-F238E27FC236}">
                    <a16:creationId xmlns:a16="http://schemas.microsoft.com/office/drawing/2014/main" xmlns="" id="{CC60C195-1864-4129-8605-F2770DB1F894}"/>
                  </a:ext>
                </a:extLst>
              </p:cNvPr>
              <p:cNvSpPr/>
              <p:nvPr/>
            </p:nvSpPr>
            <p:spPr bwMode="auto">
              <a:xfrm>
                <a:off x="7283432" y="3287269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ṡ1ïḑè">
              <a:extLst>
                <a:ext uri="{FF2B5EF4-FFF2-40B4-BE49-F238E27FC236}">
                  <a16:creationId xmlns:a16="http://schemas.microsoft.com/office/drawing/2014/main" xmlns="" id="{A8AF4836-4522-40DB-B766-8E12212F9E8B}"/>
                </a:ext>
              </a:extLst>
            </p:cNvPr>
            <p:cNvGrpSpPr/>
            <p:nvPr/>
          </p:nvGrpSpPr>
          <p:grpSpPr>
            <a:xfrm>
              <a:off x="1242888" y="3351468"/>
              <a:ext cx="2935893" cy="1006991"/>
              <a:chOff x="8328246" y="2276873"/>
              <a:chExt cx="2198694" cy="1006991"/>
            </a:xfrm>
          </p:grpSpPr>
          <p:sp>
            <p:nvSpPr>
              <p:cNvPr id="25" name="íṩľiḋe">
                <a:extLst>
                  <a:ext uri="{FF2B5EF4-FFF2-40B4-BE49-F238E27FC236}">
                    <a16:creationId xmlns:a16="http://schemas.microsoft.com/office/drawing/2014/main" xmlns="" id="{D4121C54-52B9-4165-8864-887C7A7B1CC9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6" name="ïşḷíḑê">
                <a:extLst>
                  <a:ext uri="{FF2B5EF4-FFF2-40B4-BE49-F238E27FC236}">
                    <a16:creationId xmlns:a16="http://schemas.microsoft.com/office/drawing/2014/main" xmlns="" id="{E425FA9D-D363-45C3-8FFB-CF1C23EF9A16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text……</a:t>
                </a:r>
              </a:p>
            </p:txBody>
          </p:sp>
        </p:grpSp>
        <p:grpSp>
          <p:nvGrpSpPr>
            <p:cNvPr id="13" name="îšļïḑé">
              <a:extLst>
                <a:ext uri="{FF2B5EF4-FFF2-40B4-BE49-F238E27FC236}">
                  <a16:creationId xmlns:a16="http://schemas.microsoft.com/office/drawing/2014/main" xmlns="" id="{C1C185AE-B948-48C6-85C0-D729106E2C65}"/>
                </a:ext>
              </a:extLst>
            </p:cNvPr>
            <p:cNvGrpSpPr/>
            <p:nvPr/>
          </p:nvGrpSpPr>
          <p:grpSpPr>
            <a:xfrm>
              <a:off x="3743325" y="1459168"/>
              <a:ext cx="4705350" cy="790650"/>
              <a:chOff x="1197898" y="2503545"/>
              <a:chExt cx="2198693" cy="790650"/>
            </a:xfrm>
          </p:grpSpPr>
          <p:sp>
            <p:nvSpPr>
              <p:cNvPr id="23" name="íŝ1îḑé">
                <a:extLst>
                  <a:ext uri="{FF2B5EF4-FFF2-40B4-BE49-F238E27FC236}">
                    <a16:creationId xmlns:a16="http://schemas.microsoft.com/office/drawing/2014/main" xmlns="" id="{9E24A385-BA05-4CE5-B897-F15804BA66F3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íslîdè">
                <a:extLst>
                  <a:ext uri="{FF2B5EF4-FFF2-40B4-BE49-F238E27FC236}">
                    <a16:creationId xmlns:a16="http://schemas.microsoft.com/office/drawing/2014/main" xmlns="" id="{CBCCE715-09AA-48BC-9A46-51114E10ED30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402425"/>
              </a:xfrm>
              <a:prstGeom prst="rect">
                <a:avLst/>
              </a:prstGeom>
            </p:spPr>
            <p:txBody>
              <a:bodyPr vert="horz"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i$ḷiďè">
              <a:extLst>
                <a:ext uri="{FF2B5EF4-FFF2-40B4-BE49-F238E27FC236}">
                  <a16:creationId xmlns:a16="http://schemas.microsoft.com/office/drawing/2014/main" xmlns="" id="{07A81F5A-9940-49CD-941E-7B9B2876F897}"/>
                </a:ext>
              </a:extLst>
            </p:cNvPr>
            <p:cNvGrpSpPr/>
            <p:nvPr/>
          </p:nvGrpSpPr>
          <p:grpSpPr>
            <a:xfrm>
              <a:off x="7576135" y="5137680"/>
              <a:ext cx="2998876" cy="1006991"/>
              <a:chOff x="1197898" y="2503545"/>
              <a:chExt cx="2198693" cy="1006991"/>
            </a:xfrm>
          </p:grpSpPr>
          <p:sp>
            <p:nvSpPr>
              <p:cNvPr id="21" name="išlíḓé">
                <a:extLst>
                  <a:ext uri="{FF2B5EF4-FFF2-40B4-BE49-F238E27FC236}">
                    <a16:creationId xmlns:a16="http://schemas.microsoft.com/office/drawing/2014/main" xmlns="" id="{FE298157-7CA1-4771-B690-A70C3C7425B7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2" name="îṡļïďê">
                <a:extLst>
                  <a:ext uri="{FF2B5EF4-FFF2-40B4-BE49-F238E27FC236}">
                    <a16:creationId xmlns:a16="http://schemas.microsoft.com/office/drawing/2014/main" xmlns="" id="{97941F00-1480-4477-A146-DE760A561A03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îṡḷîḓé">
              <a:extLst>
                <a:ext uri="{FF2B5EF4-FFF2-40B4-BE49-F238E27FC236}">
                  <a16:creationId xmlns:a16="http://schemas.microsoft.com/office/drawing/2014/main" xmlns="" id="{25E58A64-5CAD-46F8-AB65-B98F6B473A4C}"/>
                </a:ext>
              </a:extLst>
            </p:cNvPr>
            <p:cNvGrpSpPr/>
            <p:nvPr/>
          </p:nvGrpSpPr>
          <p:grpSpPr>
            <a:xfrm>
              <a:off x="8041295" y="3409083"/>
              <a:ext cx="2998876" cy="1006991"/>
              <a:chOff x="1197898" y="2503545"/>
              <a:chExt cx="2198693" cy="1006991"/>
            </a:xfrm>
          </p:grpSpPr>
          <p:sp>
            <p:nvSpPr>
              <p:cNvPr id="19" name="íslíďê">
                <a:extLst>
                  <a:ext uri="{FF2B5EF4-FFF2-40B4-BE49-F238E27FC236}">
                    <a16:creationId xmlns:a16="http://schemas.microsoft.com/office/drawing/2014/main" xmlns="" id="{A7F12525-129B-47F0-B377-F85301E20ED2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0" name="ïś1ïḋê">
                <a:extLst>
                  <a:ext uri="{FF2B5EF4-FFF2-40B4-BE49-F238E27FC236}">
                    <a16:creationId xmlns:a16="http://schemas.microsoft.com/office/drawing/2014/main" xmlns="" id="{36CC9DFB-D93C-489A-A096-E810440E049D}"/>
                  </a:ext>
                </a:extLst>
              </p:cNvPr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îṥļídè">
              <a:extLst>
                <a:ext uri="{FF2B5EF4-FFF2-40B4-BE49-F238E27FC236}">
                  <a16:creationId xmlns:a16="http://schemas.microsoft.com/office/drawing/2014/main" xmlns="" id="{AC5DAB4E-F69E-47E0-9FD0-F22F7CB5BE1E}"/>
                </a:ext>
              </a:extLst>
            </p:cNvPr>
            <p:cNvGrpSpPr/>
            <p:nvPr/>
          </p:nvGrpSpPr>
          <p:grpSpPr>
            <a:xfrm>
              <a:off x="1506836" y="5157676"/>
              <a:ext cx="2935893" cy="1006991"/>
              <a:chOff x="8328246" y="2276873"/>
              <a:chExt cx="2198694" cy="1006991"/>
            </a:xfrm>
          </p:grpSpPr>
          <p:sp>
            <p:nvSpPr>
              <p:cNvPr id="17" name="íšļiḋê">
                <a:extLst>
                  <a:ext uri="{FF2B5EF4-FFF2-40B4-BE49-F238E27FC236}">
                    <a16:creationId xmlns:a16="http://schemas.microsoft.com/office/drawing/2014/main" xmlns="" id="{9E6B5834-CFAA-4CBA-BD33-ABE0E4425726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8" name="ïṥľiďè">
                <a:extLst>
                  <a:ext uri="{FF2B5EF4-FFF2-40B4-BE49-F238E27FC236}">
                    <a16:creationId xmlns:a16="http://schemas.microsoft.com/office/drawing/2014/main" xmlns="" id="{E2725868-8591-466C-8955-28A6215930B1}"/>
                  </a:ext>
                </a:extLst>
              </p:cNvPr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332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33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69508D-771F-4D7A-92BE-FB98F4162E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524861"/>
            <a:ext cx="12192000" cy="2227378"/>
            <a:chOff x="0" y="2524861"/>
            <a:chExt cx="12192000" cy="222737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F13A7C4-B372-4F02-A6F0-46FF893034EA}"/>
                </a:ext>
              </a:extLst>
            </p:cNvPr>
            <p:cNvCxnSpPr/>
            <p:nvPr/>
          </p:nvCxnSpPr>
          <p:spPr>
            <a:xfrm>
              <a:off x="2677538" y="2890044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ṥļîḑê">
              <a:extLst>
                <a:ext uri="{FF2B5EF4-FFF2-40B4-BE49-F238E27FC236}">
                  <a16:creationId xmlns:a16="http://schemas.microsoft.com/office/drawing/2014/main" xmlns="" id="{5BDAAD31-9442-4706-9CEE-B4CD95D42352}"/>
                </a:ext>
              </a:extLst>
            </p:cNvPr>
            <p:cNvSpPr txBox="1"/>
            <p:nvPr/>
          </p:nvSpPr>
          <p:spPr>
            <a:xfrm>
              <a:off x="2088540" y="2589501"/>
              <a:ext cx="1232292" cy="1976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Text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C8143B-45A0-4688-8953-E98C1AFC140B}"/>
                </a:ext>
              </a:extLst>
            </p:cNvPr>
            <p:cNvCxnSpPr/>
            <p:nvPr/>
          </p:nvCxnSpPr>
          <p:spPr>
            <a:xfrm>
              <a:off x="6101517" y="2876516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$ľïdê">
              <a:extLst>
                <a:ext uri="{FF2B5EF4-FFF2-40B4-BE49-F238E27FC236}">
                  <a16:creationId xmlns:a16="http://schemas.microsoft.com/office/drawing/2014/main" xmlns="" id="{BCDA0BC8-F29E-4FE6-8D3E-55F7AC5052FF}"/>
                </a:ext>
              </a:extLst>
            </p:cNvPr>
            <p:cNvSpPr txBox="1"/>
            <p:nvPr/>
          </p:nvSpPr>
          <p:spPr>
            <a:xfrm>
              <a:off x="5485198" y="2524861"/>
              <a:ext cx="1232292" cy="1976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Text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CF3F4CA-3FA0-4065-A4CA-F815971FDC1C}"/>
                </a:ext>
              </a:extLst>
            </p:cNvPr>
            <p:cNvCxnSpPr/>
            <p:nvPr/>
          </p:nvCxnSpPr>
          <p:spPr>
            <a:xfrm>
              <a:off x="9523597" y="2890044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ṡḷïḋé">
              <a:extLst>
                <a:ext uri="{FF2B5EF4-FFF2-40B4-BE49-F238E27FC236}">
                  <a16:creationId xmlns:a16="http://schemas.microsoft.com/office/drawing/2014/main" xmlns="" id="{0CD2AC83-6C9C-46FC-8787-97D7C334C0BB}"/>
                </a:ext>
              </a:extLst>
            </p:cNvPr>
            <p:cNvSpPr txBox="1"/>
            <p:nvPr/>
          </p:nvSpPr>
          <p:spPr>
            <a:xfrm>
              <a:off x="8907450" y="2574868"/>
              <a:ext cx="1232292" cy="1976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Text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4685878-1430-4DAA-A04D-84E5F148CCB8}"/>
                </a:ext>
              </a:extLst>
            </p:cNvPr>
            <p:cNvCxnSpPr/>
            <p:nvPr/>
          </p:nvCxnSpPr>
          <p:spPr>
            <a:xfrm>
              <a:off x="4384787" y="3822402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ṧľîďé">
              <a:extLst>
                <a:ext uri="{FF2B5EF4-FFF2-40B4-BE49-F238E27FC236}">
                  <a16:creationId xmlns:a16="http://schemas.microsoft.com/office/drawing/2014/main" xmlns="" id="{A42A33E9-E327-4E66-BEE1-C80B29217C6E}"/>
                </a:ext>
              </a:extLst>
            </p:cNvPr>
            <p:cNvSpPr txBox="1"/>
            <p:nvPr/>
          </p:nvSpPr>
          <p:spPr>
            <a:xfrm>
              <a:off x="3779898" y="4526393"/>
              <a:ext cx="1232292" cy="22584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</a:rPr>
                <a:t>Text here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918DA0C-FA94-4EE1-80E6-470F10F94B65}"/>
                </a:ext>
              </a:extLst>
            </p:cNvPr>
            <p:cNvCxnSpPr/>
            <p:nvPr/>
          </p:nvCxnSpPr>
          <p:spPr>
            <a:xfrm>
              <a:off x="7780351" y="3808874"/>
              <a:ext cx="0" cy="479333"/>
            </a:xfrm>
            <a:prstGeom prst="line">
              <a:avLst/>
            </a:prstGeom>
            <a:ln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ṧļîḋe">
              <a:extLst>
                <a:ext uri="{FF2B5EF4-FFF2-40B4-BE49-F238E27FC236}">
                  <a16:creationId xmlns:a16="http://schemas.microsoft.com/office/drawing/2014/main" xmlns="" id="{5B2C8284-590E-460A-9A00-C0B1852F6786}"/>
                </a:ext>
              </a:extLst>
            </p:cNvPr>
            <p:cNvSpPr txBox="1"/>
            <p:nvPr/>
          </p:nvSpPr>
          <p:spPr>
            <a:xfrm>
              <a:off x="7197942" y="4465855"/>
              <a:ext cx="1232292" cy="22584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lnSpcReduction="10000"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</a:rPr>
                <a:t>Text here</a:t>
              </a: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16" name="îSḷíḑe">
              <a:extLst>
                <a:ext uri="{FF2B5EF4-FFF2-40B4-BE49-F238E27FC236}">
                  <a16:creationId xmlns:a16="http://schemas.microsoft.com/office/drawing/2014/main" xmlns="" id="{5F959F8E-7003-4430-978B-ECD359182155}"/>
                </a:ext>
              </a:extLst>
            </p:cNvPr>
            <p:cNvSpPr/>
            <p:nvPr/>
          </p:nvSpPr>
          <p:spPr>
            <a:xfrm flipV="1">
              <a:off x="3414799" y="2595572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ṥļïďê">
              <a:extLst>
                <a:ext uri="{FF2B5EF4-FFF2-40B4-BE49-F238E27FC236}">
                  <a16:creationId xmlns:a16="http://schemas.microsoft.com/office/drawing/2014/main" xmlns="" id="{F128163D-2E1E-4160-982C-61C0B921E444}"/>
                </a:ext>
              </a:extLst>
            </p:cNvPr>
            <p:cNvSpPr/>
            <p:nvPr/>
          </p:nvSpPr>
          <p:spPr>
            <a:xfrm>
              <a:off x="1712744" y="3625170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ŝľïḑè">
              <a:extLst>
                <a:ext uri="{FF2B5EF4-FFF2-40B4-BE49-F238E27FC236}">
                  <a16:creationId xmlns:a16="http://schemas.microsoft.com/office/drawing/2014/main" xmlns="" id="{35261E5A-2C38-48EA-AA3F-A8B9223C4929}"/>
                </a:ext>
              </a:extLst>
            </p:cNvPr>
            <p:cNvSpPr/>
            <p:nvPr/>
          </p:nvSpPr>
          <p:spPr>
            <a:xfrm flipV="1">
              <a:off x="6818910" y="2595572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lïḋè">
              <a:extLst>
                <a:ext uri="{FF2B5EF4-FFF2-40B4-BE49-F238E27FC236}">
                  <a16:creationId xmlns:a16="http://schemas.microsoft.com/office/drawing/2014/main" xmlns="" id="{30CAC833-CF92-4AB4-A6D2-CC936C35DDB9}"/>
                </a:ext>
              </a:extLst>
            </p:cNvPr>
            <p:cNvSpPr/>
            <p:nvPr/>
          </p:nvSpPr>
          <p:spPr>
            <a:xfrm>
              <a:off x="5124084" y="3625170"/>
              <a:ext cx="1931487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ṣļidê">
              <a:extLst>
                <a:ext uri="{FF2B5EF4-FFF2-40B4-BE49-F238E27FC236}">
                  <a16:creationId xmlns:a16="http://schemas.microsoft.com/office/drawing/2014/main" xmlns="" id="{DA5D58EA-8340-47E1-A26F-F5FB9FA8D340}"/>
                </a:ext>
              </a:extLst>
            </p:cNvPr>
            <p:cNvSpPr/>
            <p:nvPr/>
          </p:nvSpPr>
          <p:spPr>
            <a:xfrm>
              <a:off x="8528195" y="3625170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ṧḻíḋê">
              <a:extLst>
                <a:ext uri="{FF2B5EF4-FFF2-40B4-BE49-F238E27FC236}">
                  <a16:creationId xmlns:a16="http://schemas.microsoft.com/office/drawing/2014/main" xmlns="" id="{E1A01C57-2115-4039-8654-4B40C3D0D020}"/>
                </a:ext>
              </a:extLst>
            </p:cNvPr>
            <p:cNvSpPr/>
            <p:nvPr/>
          </p:nvSpPr>
          <p:spPr>
            <a:xfrm>
              <a:off x="2459720" y="3364970"/>
              <a:ext cx="440366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šḷîďê">
              <a:extLst>
                <a:ext uri="{FF2B5EF4-FFF2-40B4-BE49-F238E27FC236}">
                  <a16:creationId xmlns:a16="http://schemas.microsoft.com/office/drawing/2014/main" xmlns="" id="{40167F3E-1C9A-4DE5-8DFD-83D5B1E1B564}"/>
                </a:ext>
              </a:extLst>
            </p:cNvPr>
            <p:cNvSpPr/>
            <p:nvPr/>
          </p:nvSpPr>
          <p:spPr>
            <a:xfrm>
              <a:off x="7563330" y="3364970"/>
              <a:ext cx="440366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ḻîḑè">
              <a:extLst>
                <a:ext uri="{FF2B5EF4-FFF2-40B4-BE49-F238E27FC236}">
                  <a16:creationId xmlns:a16="http://schemas.microsoft.com/office/drawing/2014/main" xmlns="" id="{E67CC55E-F8C4-4823-BDC1-C21A273E2BB9}"/>
                </a:ext>
              </a:extLst>
            </p:cNvPr>
            <p:cNvSpPr/>
            <p:nvPr/>
          </p:nvSpPr>
          <p:spPr>
            <a:xfrm>
              <a:off x="4160755" y="3364970"/>
              <a:ext cx="440366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ŝliḑè">
              <a:extLst>
                <a:ext uri="{FF2B5EF4-FFF2-40B4-BE49-F238E27FC236}">
                  <a16:creationId xmlns:a16="http://schemas.microsoft.com/office/drawing/2014/main" xmlns="" id="{E6F1253E-16B6-473C-9109-193566219AAC}"/>
                </a:ext>
              </a:extLst>
            </p:cNvPr>
            <p:cNvSpPr/>
            <p:nvPr/>
          </p:nvSpPr>
          <p:spPr>
            <a:xfrm>
              <a:off x="9304787" y="3364970"/>
              <a:ext cx="439321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ṧḷíḍe">
              <a:extLst>
                <a:ext uri="{FF2B5EF4-FFF2-40B4-BE49-F238E27FC236}">
                  <a16:creationId xmlns:a16="http://schemas.microsoft.com/office/drawing/2014/main" xmlns="" id="{0707479B-8F1B-40AB-865C-E1607BECD2F6}"/>
                </a:ext>
              </a:extLst>
            </p:cNvPr>
            <p:cNvSpPr/>
            <p:nvPr/>
          </p:nvSpPr>
          <p:spPr>
            <a:xfrm>
              <a:off x="5888081" y="3364970"/>
              <a:ext cx="439321" cy="4404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67"/>
                  </a:moveTo>
                  <a:cubicBezTo>
                    <a:pt x="125847" y="41002"/>
                    <a:pt x="125847" y="78985"/>
                    <a:pt x="102419" y="102419"/>
                  </a:cubicBezTo>
                  <a:cubicBezTo>
                    <a:pt x="78985" y="125853"/>
                    <a:pt x="41002" y="125853"/>
                    <a:pt x="17567" y="102419"/>
                  </a:cubicBezTo>
                  <a:cubicBezTo>
                    <a:pt x="-5860" y="78985"/>
                    <a:pt x="-5860" y="41002"/>
                    <a:pt x="17567" y="17567"/>
                  </a:cubicBezTo>
                  <a:cubicBezTo>
                    <a:pt x="41002" y="-5860"/>
                    <a:pt x="78985" y="-5860"/>
                    <a:pt x="102419" y="17567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şľïḓe">
              <a:extLst>
                <a:ext uri="{FF2B5EF4-FFF2-40B4-BE49-F238E27FC236}">
                  <a16:creationId xmlns:a16="http://schemas.microsoft.com/office/drawing/2014/main" xmlns="" id="{C0A34117-881B-4A30-931D-D800B16228DB}"/>
                </a:ext>
              </a:extLst>
            </p:cNvPr>
            <p:cNvSpPr txBox="1"/>
            <p:nvPr/>
          </p:nvSpPr>
          <p:spPr>
            <a:xfrm>
              <a:off x="2442873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7" name="ïŝľíḑé">
              <a:extLst>
                <a:ext uri="{FF2B5EF4-FFF2-40B4-BE49-F238E27FC236}">
                  <a16:creationId xmlns:a16="http://schemas.microsoft.com/office/drawing/2014/main" xmlns="" id="{177DFE08-9D2D-4485-A721-EFC9A3DB7CF9}"/>
                </a:ext>
              </a:extLst>
            </p:cNvPr>
            <p:cNvSpPr txBox="1"/>
            <p:nvPr/>
          </p:nvSpPr>
          <p:spPr>
            <a:xfrm>
              <a:off x="4143282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8" name="îṡḻíḓe">
              <a:extLst>
                <a:ext uri="{FF2B5EF4-FFF2-40B4-BE49-F238E27FC236}">
                  <a16:creationId xmlns:a16="http://schemas.microsoft.com/office/drawing/2014/main" xmlns="" id="{DFF170CA-0E5F-4B84-BA2B-3843B2AEE5B0}"/>
                </a:ext>
              </a:extLst>
            </p:cNvPr>
            <p:cNvSpPr txBox="1"/>
            <p:nvPr/>
          </p:nvSpPr>
          <p:spPr>
            <a:xfrm>
              <a:off x="5875590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9" name="ís1iďè">
              <a:extLst>
                <a:ext uri="{FF2B5EF4-FFF2-40B4-BE49-F238E27FC236}">
                  <a16:creationId xmlns:a16="http://schemas.microsoft.com/office/drawing/2014/main" xmlns="" id="{131E6923-B59A-4ABF-B91D-F3BA08DD7992}"/>
                </a:ext>
              </a:extLst>
            </p:cNvPr>
            <p:cNvSpPr txBox="1"/>
            <p:nvPr/>
          </p:nvSpPr>
          <p:spPr>
            <a:xfrm>
              <a:off x="7556755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30" name="îşlíḍé">
              <a:extLst>
                <a:ext uri="{FF2B5EF4-FFF2-40B4-BE49-F238E27FC236}">
                  <a16:creationId xmlns:a16="http://schemas.microsoft.com/office/drawing/2014/main" xmlns="" id="{A5EB1F8A-1999-41E2-83F3-9411700639AB}"/>
                </a:ext>
              </a:extLst>
            </p:cNvPr>
            <p:cNvSpPr txBox="1"/>
            <p:nvPr/>
          </p:nvSpPr>
          <p:spPr>
            <a:xfrm>
              <a:off x="9297058" y="3457518"/>
              <a:ext cx="475578" cy="296541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/>
              <a:r>
                <a:rPr lang="de-DE" sz="1501">
                  <a:solidFill>
                    <a:schemeClr val="accent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31" name="išľïdê">
              <a:extLst>
                <a:ext uri="{FF2B5EF4-FFF2-40B4-BE49-F238E27FC236}">
                  <a16:creationId xmlns:a16="http://schemas.microsoft.com/office/drawing/2014/main" xmlns="" id="{21EB5D27-A261-4367-9417-08DF2919A997}"/>
                </a:ext>
              </a:extLst>
            </p:cNvPr>
            <p:cNvSpPr/>
            <p:nvPr/>
          </p:nvSpPr>
          <p:spPr>
            <a:xfrm flipV="1">
              <a:off x="10240644" y="2595572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ṡľïďê">
              <a:extLst>
                <a:ext uri="{FF2B5EF4-FFF2-40B4-BE49-F238E27FC236}">
                  <a16:creationId xmlns:a16="http://schemas.microsoft.com/office/drawing/2014/main" xmlns="" id="{DCC366CB-88C5-4664-93E5-0BC4FA29320F}"/>
                </a:ext>
              </a:extLst>
            </p:cNvPr>
            <p:cNvSpPr/>
            <p:nvPr/>
          </p:nvSpPr>
          <p:spPr>
            <a:xfrm flipV="1">
              <a:off x="0" y="2595572"/>
              <a:ext cx="1951356" cy="961958"/>
            </a:xfrm>
            <a:custGeom>
              <a:avLst/>
              <a:gdLst>
                <a:gd name="connsiteX0" fmla="*/ 0 w 2223735"/>
                <a:gd name="connsiteY0" fmla="*/ 0 h 1107346"/>
                <a:gd name="connsiteX1" fmla="*/ 280086 w 2223735"/>
                <a:gd name="connsiteY1" fmla="*/ 0 h 1107346"/>
                <a:gd name="connsiteX2" fmla="*/ 284141 w 2223735"/>
                <a:gd name="connsiteY2" fmla="*/ 80308 h 1107346"/>
                <a:gd name="connsiteX3" fmla="*/ 1111867 w 2223735"/>
                <a:gd name="connsiteY3" fmla="*/ 827260 h 1107346"/>
                <a:gd name="connsiteX4" fmla="*/ 1939593 w 2223735"/>
                <a:gd name="connsiteY4" fmla="*/ 80308 h 1107346"/>
                <a:gd name="connsiteX5" fmla="*/ 1943649 w 2223735"/>
                <a:gd name="connsiteY5" fmla="*/ 0 h 1107346"/>
                <a:gd name="connsiteX6" fmla="*/ 2223735 w 2223735"/>
                <a:gd name="connsiteY6" fmla="*/ 0 h 1107346"/>
                <a:gd name="connsiteX7" fmla="*/ 2218233 w 2223735"/>
                <a:gd name="connsiteY7" fmla="*/ 108945 h 1107346"/>
                <a:gd name="connsiteX8" fmla="*/ 1111867 w 2223735"/>
                <a:gd name="connsiteY8" fmla="*/ 1107346 h 1107346"/>
                <a:gd name="connsiteX9" fmla="*/ 5501 w 2223735"/>
                <a:gd name="connsiteY9" fmla="*/ 108945 h 110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3735" h="1107346">
                  <a:moveTo>
                    <a:pt x="0" y="0"/>
                  </a:moveTo>
                  <a:lnTo>
                    <a:pt x="280086" y="0"/>
                  </a:lnTo>
                  <a:lnTo>
                    <a:pt x="284141" y="80308"/>
                  </a:lnTo>
                  <a:cubicBezTo>
                    <a:pt x="326749" y="499860"/>
                    <a:pt x="681074" y="827260"/>
                    <a:pt x="1111867" y="827260"/>
                  </a:cubicBezTo>
                  <a:cubicBezTo>
                    <a:pt x="1542661" y="827260"/>
                    <a:pt x="1896986" y="499860"/>
                    <a:pt x="1939593" y="80308"/>
                  </a:cubicBezTo>
                  <a:lnTo>
                    <a:pt x="1943649" y="0"/>
                  </a:lnTo>
                  <a:lnTo>
                    <a:pt x="2223735" y="0"/>
                  </a:lnTo>
                  <a:lnTo>
                    <a:pt x="2218233" y="108945"/>
                  </a:lnTo>
                  <a:cubicBezTo>
                    <a:pt x="2161282" y="669732"/>
                    <a:pt x="1687680" y="1107346"/>
                    <a:pt x="1111867" y="1107346"/>
                  </a:cubicBezTo>
                  <a:cubicBezTo>
                    <a:pt x="536055" y="1107346"/>
                    <a:pt x="62452" y="669732"/>
                    <a:pt x="5501" y="108945"/>
                  </a:cubicBezTo>
                  <a:close/>
                </a:path>
              </a:pathLst>
            </a:custGeom>
            <a:solidFill>
              <a:schemeClr val="bg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063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33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0D74A74-E28F-4407-8029-8688001547D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55959"/>
            <a:ext cx="10850563" cy="2129250"/>
            <a:chOff x="669925" y="2255959"/>
            <a:chExt cx="10850563" cy="2129250"/>
          </a:xfrm>
        </p:grpSpPr>
        <p:grpSp>
          <p:nvGrpSpPr>
            <p:cNvPr id="6" name="ïŝlîḓe">
              <a:extLst>
                <a:ext uri="{FF2B5EF4-FFF2-40B4-BE49-F238E27FC236}">
                  <a16:creationId xmlns:a16="http://schemas.microsoft.com/office/drawing/2014/main" xmlns="" id="{67DC1F26-ED16-435B-BF85-38D164340F60}"/>
                </a:ext>
              </a:extLst>
            </p:cNvPr>
            <p:cNvGrpSpPr/>
            <p:nvPr/>
          </p:nvGrpSpPr>
          <p:grpSpPr>
            <a:xfrm>
              <a:off x="3868401" y="2619360"/>
              <a:ext cx="4476949" cy="1619283"/>
              <a:chOff x="3868401" y="2619360"/>
              <a:chExt cx="4476949" cy="1619283"/>
            </a:xfrm>
          </p:grpSpPr>
          <p:sp>
            <p:nvSpPr>
              <p:cNvPr id="17" name="ïṣlíḑe">
                <a:extLst>
                  <a:ext uri="{FF2B5EF4-FFF2-40B4-BE49-F238E27FC236}">
                    <a16:creationId xmlns:a16="http://schemas.microsoft.com/office/drawing/2014/main" xmlns="" id="{187EA8E8-2F54-486A-93D9-70BC27EF0DCC}"/>
                  </a:ext>
                </a:extLst>
              </p:cNvPr>
              <p:cNvSpPr/>
              <p:nvPr/>
            </p:nvSpPr>
            <p:spPr>
              <a:xfrm>
                <a:off x="6147753" y="2619360"/>
                <a:ext cx="2197597" cy="1619283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ṡ1îďè">
                <a:extLst>
                  <a:ext uri="{FF2B5EF4-FFF2-40B4-BE49-F238E27FC236}">
                    <a16:creationId xmlns:a16="http://schemas.microsoft.com/office/drawing/2014/main" xmlns="" id="{7C9E8B2F-EAEC-478D-906F-6C8FF0EFBE47}"/>
                  </a:ext>
                </a:extLst>
              </p:cNvPr>
              <p:cNvSpPr/>
              <p:nvPr/>
            </p:nvSpPr>
            <p:spPr>
              <a:xfrm flipH="1">
                <a:off x="3868401" y="2619360"/>
                <a:ext cx="2197597" cy="1619283"/>
              </a:xfrm>
              <a:prstGeom prst="homePlat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 anchorCtr="0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iṧ1îde">
              <a:extLst>
                <a:ext uri="{FF2B5EF4-FFF2-40B4-BE49-F238E27FC236}">
                  <a16:creationId xmlns:a16="http://schemas.microsoft.com/office/drawing/2014/main" xmlns="" id="{E603CF5B-4D5B-4D43-8374-31090AEB6890}"/>
                </a:ext>
              </a:extLst>
            </p:cNvPr>
            <p:cNvGrpSpPr/>
            <p:nvPr/>
          </p:nvGrpSpPr>
          <p:grpSpPr>
            <a:xfrm>
              <a:off x="9471957" y="2255959"/>
              <a:ext cx="914400" cy="914400"/>
              <a:chOff x="9733216" y="2255959"/>
              <a:chExt cx="914400" cy="914400"/>
            </a:xfrm>
          </p:grpSpPr>
          <p:sp>
            <p:nvSpPr>
              <p:cNvPr id="15" name="ïṡḻiḋê">
                <a:extLst>
                  <a:ext uri="{FF2B5EF4-FFF2-40B4-BE49-F238E27FC236}">
                    <a16:creationId xmlns:a16="http://schemas.microsoft.com/office/drawing/2014/main" xmlns="" id="{1E31B5C9-3550-49D5-9996-ECE6D04CB060}"/>
                  </a:ext>
                </a:extLst>
              </p:cNvPr>
              <p:cNvSpPr/>
              <p:nvPr/>
            </p:nvSpPr>
            <p:spPr>
              <a:xfrm>
                <a:off x="9733216" y="2255959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ïṡlïḋé">
                <a:extLst>
                  <a:ext uri="{FF2B5EF4-FFF2-40B4-BE49-F238E27FC236}">
                    <a16:creationId xmlns:a16="http://schemas.microsoft.com/office/drawing/2014/main" xmlns="" id="{DEBF49D2-939A-443D-A0D0-8594532A11EC}"/>
                  </a:ext>
                </a:extLst>
              </p:cNvPr>
              <p:cNvSpPr/>
              <p:nvPr/>
            </p:nvSpPr>
            <p:spPr bwMode="auto">
              <a:xfrm>
                <a:off x="9961207" y="2519461"/>
                <a:ext cx="458418" cy="38739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ṧļiḍé">
              <a:extLst>
                <a:ext uri="{FF2B5EF4-FFF2-40B4-BE49-F238E27FC236}">
                  <a16:creationId xmlns:a16="http://schemas.microsoft.com/office/drawing/2014/main" xmlns="" id="{FC4F7652-0068-4DA9-9E76-CFA2751872A0}"/>
                </a:ext>
              </a:extLst>
            </p:cNvPr>
            <p:cNvGrpSpPr/>
            <p:nvPr/>
          </p:nvGrpSpPr>
          <p:grpSpPr>
            <a:xfrm>
              <a:off x="1811962" y="2255959"/>
              <a:ext cx="914400" cy="914400"/>
              <a:chOff x="1970341" y="2255959"/>
              <a:chExt cx="914400" cy="914400"/>
            </a:xfrm>
          </p:grpSpPr>
          <p:sp>
            <p:nvSpPr>
              <p:cNvPr id="13" name="íšľïdè">
                <a:extLst>
                  <a:ext uri="{FF2B5EF4-FFF2-40B4-BE49-F238E27FC236}">
                    <a16:creationId xmlns:a16="http://schemas.microsoft.com/office/drawing/2014/main" xmlns="" id="{8C4791FB-1565-4EE6-9255-5FBFEEF1039B}"/>
                  </a:ext>
                </a:extLst>
              </p:cNvPr>
              <p:cNvSpPr/>
              <p:nvPr/>
            </p:nvSpPr>
            <p:spPr>
              <a:xfrm>
                <a:off x="1970341" y="2255959"/>
                <a:ext cx="914400" cy="914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ïŝliḋè">
                <a:extLst>
                  <a:ext uri="{FF2B5EF4-FFF2-40B4-BE49-F238E27FC236}">
                    <a16:creationId xmlns:a16="http://schemas.microsoft.com/office/drawing/2014/main" xmlns="" id="{767C6FCF-3178-422A-8C9D-E70DB9ACB5C0}"/>
                  </a:ext>
                </a:extLst>
              </p:cNvPr>
              <p:cNvSpPr/>
              <p:nvPr/>
            </p:nvSpPr>
            <p:spPr bwMode="auto">
              <a:xfrm>
                <a:off x="2216060" y="2473406"/>
                <a:ext cx="422961" cy="479506"/>
              </a:xfrm>
              <a:custGeom>
                <a:avLst/>
                <a:gdLst>
                  <a:gd name="connsiteX0" fmla="*/ 99685 w 296863"/>
                  <a:gd name="connsiteY0" fmla="*/ 290512 h 336550"/>
                  <a:gd name="connsiteX1" fmla="*/ 90488 w 296863"/>
                  <a:gd name="connsiteY1" fmla="*/ 299244 h 336550"/>
                  <a:gd name="connsiteX2" fmla="*/ 99685 w 296863"/>
                  <a:gd name="connsiteY2" fmla="*/ 307975 h 336550"/>
                  <a:gd name="connsiteX3" fmla="*/ 119392 w 296863"/>
                  <a:gd name="connsiteY3" fmla="*/ 307975 h 336550"/>
                  <a:gd name="connsiteX4" fmla="*/ 128588 w 296863"/>
                  <a:gd name="connsiteY4" fmla="*/ 299244 h 336550"/>
                  <a:gd name="connsiteX5" fmla="*/ 119392 w 296863"/>
                  <a:gd name="connsiteY5" fmla="*/ 290512 h 336550"/>
                  <a:gd name="connsiteX6" fmla="*/ 99685 w 296863"/>
                  <a:gd name="connsiteY6" fmla="*/ 290512 h 336550"/>
                  <a:gd name="connsiteX7" fmla="*/ 0 w 296863"/>
                  <a:gd name="connsiteY7" fmla="*/ 277812 h 336550"/>
                  <a:gd name="connsiteX8" fmla="*/ 219075 w 296863"/>
                  <a:gd name="connsiteY8" fmla="*/ 277812 h 336550"/>
                  <a:gd name="connsiteX9" fmla="*/ 219075 w 296863"/>
                  <a:gd name="connsiteY9" fmla="*/ 324803 h 336550"/>
                  <a:gd name="connsiteX10" fmla="*/ 208517 w 296863"/>
                  <a:gd name="connsiteY10" fmla="*/ 336550 h 336550"/>
                  <a:gd name="connsiteX11" fmla="*/ 11877 w 296863"/>
                  <a:gd name="connsiteY11" fmla="*/ 336550 h 336550"/>
                  <a:gd name="connsiteX12" fmla="*/ 0 w 296863"/>
                  <a:gd name="connsiteY12" fmla="*/ 324803 h 336550"/>
                  <a:gd name="connsiteX13" fmla="*/ 0 w 296863"/>
                  <a:gd name="connsiteY13" fmla="*/ 277812 h 336550"/>
                  <a:gd name="connsiteX14" fmla="*/ 120721 w 296863"/>
                  <a:gd name="connsiteY14" fmla="*/ 42862 h 336550"/>
                  <a:gd name="connsiteX15" fmla="*/ 266630 w 296863"/>
                  <a:gd name="connsiteY15" fmla="*/ 42862 h 336550"/>
                  <a:gd name="connsiteX16" fmla="*/ 296863 w 296863"/>
                  <a:gd name="connsiteY16" fmla="*/ 71747 h 336550"/>
                  <a:gd name="connsiteX17" fmla="*/ 296863 w 296863"/>
                  <a:gd name="connsiteY17" fmla="*/ 151838 h 336550"/>
                  <a:gd name="connsiteX18" fmla="*/ 266630 w 296863"/>
                  <a:gd name="connsiteY18" fmla="*/ 182037 h 336550"/>
                  <a:gd name="connsiteX19" fmla="*/ 189075 w 296863"/>
                  <a:gd name="connsiteY19" fmla="*/ 182037 h 336550"/>
                  <a:gd name="connsiteX20" fmla="*/ 156213 w 296863"/>
                  <a:gd name="connsiteY20" fmla="*/ 214861 h 336550"/>
                  <a:gd name="connsiteX21" fmla="*/ 148326 w 296863"/>
                  <a:gd name="connsiteY21" fmla="*/ 217487 h 336550"/>
                  <a:gd name="connsiteX22" fmla="*/ 143068 w 296863"/>
                  <a:gd name="connsiteY22" fmla="*/ 217487 h 336550"/>
                  <a:gd name="connsiteX23" fmla="*/ 136495 w 296863"/>
                  <a:gd name="connsiteY23" fmla="*/ 206983 h 336550"/>
                  <a:gd name="connsiteX24" fmla="*/ 136495 w 296863"/>
                  <a:gd name="connsiteY24" fmla="*/ 182037 h 336550"/>
                  <a:gd name="connsiteX25" fmla="*/ 120721 w 296863"/>
                  <a:gd name="connsiteY25" fmla="*/ 182037 h 336550"/>
                  <a:gd name="connsiteX26" fmla="*/ 90488 w 296863"/>
                  <a:gd name="connsiteY26" fmla="*/ 151838 h 336550"/>
                  <a:gd name="connsiteX27" fmla="*/ 90488 w 296863"/>
                  <a:gd name="connsiteY27" fmla="*/ 71747 h 336550"/>
                  <a:gd name="connsiteX28" fmla="*/ 120721 w 296863"/>
                  <a:gd name="connsiteY28" fmla="*/ 42862 h 336550"/>
                  <a:gd name="connsiteX29" fmla="*/ 11877 w 296863"/>
                  <a:gd name="connsiteY29" fmla="*/ 0 h 336550"/>
                  <a:gd name="connsiteX30" fmla="*/ 208517 w 296863"/>
                  <a:gd name="connsiteY30" fmla="*/ 0 h 336550"/>
                  <a:gd name="connsiteX31" fmla="*/ 219075 w 296863"/>
                  <a:gd name="connsiteY31" fmla="*/ 11821 h 336550"/>
                  <a:gd name="connsiteX32" fmla="*/ 219075 w 296863"/>
                  <a:gd name="connsiteY32" fmla="*/ 24957 h 336550"/>
                  <a:gd name="connsiteX33" fmla="*/ 121415 w 296863"/>
                  <a:gd name="connsiteY33" fmla="*/ 24957 h 336550"/>
                  <a:gd name="connsiteX34" fmla="*/ 72585 w 296863"/>
                  <a:gd name="connsiteY34" fmla="*/ 72243 h 336550"/>
                  <a:gd name="connsiteX35" fmla="*/ 72585 w 296863"/>
                  <a:gd name="connsiteY35" fmla="*/ 152368 h 336550"/>
                  <a:gd name="connsiteX36" fmla="*/ 118776 w 296863"/>
                  <a:gd name="connsiteY36" fmla="*/ 200968 h 336550"/>
                  <a:gd name="connsiteX37" fmla="*/ 118776 w 296863"/>
                  <a:gd name="connsiteY37" fmla="*/ 207536 h 336550"/>
                  <a:gd name="connsiteX38" fmla="*/ 137252 w 296863"/>
                  <a:gd name="connsiteY38" fmla="*/ 233806 h 336550"/>
                  <a:gd name="connsiteX39" fmla="*/ 149130 w 296863"/>
                  <a:gd name="connsiteY39" fmla="*/ 236433 h 336550"/>
                  <a:gd name="connsiteX40" fmla="*/ 170245 w 296863"/>
                  <a:gd name="connsiteY40" fmla="*/ 228552 h 336550"/>
                  <a:gd name="connsiteX41" fmla="*/ 196640 w 296863"/>
                  <a:gd name="connsiteY41" fmla="*/ 200968 h 336550"/>
                  <a:gd name="connsiteX42" fmla="*/ 219075 w 296863"/>
                  <a:gd name="connsiteY42" fmla="*/ 200968 h 336550"/>
                  <a:gd name="connsiteX43" fmla="*/ 219075 w 296863"/>
                  <a:gd name="connsiteY43" fmla="*/ 258763 h 336550"/>
                  <a:gd name="connsiteX44" fmla="*/ 0 w 296863"/>
                  <a:gd name="connsiteY44" fmla="*/ 258763 h 336550"/>
                  <a:gd name="connsiteX45" fmla="*/ 0 w 296863"/>
                  <a:gd name="connsiteY45" fmla="*/ 11821 h 336550"/>
                  <a:gd name="connsiteX46" fmla="*/ 11877 w 296863"/>
                  <a:gd name="connsiteY4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96863" h="336550">
                    <a:moveTo>
                      <a:pt x="99685" y="290512"/>
                    </a:moveTo>
                    <a:cubicBezTo>
                      <a:pt x="94430" y="290512"/>
                      <a:pt x="90488" y="294254"/>
                      <a:pt x="90488" y="299244"/>
                    </a:cubicBezTo>
                    <a:cubicBezTo>
                      <a:pt x="90488" y="304233"/>
                      <a:pt x="94430" y="307975"/>
                      <a:pt x="99685" y="307975"/>
                    </a:cubicBezTo>
                    <a:cubicBezTo>
                      <a:pt x="99685" y="307975"/>
                      <a:pt x="99685" y="307975"/>
                      <a:pt x="119392" y="307975"/>
                    </a:cubicBezTo>
                    <a:cubicBezTo>
                      <a:pt x="124647" y="307975"/>
                      <a:pt x="128588" y="304233"/>
                      <a:pt x="128588" y="299244"/>
                    </a:cubicBezTo>
                    <a:cubicBezTo>
                      <a:pt x="128588" y="294254"/>
                      <a:pt x="124647" y="290512"/>
                      <a:pt x="119392" y="290512"/>
                    </a:cubicBezTo>
                    <a:cubicBezTo>
                      <a:pt x="119392" y="290512"/>
                      <a:pt x="119392" y="290512"/>
                      <a:pt x="99685" y="290512"/>
                    </a:cubicBezTo>
                    <a:close/>
                    <a:moveTo>
                      <a:pt x="0" y="277812"/>
                    </a:moveTo>
                    <a:lnTo>
                      <a:pt x="219075" y="277812"/>
                    </a:lnTo>
                    <a:cubicBezTo>
                      <a:pt x="219075" y="277812"/>
                      <a:pt x="219075" y="277812"/>
                      <a:pt x="219075" y="324803"/>
                    </a:cubicBezTo>
                    <a:cubicBezTo>
                      <a:pt x="219075" y="331329"/>
                      <a:pt x="213796" y="336550"/>
                      <a:pt x="208517" y="336550"/>
                    </a:cubicBezTo>
                    <a:cubicBezTo>
                      <a:pt x="208517" y="336550"/>
                      <a:pt x="208517" y="336550"/>
                      <a:pt x="11877" y="336550"/>
                    </a:cubicBezTo>
                    <a:cubicBezTo>
                      <a:pt x="5279" y="336550"/>
                      <a:pt x="0" y="331329"/>
                      <a:pt x="0" y="324803"/>
                    </a:cubicBezTo>
                    <a:cubicBezTo>
                      <a:pt x="0" y="324803"/>
                      <a:pt x="0" y="324803"/>
                      <a:pt x="0" y="277812"/>
                    </a:cubicBezTo>
                    <a:close/>
                    <a:moveTo>
                      <a:pt x="120721" y="42862"/>
                    </a:moveTo>
                    <a:cubicBezTo>
                      <a:pt x="120721" y="42862"/>
                      <a:pt x="120721" y="42862"/>
                      <a:pt x="266630" y="42862"/>
                    </a:cubicBezTo>
                    <a:cubicBezTo>
                      <a:pt x="283718" y="42862"/>
                      <a:pt x="296863" y="55991"/>
                      <a:pt x="296863" y="71747"/>
                    </a:cubicBezTo>
                    <a:cubicBezTo>
                      <a:pt x="296863" y="71747"/>
                      <a:pt x="296863" y="71747"/>
                      <a:pt x="296863" y="151838"/>
                    </a:cubicBezTo>
                    <a:cubicBezTo>
                      <a:pt x="296863" y="168907"/>
                      <a:pt x="283718" y="182037"/>
                      <a:pt x="266630" y="182037"/>
                    </a:cubicBezTo>
                    <a:cubicBezTo>
                      <a:pt x="266630" y="182037"/>
                      <a:pt x="266630" y="182037"/>
                      <a:pt x="189075" y="182037"/>
                    </a:cubicBezTo>
                    <a:cubicBezTo>
                      <a:pt x="189075" y="182037"/>
                      <a:pt x="189075" y="182037"/>
                      <a:pt x="156213" y="214861"/>
                    </a:cubicBezTo>
                    <a:cubicBezTo>
                      <a:pt x="153584" y="216174"/>
                      <a:pt x="150955" y="217487"/>
                      <a:pt x="148326" y="217487"/>
                    </a:cubicBezTo>
                    <a:cubicBezTo>
                      <a:pt x="147011" y="217487"/>
                      <a:pt x="144382" y="217487"/>
                      <a:pt x="143068" y="217487"/>
                    </a:cubicBezTo>
                    <a:cubicBezTo>
                      <a:pt x="139124" y="214861"/>
                      <a:pt x="136495" y="210922"/>
                      <a:pt x="136495" y="206983"/>
                    </a:cubicBezTo>
                    <a:cubicBezTo>
                      <a:pt x="136495" y="206983"/>
                      <a:pt x="136495" y="206983"/>
                      <a:pt x="136495" y="182037"/>
                    </a:cubicBezTo>
                    <a:cubicBezTo>
                      <a:pt x="136495" y="182037"/>
                      <a:pt x="136495" y="182037"/>
                      <a:pt x="120721" y="182037"/>
                    </a:cubicBezTo>
                    <a:cubicBezTo>
                      <a:pt x="103633" y="182037"/>
                      <a:pt x="90488" y="168907"/>
                      <a:pt x="90488" y="151838"/>
                    </a:cubicBezTo>
                    <a:cubicBezTo>
                      <a:pt x="90488" y="151838"/>
                      <a:pt x="90488" y="151838"/>
                      <a:pt x="90488" y="71747"/>
                    </a:cubicBezTo>
                    <a:cubicBezTo>
                      <a:pt x="90488" y="55991"/>
                      <a:pt x="103633" y="42862"/>
                      <a:pt x="120721" y="42862"/>
                    </a:cubicBezTo>
                    <a:close/>
                    <a:moveTo>
                      <a:pt x="11877" y="0"/>
                    </a:moveTo>
                    <a:cubicBezTo>
                      <a:pt x="11877" y="0"/>
                      <a:pt x="11877" y="0"/>
                      <a:pt x="208517" y="0"/>
                    </a:cubicBezTo>
                    <a:cubicBezTo>
                      <a:pt x="213796" y="0"/>
                      <a:pt x="219075" y="5254"/>
                      <a:pt x="219075" y="11821"/>
                    </a:cubicBezTo>
                    <a:cubicBezTo>
                      <a:pt x="219075" y="11821"/>
                      <a:pt x="219075" y="11821"/>
                      <a:pt x="219075" y="24957"/>
                    </a:cubicBezTo>
                    <a:cubicBezTo>
                      <a:pt x="219075" y="24957"/>
                      <a:pt x="219075" y="24957"/>
                      <a:pt x="121415" y="24957"/>
                    </a:cubicBezTo>
                    <a:cubicBezTo>
                      <a:pt x="95021" y="24957"/>
                      <a:pt x="72585" y="45973"/>
                      <a:pt x="72585" y="72243"/>
                    </a:cubicBezTo>
                    <a:cubicBezTo>
                      <a:pt x="72585" y="72243"/>
                      <a:pt x="72585" y="72243"/>
                      <a:pt x="72585" y="152368"/>
                    </a:cubicBezTo>
                    <a:cubicBezTo>
                      <a:pt x="72585" y="178638"/>
                      <a:pt x="93701" y="199654"/>
                      <a:pt x="118776" y="200968"/>
                    </a:cubicBezTo>
                    <a:cubicBezTo>
                      <a:pt x="118776" y="200968"/>
                      <a:pt x="118776" y="200968"/>
                      <a:pt x="118776" y="207536"/>
                    </a:cubicBezTo>
                    <a:cubicBezTo>
                      <a:pt x="118776" y="219357"/>
                      <a:pt x="126694" y="229865"/>
                      <a:pt x="137252" y="233806"/>
                    </a:cubicBezTo>
                    <a:cubicBezTo>
                      <a:pt x="141211" y="236433"/>
                      <a:pt x="145170" y="236433"/>
                      <a:pt x="149130" y="236433"/>
                    </a:cubicBezTo>
                    <a:cubicBezTo>
                      <a:pt x="157048" y="236433"/>
                      <a:pt x="163647" y="233806"/>
                      <a:pt x="170245" y="228552"/>
                    </a:cubicBezTo>
                    <a:cubicBezTo>
                      <a:pt x="170245" y="228552"/>
                      <a:pt x="170245" y="228552"/>
                      <a:pt x="196640" y="200968"/>
                    </a:cubicBezTo>
                    <a:cubicBezTo>
                      <a:pt x="196640" y="200968"/>
                      <a:pt x="196640" y="200968"/>
                      <a:pt x="219075" y="200968"/>
                    </a:cubicBezTo>
                    <a:cubicBezTo>
                      <a:pt x="219075" y="200968"/>
                      <a:pt x="219075" y="200968"/>
                      <a:pt x="219075" y="258763"/>
                    </a:cubicBezTo>
                    <a:lnTo>
                      <a:pt x="0" y="258763"/>
                    </a:lnTo>
                    <a:cubicBezTo>
                      <a:pt x="0" y="258763"/>
                      <a:pt x="0" y="258763"/>
                      <a:pt x="0" y="11821"/>
                    </a:cubicBezTo>
                    <a:cubicBezTo>
                      <a:pt x="0" y="5254"/>
                      <a:pt x="5279" y="0"/>
                      <a:pt x="118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isľiďe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669925" y="3829612"/>
              <a:ext cx="3198474" cy="55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ṣ1iḓé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669925" y="3387806"/>
              <a:ext cx="3198475" cy="433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líď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345351" y="3820886"/>
              <a:ext cx="3175136" cy="564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Sľîdé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8345351" y="3381004"/>
              <a:ext cx="3175137" cy="4398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680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43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019BAE-E01A-46FE-88BF-A8ACCB5559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130299"/>
            <a:ext cx="10867902" cy="5016501"/>
            <a:chOff x="651000" y="1130299"/>
            <a:chExt cx="10867902" cy="5016501"/>
          </a:xfrm>
        </p:grpSpPr>
        <p:grpSp>
          <p:nvGrpSpPr>
            <p:cNvPr id="6" name="iśḻiḑè">
              <a:extLst>
                <a:ext uri="{FF2B5EF4-FFF2-40B4-BE49-F238E27FC236}">
                  <a16:creationId xmlns:a16="http://schemas.microsoft.com/office/drawing/2014/main" xmlns="" id="{0612782C-0DD1-4427-9D4E-549E7D38EDEF}"/>
                </a:ext>
              </a:extLst>
            </p:cNvPr>
            <p:cNvGrpSpPr/>
            <p:nvPr/>
          </p:nvGrpSpPr>
          <p:grpSpPr>
            <a:xfrm>
              <a:off x="4385064" y="1791006"/>
              <a:ext cx="3421873" cy="4352630"/>
              <a:chOff x="4197907" y="1268760"/>
              <a:chExt cx="3811226" cy="4847878"/>
            </a:xfrm>
          </p:grpSpPr>
          <p:sp>
            <p:nvSpPr>
              <p:cNvPr id="22" name="î$1îďê">
                <a:extLst>
                  <a:ext uri="{FF2B5EF4-FFF2-40B4-BE49-F238E27FC236}">
                    <a16:creationId xmlns:a16="http://schemas.microsoft.com/office/drawing/2014/main" xmlns="" id="{8850379B-7703-4380-BD0D-A08DA99C2EA8}"/>
                  </a:ext>
                </a:extLst>
              </p:cNvPr>
              <p:cNvSpPr/>
              <p:nvPr/>
            </p:nvSpPr>
            <p:spPr bwMode="auto">
              <a:xfrm>
                <a:off x="6702048" y="2028702"/>
                <a:ext cx="1307085" cy="398478"/>
              </a:xfrm>
              <a:custGeom>
                <a:avLst/>
                <a:gdLst>
                  <a:gd name="T0" fmla="*/ 214 w 581"/>
                  <a:gd name="T1" fmla="*/ 0 h 177"/>
                  <a:gd name="T2" fmla="*/ 198 w 581"/>
                  <a:gd name="T3" fmla="*/ 1 h 177"/>
                  <a:gd name="T4" fmla="*/ 176 w 581"/>
                  <a:gd name="T5" fmla="*/ 8 h 177"/>
                  <a:gd name="T6" fmla="*/ 143 w 581"/>
                  <a:gd name="T7" fmla="*/ 38 h 177"/>
                  <a:gd name="T8" fmla="*/ 141 w 581"/>
                  <a:gd name="T9" fmla="*/ 39 h 177"/>
                  <a:gd name="T10" fmla="*/ 128 w 581"/>
                  <a:gd name="T11" fmla="*/ 75 h 177"/>
                  <a:gd name="T12" fmla="*/ 118 w 581"/>
                  <a:gd name="T13" fmla="*/ 75 h 177"/>
                  <a:gd name="T14" fmla="*/ 0 w 581"/>
                  <a:gd name="T15" fmla="*/ 177 h 177"/>
                  <a:gd name="T16" fmla="*/ 0 w 581"/>
                  <a:gd name="T17" fmla="*/ 177 h 177"/>
                  <a:gd name="T18" fmla="*/ 581 w 581"/>
                  <a:gd name="T19" fmla="*/ 177 h 177"/>
                  <a:gd name="T20" fmla="*/ 558 w 581"/>
                  <a:gd name="T21" fmla="*/ 127 h 177"/>
                  <a:gd name="T22" fmla="*/ 538 w 581"/>
                  <a:gd name="T23" fmla="*/ 110 h 177"/>
                  <a:gd name="T24" fmla="*/ 490 w 581"/>
                  <a:gd name="T25" fmla="*/ 94 h 177"/>
                  <a:gd name="T26" fmla="*/ 464 w 581"/>
                  <a:gd name="T27" fmla="*/ 95 h 177"/>
                  <a:gd name="T28" fmla="*/ 432 w 581"/>
                  <a:gd name="T29" fmla="*/ 107 h 177"/>
                  <a:gd name="T30" fmla="*/ 415 w 581"/>
                  <a:gd name="T31" fmla="*/ 80 h 177"/>
                  <a:gd name="T32" fmla="*/ 394 w 581"/>
                  <a:gd name="T33" fmla="*/ 62 h 177"/>
                  <a:gd name="T34" fmla="*/ 343 w 581"/>
                  <a:gd name="T35" fmla="*/ 44 h 177"/>
                  <a:gd name="T36" fmla="*/ 316 w 581"/>
                  <a:gd name="T37" fmla="*/ 46 h 177"/>
                  <a:gd name="T38" fmla="*/ 293 w 581"/>
                  <a:gd name="T39" fmla="*/ 53 h 177"/>
                  <a:gd name="T40" fmla="*/ 242 w 581"/>
                  <a:gd name="T41" fmla="*/ 4 h 177"/>
                  <a:gd name="T42" fmla="*/ 214 w 581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1" h="177">
                    <a:moveTo>
                      <a:pt x="214" y="0"/>
                    </a:moveTo>
                    <a:cubicBezTo>
                      <a:pt x="209" y="0"/>
                      <a:pt x="203" y="0"/>
                      <a:pt x="198" y="1"/>
                    </a:cubicBezTo>
                    <a:cubicBezTo>
                      <a:pt x="191" y="4"/>
                      <a:pt x="183" y="6"/>
                      <a:pt x="176" y="8"/>
                    </a:cubicBezTo>
                    <a:cubicBezTo>
                      <a:pt x="162" y="15"/>
                      <a:pt x="151" y="25"/>
                      <a:pt x="143" y="38"/>
                    </a:cubicBezTo>
                    <a:cubicBezTo>
                      <a:pt x="142" y="38"/>
                      <a:pt x="142" y="39"/>
                      <a:pt x="141" y="39"/>
                    </a:cubicBezTo>
                    <a:cubicBezTo>
                      <a:pt x="134" y="50"/>
                      <a:pt x="130" y="62"/>
                      <a:pt x="128" y="75"/>
                    </a:cubicBezTo>
                    <a:cubicBezTo>
                      <a:pt x="125" y="75"/>
                      <a:pt x="121" y="75"/>
                      <a:pt x="118" y="75"/>
                    </a:cubicBezTo>
                    <a:cubicBezTo>
                      <a:pt x="58" y="75"/>
                      <a:pt x="4" y="114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81" y="177"/>
                      <a:pt x="581" y="177"/>
                      <a:pt x="581" y="177"/>
                    </a:cubicBezTo>
                    <a:cubicBezTo>
                      <a:pt x="578" y="159"/>
                      <a:pt x="570" y="141"/>
                      <a:pt x="558" y="127"/>
                    </a:cubicBezTo>
                    <a:cubicBezTo>
                      <a:pt x="538" y="110"/>
                      <a:pt x="538" y="110"/>
                      <a:pt x="538" y="110"/>
                    </a:cubicBezTo>
                    <a:cubicBezTo>
                      <a:pt x="523" y="101"/>
                      <a:pt x="507" y="95"/>
                      <a:pt x="490" y="94"/>
                    </a:cubicBezTo>
                    <a:cubicBezTo>
                      <a:pt x="481" y="94"/>
                      <a:pt x="473" y="95"/>
                      <a:pt x="464" y="95"/>
                    </a:cubicBezTo>
                    <a:cubicBezTo>
                      <a:pt x="453" y="97"/>
                      <a:pt x="442" y="101"/>
                      <a:pt x="432" y="107"/>
                    </a:cubicBezTo>
                    <a:cubicBezTo>
                      <a:pt x="428" y="97"/>
                      <a:pt x="422" y="88"/>
                      <a:pt x="415" y="80"/>
                    </a:cubicBezTo>
                    <a:cubicBezTo>
                      <a:pt x="408" y="74"/>
                      <a:pt x="401" y="68"/>
                      <a:pt x="394" y="62"/>
                    </a:cubicBezTo>
                    <a:cubicBezTo>
                      <a:pt x="379" y="52"/>
                      <a:pt x="362" y="46"/>
                      <a:pt x="343" y="44"/>
                    </a:cubicBezTo>
                    <a:cubicBezTo>
                      <a:pt x="334" y="45"/>
                      <a:pt x="325" y="45"/>
                      <a:pt x="316" y="46"/>
                    </a:cubicBezTo>
                    <a:cubicBezTo>
                      <a:pt x="308" y="47"/>
                      <a:pt x="300" y="50"/>
                      <a:pt x="293" y="53"/>
                    </a:cubicBezTo>
                    <a:cubicBezTo>
                      <a:pt x="283" y="31"/>
                      <a:pt x="265" y="13"/>
                      <a:pt x="242" y="4"/>
                    </a:cubicBezTo>
                    <a:cubicBezTo>
                      <a:pt x="232" y="1"/>
                      <a:pt x="223" y="0"/>
                      <a:pt x="21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ṡḷîḑè">
                <a:extLst>
                  <a:ext uri="{FF2B5EF4-FFF2-40B4-BE49-F238E27FC236}">
                    <a16:creationId xmlns:a16="http://schemas.microsoft.com/office/drawing/2014/main" xmlns="" id="{126BCC1C-7AF8-4C54-85F9-C22FE34659E0}"/>
                  </a:ext>
                </a:extLst>
              </p:cNvPr>
              <p:cNvSpPr/>
              <p:nvPr/>
            </p:nvSpPr>
            <p:spPr bwMode="auto">
              <a:xfrm>
                <a:off x="4197907" y="2392268"/>
                <a:ext cx="1307085" cy="398478"/>
              </a:xfrm>
              <a:custGeom>
                <a:avLst/>
                <a:gdLst>
                  <a:gd name="T0" fmla="*/ 214 w 581"/>
                  <a:gd name="T1" fmla="*/ 0 h 177"/>
                  <a:gd name="T2" fmla="*/ 198 w 581"/>
                  <a:gd name="T3" fmla="*/ 1 h 177"/>
                  <a:gd name="T4" fmla="*/ 176 w 581"/>
                  <a:gd name="T5" fmla="*/ 8 h 177"/>
                  <a:gd name="T6" fmla="*/ 143 w 581"/>
                  <a:gd name="T7" fmla="*/ 38 h 177"/>
                  <a:gd name="T8" fmla="*/ 141 w 581"/>
                  <a:gd name="T9" fmla="*/ 39 h 177"/>
                  <a:gd name="T10" fmla="*/ 128 w 581"/>
                  <a:gd name="T11" fmla="*/ 75 h 177"/>
                  <a:gd name="T12" fmla="*/ 118 w 581"/>
                  <a:gd name="T13" fmla="*/ 75 h 177"/>
                  <a:gd name="T14" fmla="*/ 0 w 581"/>
                  <a:gd name="T15" fmla="*/ 177 h 177"/>
                  <a:gd name="T16" fmla="*/ 0 w 581"/>
                  <a:gd name="T17" fmla="*/ 177 h 177"/>
                  <a:gd name="T18" fmla="*/ 581 w 581"/>
                  <a:gd name="T19" fmla="*/ 177 h 177"/>
                  <a:gd name="T20" fmla="*/ 558 w 581"/>
                  <a:gd name="T21" fmla="*/ 127 h 177"/>
                  <a:gd name="T22" fmla="*/ 538 w 581"/>
                  <a:gd name="T23" fmla="*/ 110 h 177"/>
                  <a:gd name="T24" fmla="*/ 490 w 581"/>
                  <a:gd name="T25" fmla="*/ 94 h 177"/>
                  <a:gd name="T26" fmla="*/ 464 w 581"/>
                  <a:gd name="T27" fmla="*/ 95 h 177"/>
                  <a:gd name="T28" fmla="*/ 432 w 581"/>
                  <a:gd name="T29" fmla="*/ 107 h 177"/>
                  <a:gd name="T30" fmla="*/ 415 w 581"/>
                  <a:gd name="T31" fmla="*/ 80 h 177"/>
                  <a:gd name="T32" fmla="*/ 394 w 581"/>
                  <a:gd name="T33" fmla="*/ 62 h 177"/>
                  <a:gd name="T34" fmla="*/ 343 w 581"/>
                  <a:gd name="T35" fmla="*/ 44 h 177"/>
                  <a:gd name="T36" fmla="*/ 316 w 581"/>
                  <a:gd name="T37" fmla="*/ 46 h 177"/>
                  <a:gd name="T38" fmla="*/ 293 w 581"/>
                  <a:gd name="T39" fmla="*/ 53 h 177"/>
                  <a:gd name="T40" fmla="*/ 242 w 581"/>
                  <a:gd name="T41" fmla="*/ 4 h 177"/>
                  <a:gd name="T42" fmla="*/ 214 w 581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1" h="177">
                    <a:moveTo>
                      <a:pt x="214" y="0"/>
                    </a:moveTo>
                    <a:cubicBezTo>
                      <a:pt x="209" y="0"/>
                      <a:pt x="203" y="0"/>
                      <a:pt x="198" y="1"/>
                    </a:cubicBezTo>
                    <a:cubicBezTo>
                      <a:pt x="191" y="4"/>
                      <a:pt x="183" y="6"/>
                      <a:pt x="176" y="8"/>
                    </a:cubicBezTo>
                    <a:cubicBezTo>
                      <a:pt x="162" y="15"/>
                      <a:pt x="151" y="25"/>
                      <a:pt x="143" y="38"/>
                    </a:cubicBezTo>
                    <a:cubicBezTo>
                      <a:pt x="142" y="38"/>
                      <a:pt x="142" y="39"/>
                      <a:pt x="141" y="39"/>
                    </a:cubicBezTo>
                    <a:cubicBezTo>
                      <a:pt x="134" y="50"/>
                      <a:pt x="130" y="62"/>
                      <a:pt x="128" y="75"/>
                    </a:cubicBezTo>
                    <a:cubicBezTo>
                      <a:pt x="125" y="75"/>
                      <a:pt x="121" y="75"/>
                      <a:pt x="118" y="75"/>
                    </a:cubicBezTo>
                    <a:cubicBezTo>
                      <a:pt x="58" y="75"/>
                      <a:pt x="4" y="114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81" y="177"/>
                      <a:pt x="581" y="177"/>
                      <a:pt x="581" y="177"/>
                    </a:cubicBezTo>
                    <a:cubicBezTo>
                      <a:pt x="578" y="159"/>
                      <a:pt x="570" y="141"/>
                      <a:pt x="558" y="127"/>
                    </a:cubicBezTo>
                    <a:cubicBezTo>
                      <a:pt x="538" y="110"/>
                      <a:pt x="538" y="110"/>
                      <a:pt x="538" y="110"/>
                    </a:cubicBezTo>
                    <a:cubicBezTo>
                      <a:pt x="523" y="101"/>
                      <a:pt x="507" y="95"/>
                      <a:pt x="490" y="94"/>
                    </a:cubicBezTo>
                    <a:cubicBezTo>
                      <a:pt x="481" y="94"/>
                      <a:pt x="473" y="95"/>
                      <a:pt x="464" y="95"/>
                    </a:cubicBezTo>
                    <a:cubicBezTo>
                      <a:pt x="453" y="97"/>
                      <a:pt x="442" y="101"/>
                      <a:pt x="432" y="107"/>
                    </a:cubicBezTo>
                    <a:cubicBezTo>
                      <a:pt x="428" y="97"/>
                      <a:pt x="422" y="88"/>
                      <a:pt x="415" y="80"/>
                    </a:cubicBezTo>
                    <a:cubicBezTo>
                      <a:pt x="408" y="74"/>
                      <a:pt x="401" y="68"/>
                      <a:pt x="394" y="62"/>
                    </a:cubicBezTo>
                    <a:cubicBezTo>
                      <a:pt x="379" y="52"/>
                      <a:pt x="362" y="46"/>
                      <a:pt x="343" y="44"/>
                    </a:cubicBezTo>
                    <a:cubicBezTo>
                      <a:pt x="334" y="45"/>
                      <a:pt x="325" y="45"/>
                      <a:pt x="316" y="46"/>
                    </a:cubicBezTo>
                    <a:cubicBezTo>
                      <a:pt x="308" y="47"/>
                      <a:pt x="300" y="50"/>
                      <a:pt x="293" y="53"/>
                    </a:cubicBezTo>
                    <a:cubicBezTo>
                      <a:pt x="283" y="31"/>
                      <a:pt x="265" y="13"/>
                      <a:pt x="242" y="4"/>
                    </a:cubicBezTo>
                    <a:cubicBezTo>
                      <a:pt x="232" y="1"/>
                      <a:pt x="223" y="0"/>
                      <a:pt x="21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ṥḻîḋe">
                <a:extLst>
                  <a:ext uri="{FF2B5EF4-FFF2-40B4-BE49-F238E27FC236}">
                    <a16:creationId xmlns:a16="http://schemas.microsoft.com/office/drawing/2014/main" xmlns="" id="{055EDF3F-191E-4A36-9100-6C12380FD0BD}"/>
                  </a:ext>
                </a:extLst>
              </p:cNvPr>
              <p:cNvSpPr/>
              <p:nvPr/>
            </p:nvSpPr>
            <p:spPr bwMode="auto">
              <a:xfrm>
                <a:off x="5357427" y="1398260"/>
                <a:ext cx="1990464" cy="2625718"/>
              </a:xfrm>
              <a:custGeom>
                <a:avLst/>
                <a:gdLst>
                  <a:gd name="T0" fmla="*/ 0 w 1034"/>
                  <a:gd name="T1" fmla="*/ 1246 h 1364"/>
                  <a:gd name="T2" fmla="*/ 479 w 1034"/>
                  <a:gd name="T3" fmla="*/ 0 h 1364"/>
                  <a:gd name="T4" fmla="*/ 1034 w 1034"/>
                  <a:gd name="T5" fmla="*/ 1364 h 1364"/>
                  <a:gd name="T6" fmla="*/ 0 w 1034"/>
                  <a:gd name="T7" fmla="*/ 1246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4" h="1364">
                    <a:moveTo>
                      <a:pt x="0" y="1246"/>
                    </a:moveTo>
                    <a:lnTo>
                      <a:pt x="479" y="0"/>
                    </a:lnTo>
                    <a:lnTo>
                      <a:pt x="1034" y="1364"/>
                    </a:lnTo>
                    <a:lnTo>
                      <a:pt x="0" y="12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šḷïďê">
                <a:extLst>
                  <a:ext uri="{FF2B5EF4-FFF2-40B4-BE49-F238E27FC236}">
                    <a16:creationId xmlns:a16="http://schemas.microsoft.com/office/drawing/2014/main" xmlns="" id="{B630AFAC-FCBB-41B8-8650-78DC050B2EFB}"/>
                  </a:ext>
                </a:extLst>
              </p:cNvPr>
              <p:cNvSpPr/>
              <p:nvPr/>
            </p:nvSpPr>
            <p:spPr bwMode="auto">
              <a:xfrm>
                <a:off x="6292984" y="1427136"/>
                <a:ext cx="406178" cy="2082864"/>
              </a:xfrm>
              <a:custGeom>
                <a:avLst/>
                <a:gdLst>
                  <a:gd name="T0" fmla="*/ 0 w 211"/>
                  <a:gd name="T1" fmla="*/ 0 h 1082"/>
                  <a:gd name="T2" fmla="*/ 0 w 211"/>
                  <a:gd name="T3" fmla="*/ 1082 h 1082"/>
                  <a:gd name="T4" fmla="*/ 211 w 211"/>
                  <a:gd name="T5" fmla="*/ 521 h 1082"/>
                  <a:gd name="T6" fmla="*/ 0 w 211"/>
                  <a:gd name="T7" fmla="*/ 0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082">
                    <a:moveTo>
                      <a:pt x="0" y="0"/>
                    </a:moveTo>
                    <a:lnTo>
                      <a:pt x="0" y="1082"/>
                    </a:lnTo>
                    <a:lnTo>
                      <a:pt x="211" y="52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ś1iďe">
                <a:extLst>
                  <a:ext uri="{FF2B5EF4-FFF2-40B4-BE49-F238E27FC236}">
                    <a16:creationId xmlns:a16="http://schemas.microsoft.com/office/drawing/2014/main" xmlns="" id="{D7BA0BDF-56F7-4E44-B82D-BC0264B3A374}"/>
                  </a:ext>
                </a:extLst>
              </p:cNvPr>
              <p:cNvSpPr/>
              <p:nvPr/>
            </p:nvSpPr>
            <p:spPr bwMode="auto">
              <a:xfrm>
                <a:off x="4699073" y="1623487"/>
                <a:ext cx="1792188" cy="2400492"/>
              </a:xfrm>
              <a:custGeom>
                <a:avLst/>
                <a:gdLst>
                  <a:gd name="T0" fmla="*/ 0 w 931"/>
                  <a:gd name="T1" fmla="*/ 1139 h 1247"/>
                  <a:gd name="T2" fmla="*/ 431 w 931"/>
                  <a:gd name="T3" fmla="*/ 0 h 1247"/>
                  <a:gd name="T4" fmla="*/ 931 w 931"/>
                  <a:gd name="T5" fmla="*/ 1247 h 1247"/>
                  <a:gd name="T6" fmla="*/ 0 w 931"/>
                  <a:gd name="T7" fmla="*/ 1139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1" h="1247">
                    <a:moveTo>
                      <a:pt x="0" y="1139"/>
                    </a:moveTo>
                    <a:lnTo>
                      <a:pt x="431" y="0"/>
                    </a:lnTo>
                    <a:lnTo>
                      <a:pt x="931" y="1247"/>
                    </a:lnTo>
                    <a:lnTo>
                      <a:pt x="0" y="11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ṩḷîďê">
                <a:extLst>
                  <a:ext uri="{FF2B5EF4-FFF2-40B4-BE49-F238E27FC236}">
                    <a16:creationId xmlns:a16="http://schemas.microsoft.com/office/drawing/2014/main" xmlns="" id="{3765959F-881A-4D9E-A8F0-C022E06AE6D9}"/>
                  </a:ext>
                </a:extLst>
              </p:cNvPr>
              <p:cNvSpPr/>
              <p:nvPr/>
            </p:nvSpPr>
            <p:spPr bwMode="auto">
              <a:xfrm>
                <a:off x="5546079" y="1669688"/>
                <a:ext cx="743055" cy="2311941"/>
              </a:xfrm>
              <a:custGeom>
                <a:avLst/>
                <a:gdLst>
                  <a:gd name="T0" fmla="*/ 0 w 386"/>
                  <a:gd name="T1" fmla="*/ 0 h 1201"/>
                  <a:gd name="T2" fmla="*/ 0 w 386"/>
                  <a:gd name="T3" fmla="*/ 1167 h 1201"/>
                  <a:gd name="T4" fmla="*/ 295 w 386"/>
                  <a:gd name="T5" fmla="*/ 1201 h 1201"/>
                  <a:gd name="T6" fmla="*/ 386 w 386"/>
                  <a:gd name="T7" fmla="*/ 961 h 1201"/>
                  <a:gd name="T8" fmla="*/ 0 w 386"/>
                  <a:gd name="T9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201">
                    <a:moveTo>
                      <a:pt x="0" y="0"/>
                    </a:moveTo>
                    <a:lnTo>
                      <a:pt x="0" y="1167"/>
                    </a:lnTo>
                    <a:lnTo>
                      <a:pt x="295" y="1201"/>
                    </a:lnTo>
                    <a:lnTo>
                      <a:pt x="386" y="96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sḷíḍè">
                <a:extLst>
                  <a:ext uri="{FF2B5EF4-FFF2-40B4-BE49-F238E27FC236}">
                    <a16:creationId xmlns:a16="http://schemas.microsoft.com/office/drawing/2014/main" xmlns="" id="{7CC4D4B6-29B8-40C3-9764-99E833EE0B3D}"/>
                  </a:ext>
                </a:extLst>
              </p:cNvPr>
              <p:cNvSpPr/>
              <p:nvPr/>
            </p:nvSpPr>
            <p:spPr bwMode="auto">
              <a:xfrm>
                <a:off x="6010007" y="2064315"/>
                <a:ext cx="1736362" cy="2354292"/>
              </a:xfrm>
              <a:custGeom>
                <a:avLst/>
                <a:gdLst>
                  <a:gd name="T0" fmla="*/ 0 w 902"/>
                  <a:gd name="T1" fmla="*/ 1139 h 1223"/>
                  <a:gd name="T2" fmla="*/ 431 w 902"/>
                  <a:gd name="T3" fmla="*/ 0 h 1223"/>
                  <a:gd name="T4" fmla="*/ 902 w 902"/>
                  <a:gd name="T5" fmla="*/ 1223 h 1223"/>
                  <a:gd name="T6" fmla="*/ 0 w 902"/>
                  <a:gd name="T7" fmla="*/ 1139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2" h="1223">
                    <a:moveTo>
                      <a:pt x="0" y="1139"/>
                    </a:moveTo>
                    <a:lnTo>
                      <a:pt x="431" y="0"/>
                    </a:lnTo>
                    <a:lnTo>
                      <a:pt x="902" y="1223"/>
                    </a:lnTo>
                    <a:lnTo>
                      <a:pt x="0" y="11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ṩlîḓé">
                <a:extLst>
                  <a:ext uri="{FF2B5EF4-FFF2-40B4-BE49-F238E27FC236}">
                    <a16:creationId xmlns:a16="http://schemas.microsoft.com/office/drawing/2014/main" xmlns="" id="{671A9C68-2F60-4EB0-A7A5-94C3FDBDF641}"/>
                  </a:ext>
                </a:extLst>
              </p:cNvPr>
              <p:cNvSpPr/>
              <p:nvPr/>
            </p:nvSpPr>
            <p:spPr bwMode="auto">
              <a:xfrm>
                <a:off x="6847388" y="2085491"/>
                <a:ext cx="898982" cy="2333116"/>
              </a:xfrm>
              <a:custGeom>
                <a:avLst/>
                <a:gdLst>
                  <a:gd name="T0" fmla="*/ 271 w 399"/>
                  <a:gd name="T1" fmla="*/ 705 h 1038"/>
                  <a:gd name="T2" fmla="*/ 271 w 399"/>
                  <a:gd name="T3" fmla="*/ 705 h 1038"/>
                  <a:gd name="T4" fmla="*/ 399 w 399"/>
                  <a:gd name="T5" fmla="*/ 1038 h 1038"/>
                  <a:gd name="T6" fmla="*/ 271 w 399"/>
                  <a:gd name="T7" fmla="*/ 705 h 1038"/>
                  <a:gd name="T8" fmla="*/ 155 w 399"/>
                  <a:gd name="T9" fmla="*/ 404 h 1038"/>
                  <a:gd name="T10" fmla="*/ 155 w 399"/>
                  <a:gd name="T11" fmla="*/ 404 h 1038"/>
                  <a:gd name="T12" fmla="*/ 246 w 399"/>
                  <a:gd name="T13" fmla="*/ 640 h 1038"/>
                  <a:gd name="T14" fmla="*/ 246 w 399"/>
                  <a:gd name="T15" fmla="*/ 640 h 1038"/>
                  <a:gd name="T16" fmla="*/ 155 w 399"/>
                  <a:gd name="T17" fmla="*/ 404 h 1038"/>
                  <a:gd name="T18" fmla="*/ 128 w 399"/>
                  <a:gd name="T19" fmla="*/ 333 h 1038"/>
                  <a:gd name="T20" fmla="*/ 128 w 399"/>
                  <a:gd name="T21" fmla="*/ 333 h 1038"/>
                  <a:gd name="T22" fmla="*/ 146 w 399"/>
                  <a:gd name="T23" fmla="*/ 381 h 1038"/>
                  <a:gd name="T24" fmla="*/ 146 w 399"/>
                  <a:gd name="T25" fmla="*/ 381 h 1038"/>
                  <a:gd name="T26" fmla="*/ 128 w 399"/>
                  <a:gd name="T27" fmla="*/ 333 h 1038"/>
                  <a:gd name="T28" fmla="*/ 93 w 399"/>
                  <a:gd name="T29" fmla="*/ 243 h 1038"/>
                  <a:gd name="T30" fmla="*/ 93 w 399"/>
                  <a:gd name="T31" fmla="*/ 243 h 1038"/>
                  <a:gd name="T32" fmla="*/ 119 w 399"/>
                  <a:gd name="T33" fmla="*/ 309 h 1038"/>
                  <a:gd name="T34" fmla="*/ 119 w 399"/>
                  <a:gd name="T35" fmla="*/ 309 h 1038"/>
                  <a:gd name="T36" fmla="*/ 93 w 399"/>
                  <a:gd name="T37" fmla="*/ 243 h 1038"/>
                  <a:gd name="T38" fmla="*/ 86 w 399"/>
                  <a:gd name="T39" fmla="*/ 224 h 1038"/>
                  <a:gd name="T40" fmla="*/ 86 w 399"/>
                  <a:gd name="T41" fmla="*/ 225 h 1038"/>
                  <a:gd name="T42" fmla="*/ 92 w 399"/>
                  <a:gd name="T43" fmla="*/ 240 h 1038"/>
                  <a:gd name="T44" fmla="*/ 92 w 399"/>
                  <a:gd name="T45" fmla="*/ 240 h 1038"/>
                  <a:gd name="T46" fmla="*/ 86 w 399"/>
                  <a:gd name="T47" fmla="*/ 224 h 1038"/>
                  <a:gd name="T48" fmla="*/ 67 w 399"/>
                  <a:gd name="T49" fmla="*/ 175 h 1038"/>
                  <a:gd name="T50" fmla="*/ 67 w 399"/>
                  <a:gd name="T51" fmla="*/ 175 h 1038"/>
                  <a:gd name="T52" fmla="*/ 84 w 399"/>
                  <a:gd name="T53" fmla="*/ 219 h 1038"/>
                  <a:gd name="T54" fmla="*/ 84 w 399"/>
                  <a:gd name="T55" fmla="*/ 219 h 1038"/>
                  <a:gd name="T56" fmla="*/ 67 w 399"/>
                  <a:gd name="T57" fmla="*/ 175 h 1038"/>
                  <a:gd name="T58" fmla="*/ 35 w 399"/>
                  <a:gd name="T59" fmla="*/ 91 h 1038"/>
                  <a:gd name="T60" fmla="*/ 35 w 399"/>
                  <a:gd name="T61" fmla="*/ 91 h 1038"/>
                  <a:gd name="T62" fmla="*/ 61 w 399"/>
                  <a:gd name="T63" fmla="*/ 158 h 1038"/>
                  <a:gd name="T64" fmla="*/ 61 w 399"/>
                  <a:gd name="T65" fmla="*/ 158 h 1038"/>
                  <a:gd name="T66" fmla="*/ 35 w 399"/>
                  <a:gd name="T67" fmla="*/ 91 h 1038"/>
                  <a:gd name="T68" fmla="*/ 25 w 399"/>
                  <a:gd name="T69" fmla="*/ 65 h 1038"/>
                  <a:gd name="T70" fmla="*/ 25 w 399"/>
                  <a:gd name="T71" fmla="*/ 65 h 1038"/>
                  <a:gd name="T72" fmla="*/ 33 w 399"/>
                  <a:gd name="T73" fmla="*/ 86 h 1038"/>
                  <a:gd name="T74" fmla="*/ 33 w 399"/>
                  <a:gd name="T75" fmla="*/ 86 h 1038"/>
                  <a:gd name="T76" fmla="*/ 25 w 399"/>
                  <a:gd name="T77" fmla="*/ 65 h 1038"/>
                  <a:gd name="T78" fmla="*/ 0 w 399"/>
                  <a:gd name="T79" fmla="*/ 0 h 1038"/>
                  <a:gd name="T80" fmla="*/ 0 w 399"/>
                  <a:gd name="T81" fmla="*/ 1 h 1038"/>
                  <a:gd name="T82" fmla="*/ 24 w 399"/>
                  <a:gd name="T83" fmla="*/ 63 h 1038"/>
                  <a:gd name="T84" fmla="*/ 24 w 399"/>
                  <a:gd name="T85" fmla="*/ 63 h 1038"/>
                  <a:gd name="T86" fmla="*/ 0 w 399"/>
                  <a:gd name="T87" fmla="*/ 0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99" h="1038">
                    <a:moveTo>
                      <a:pt x="271" y="705"/>
                    </a:moveTo>
                    <a:cubicBezTo>
                      <a:pt x="271" y="705"/>
                      <a:pt x="271" y="705"/>
                      <a:pt x="271" y="705"/>
                    </a:cubicBezTo>
                    <a:cubicBezTo>
                      <a:pt x="399" y="1038"/>
                      <a:pt x="399" y="1038"/>
                      <a:pt x="399" y="1038"/>
                    </a:cubicBezTo>
                    <a:cubicBezTo>
                      <a:pt x="271" y="705"/>
                      <a:pt x="271" y="705"/>
                      <a:pt x="271" y="705"/>
                    </a:cubicBezTo>
                    <a:moveTo>
                      <a:pt x="155" y="404"/>
                    </a:moveTo>
                    <a:cubicBezTo>
                      <a:pt x="155" y="404"/>
                      <a:pt x="155" y="404"/>
                      <a:pt x="155" y="404"/>
                    </a:cubicBezTo>
                    <a:cubicBezTo>
                      <a:pt x="246" y="640"/>
                      <a:pt x="246" y="640"/>
                      <a:pt x="246" y="640"/>
                    </a:cubicBezTo>
                    <a:cubicBezTo>
                      <a:pt x="246" y="640"/>
                      <a:pt x="246" y="640"/>
                      <a:pt x="246" y="640"/>
                    </a:cubicBezTo>
                    <a:cubicBezTo>
                      <a:pt x="155" y="404"/>
                      <a:pt x="155" y="404"/>
                      <a:pt x="155" y="404"/>
                    </a:cubicBezTo>
                    <a:moveTo>
                      <a:pt x="128" y="333"/>
                    </a:moveTo>
                    <a:cubicBezTo>
                      <a:pt x="128" y="333"/>
                      <a:pt x="128" y="333"/>
                      <a:pt x="128" y="333"/>
                    </a:cubicBezTo>
                    <a:cubicBezTo>
                      <a:pt x="146" y="381"/>
                      <a:pt x="146" y="381"/>
                      <a:pt x="146" y="381"/>
                    </a:cubicBezTo>
                    <a:cubicBezTo>
                      <a:pt x="146" y="381"/>
                      <a:pt x="146" y="381"/>
                      <a:pt x="146" y="381"/>
                    </a:cubicBezTo>
                    <a:cubicBezTo>
                      <a:pt x="128" y="333"/>
                      <a:pt x="128" y="333"/>
                      <a:pt x="128" y="333"/>
                    </a:cubicBezTo>
                    <a:moveTo>
                      <a:pt x="93" y="243"/>
                    </a:moveTo>
                    <a:cubicBezTo>
                      <a:pt x="93" y="243"/>
                      <a:pt x="93" y="243"/>
                      <a:pt x="93" y="243"/>
                    </a:cubicBezTo>
                    <a:cubicBezTo>
                      <a:pt x="119" y="309"/>
                      <a:pt x="119" y="309"/>
                      <a:pt x="119" y="309"/>
                    </a:cubicBezTo>
                    <a:cubicBezTo>
                      <a:pt x="119" y="309"/>
                      <a:pt x="119" y="309"/>
                      <a:pt x="119" y="309"/>
                    </a:cubicBezTo>
                    <a:cubicBezTo>
                      <a:pt x="93" y="243"/>
                      <a:pt x="93" y="243"/>
                      <a:pt x="93" y="243"/>
                    </a:cubicBezTo>
                    <a:moveTo>
                      <a:pt x="86" y="224"/>
                    </a:moveTo>
                    <a:cubicBezTo>
                      <a:pt x="86" y="225"/>
                      <a:pt x="86" y="225"/>
                      <a:pt x="86" y="225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86" y="224"/>
                      <a:pt x="86" y="224"/>
                      <a:pt x="86" y="224"/>
                    </a:cubicBezTo>
                    <a:moveTo>
                      <a:pt x="67" y="175"/>
                    </a:moveTo>
                    <a:cubicBezTo>
                      <a:pt x="67" y="175"/>
                      <a:pt x="67" y="175"/>
                      <a:pt x="67" y="175"/>
                    </a:cubicBezTo>
                    <a:cubicBezTo>
                      <a:pt x="84" y="219"/>
                      <a:pt x="84" y="219"/>
                      <a:pt x="84" y="219"/>
                    </a:cubicBezTo>
                    <a:cubicBezTo>
                      <a:pt x="84" y="219"/>
                      <a:pt x="84" y="219"/>
                      <a:pt x="84" y="219"/>
                    </a:cubicBezTo>
                    <a:cubicBezTo>
                      <a:pt x="67" y="175"/>
                      <a:pt x="67" y="175"/>
                      <a:pt x="67" y="175"/>
                    </a:cubicBezTo>
                    <a:moveTo>
                      <a:pt x="35" y="91"/>
                    </a:moveTo>
                    <a:cubicBezTo>
                      <a:pt x="35" y="91"/>
                      <a:pt x="35" y="91"/>
                      <a:pt x="35" y="9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5" y="91"/>
                      <a:pt x="35" y="91"/>
                      <a:pt x="35" y="91"/>
                    </a:cubicBezTo>
                    <a:moveTo>
                      <a:pt x="25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25" y="65"/>
                      <a:pt x="25" y="65"/>
                      <a:pt x="25" y="6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FADE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šļíḍé">
                <a:extLst>
                  <a:ext uri="{FF2B5EF4-FFF2-40B4-BE49-F238E27FC236}">
                    <a16:creationId xmlns:a16="http://schemas.microsoft.com/office/drawing/2014/main" xmlns="" id="{8CDBBA24-7951-4D44-9F81-1A73E185CE5A}"/>
                  </a:ext>
                </a:extLst>
              </p:cNvPr>
              <p:cNvSpPr/>
              <p:nvPr/>
            </p:nvSpPr>
            <p:spPr bwMode="auto">
              <a:xfrm>
                <a:off x="6903214" y="2227942"/>
                <a:ext cx="294528" cy="766155"/>
              </a:xfrm>
              <a:custGeom>
                <a:avLst/>
                <a:gdLst>
                  <a:gd name="T0" fmla="*/ 122 w 131"/>
                  <a:gd name="T1" fmla="*/ 318 h 341"/>
                  <a:gd name="T2" fmla="*/ 122 w 131"/>
                  <a:gd name="T3" fmla="*/ 318 h 341"/>
                  <a:gd name="T4" fmla="*/ 131 w 131"/>
                  <a:gd name="T5" fmla="*/ 341 h 341"/>
                  <a:gd name="T6" fmla="*/ 131 w 131"/>
                  <a:gd name="T7" fmla="*/ 341 h 341"/>
                  <a:gd name="T8" fmla="*/ 122 w 131"/>
                  <a:gd name="T9" fmla="*/ 318 h 341"/>
                  <a:gd name="T10" fmla="*/ 95 w 131"/>
                  <a:gd name="T11" fmla="*/ 246 h 341"/>
                  <a:gd name="T12" fmla="*/ 95 w 131"/>
                  <a:gd name="T13" fmla="*/ 246 h 341"/>
                  <a:gd name="T14" fmla="*/ 104 w 131"/>
                  <a:gd name="T15" fmla="*/ 270 h 341"/>
                  <a:gd name="T16" fmla="*/ 104 w 131"/>
                  <a:gd name="T17" fmla="*/ 270 h 341"/>
                  <a:gd name="T18" fmla="*/ 95 w 131"/>
                  <a:gd name="T19" fmla="*/ 246 h 341"/>
                  <a:gd name="T20" fmla="*/ 68 w 131"/>
                  <a:gd name="T21" fmla="*/ 177 h 341"/>
                  <a:gd name="T22" fmla="*/ 68 w 131"/>
                  <a:gd name="T23" fmla="*/ 177 h 341"/>
                  <a:gd name="T24" fmla="*/ 69 w 131"/>
                  <a:gd name="T25" fmla="*/ 180 h 341"/>
                  <a:gd name="T26" fmla="*/ 69 w 131"/>
                  <a:gd name="T27" fmla="*/ 180 h 341"/>
                  <a:gd name="T28" fmla="*/ 68 w 131"/>
                  <a:gd name="T29" fmla="*/ 177 h 341"/>
                  <a:gd name="T30" fmla="*/ 60 w 131"/>
                  <a:gd name="T31" fmla="*/ 156 h 341"/>
                  <a:gd name="T32" fmla="*/ 60 w 131"/>
                  <a:gd name="T33" fmla="*/ 156 h 341"/>
                  <a:gd name="T34" fmla="*/ 62 w 131"/>
                  <a:gd name="T35" fmla="*/ 162 h 341"/>
                  <a:gd name="T36" fmla="*/ 62 w 131"/>
                  <a:gd name="T37" fmla="*/ 161 h 341"/>
                  <a:gd name="T38" fmla="*/ 60 w 131"/>
                  <a:gd name="T39" fmla="*/ 156 h 341"/>
                  <a:gd name="T40" fmla="*/ 37 w 131"/>
                  <a:gd name="T41" fmla="*/ 95 h 341"/>
                  <a:gd name="T42" fmla="*/ 37 w 131"/>
                  <a:gd name="T43" fmla="*/ 95 h 341"/>
                  <a:gd name="T44" fmla="*/ 43 w 131"/>
                  <a:gd name="T45" fmla="*/ 112 h 341"/>
                  <a:gd name="T46" fmla="*/ 43 w 131"/>
                  <a:gd name="T47" fmla="*/ 112 h 341"/>
                  <a:gd name="T48" fmla="*/ 37 w 131"/>
                  <a:gd name="T49" fmla="*/ 95 h 341"/>
                  <a:gd name="T50" fmla="*/ 9 w 131"/>
                  <a:gd name="T51" fmla="*/ 23 h 341"/>
                  <a:gd name="T52" fmla="*/ 9 w 131"/>
                  <a:gd name="T53" fmla="*/ 23 h 341"/>
                  <a:gd name="T54" fmla="*/ 11 w 131"/>
                  <a:gd name="T55" fmla="*/ 28 h 341"/>
                  <a:gd name="T56" fmla="*/ 11 w 131"/>
                  <a:gd name="T57" fmla="*/ 28 h 341"/>
                  <a:gd name="T58" fmla="*/ 9 w 131"/>
                  <a:gd name="T59" fmla="*/ 23 h 341"/>
                  <a:gd name="T60" fmla="*/ 0 w 131"/>
                  <a:gd name="T61" fmla="*/ 0 h 341"/>
                  <a:gd name="T62" fmla="*/ 0 w 131"/>
                  <a:gd name="T63" fmla="*/ 0 h 341"/>
                  <a:gd name="T64" fmla="*/ 1 w 131"/>
                  <a:gd name="T65" fmla="*/ 2 h 341"/>
                  <a:gd name="T66" fmla="*/ 1 w 131"/>
                  <a:gd name="T67" fmla="*/ 2 h 341"/>
                  <a:gd name="T68" fmla="*/ 0 w 131"/>
                  <a:gd name="T6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1" h="341">
                    <a:moveTo>
                      <a:pt x="122" y="318"/>
                    </a:moveTo>
                    <a:cubicBezTo>
                      <a:pt x="122" y="318"/>
                      <a:pt x="122" y="318"/>
                      <a:pt x="122" y="318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22" y="318"/>
                      <a:pt x="122" y="318"/>
                      <a:pt x="122" y="318"/>
                    </a:cubicBezTo>
                    <a:moveTo>
                      <a:pt x="95" y="246"/>
                    </a:moveTo>
                    <a:cubicBezTo>
                      <a:pt x="95" y="246"/>
                      <a:pt x="95" y="246"/>
                      <a:pt x="95" y="246"/>
                    </a:cubicBezTo>
                    <a:cubicBezTo>
                      <a:pt x="104" y="270"/>
                      <a:pt x="104" y="270"/>
                      <a:pt x="104" y="270"/>
                    </a:cubicBezTo>
                    <a:cubicBezTo>
                      <a:pt x="104" y="270"/>
                      <a:pt x="104" y="270"/>
                      <a:pt x="104" y="270"/>
                    </a:cubicBezTo>
                    <a:cubicBezTo>
                      <a:pt x="95" y="246"/>
                      <a:pt x="95" y="246"/>
                      <a:pt x="95" y="246"/>
                    </a:cubicBezTo>
                    <a:moveTo>
                      <a:pt x="68" y="177"/>
                    </a:moveTo>
                    <a:cubicBezTo>
                      <a:pt x="68" y="177"/>
                      <a:pt x="68" y="177"/>
                      <a:pt x="68" y="177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8" y="177"/>
                      <a:pt x="68" y="177"/>
                      <a:pt x="68" y="177"/>
                    </a:cubicBezTo>
                    <a:moveTo>
                      <a:pt x="60" y="156"/>
                    </a:moveTo>
                    <a:cubicBezTo>
                      <a:pt x="60" y="156"/>
                      <a:pt x="60" y="156"/>
                      <a:pt x="60" y="156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2" y="162"/>
                      <a:pt x="62" y="162"/>
                      <a:pt x="62" y="161"/>
                    </a:cubicBezTo>
                    <a:cubicBezTo>
                      <a:pt x="60" y="156"/>
                      <a:pt x="60" y="156"/>
                      <a:pt x="60" y="156"/>
                    </a:cubicBezTo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9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3"/>
                      <a:pt x="9" y="23"/>
                      <a:pt x="9" y="2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CDBB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ŝlidé">
                <a:extLst>
                  <a:ext uri="{FF2B5EF4-FFF2-40B4-BE49-F238E27FC236}">
                    <a16:creationId xmlns:a16="http://schemas.microsoft.com/office/drawing/2014/main" xmlns="" id="{58027936-4BA8-44BA-A8E9-0B32F811C4AE}"/>
                  </a:ext>
                </a:extLst>
              </p:cNvPr>
              <p:cNvSpPr/>
              <p:nvPr/>
            </p:nvSpPr>
            <p:spPr bwMode="auto">
              <a:xfrm>
                <a:off x="6847388" y="4335830"/>
                <a:ext cx="898982" cy="82776"/>
              </a:xfrm>
              <a:custGeom>
                <a:avLst/>
                <a:gdLst>
                  <a:gd name="T0" fmla="*/ 0 w 467"/>
                  <a:gd name="T1" fmla="*/ 0 h 43"/>
                  <a:gd name="T2" fmla="*/ 0 w 467"/>
                  <a:gd name="T3" fmla="*/ 10 h 43"/>
                  <a:gd name="T4" fmla="*/ 467 w 467"/>
                  <a:gd name="T5" fmla="*/ 43 h 43"/>
                  <a:gd name="T6" fmla="*/ 0 w 467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3">
                    <a:moveTo>
                      <a:pt x="0" y="0"/>
                    </a:moveTo>
                    <a:lnTo>
                      <a:pt x="0" y="10"/>
                    </a:lnTo>
                    <a:lnTo>
                      <a:pt x="467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FADE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Sľîḑe">
                <a:extLst>
                  <a:ext uri="{FF2B5EF4-FFF2-40B4-BE49-F238E27FC236}">
                    <a16:creationId xmlns:a16="http://schemas.microsoft.com/office/drawing/2014/main" xmlns="" id="{74605061-5A3D-4BB0-B7DA-007DC89119CA}"/>
                  </a:ext>
                </a:extLst>
              </p:cNvPr>
              <p:cNvSpPr/>
              <p:nvPr/>
            </p:nvSpPr>
            <p:spPr bwMode="auto">
              <a:xfrm>
                <a:off x="6847388" y="4335830"/>
                <a:ext cx="898982" cy="82776"/>
              </a:xfrm>
              <a:custGeom>
                <a:avLst/>
                <a:gdLst>
                  <a:gd name="T0" fmla="*/ 0 w 467"/>
                  <a:gd name="T1" fmla="*/ 0 h 43"/>
                  <a:gd name="T2" fmla="*/ 0 w 467"/>
                  <a:gd name="T3" fmla="*/ 10 h 43"/>
                  <a:gd name="T4" fmla="*/ 467 w 467"/>
                  <a:gd name="T5" fmla="*/ 43 h 43"/>
                  <a:gd name="T6" fmla="*/ 0 w 467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3">
                    <a:moveTo>
                      <a:pt x="0" y="0"/>
                    </a:moveTo>
                    <a:lnTo>
                      <a:pt x="0" y="10"/>
                    </a:lnTo>
                    <a:lnTo>
                      <a:pt x="467" y="4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íŝḻide">
                <a:extLst>
                  <a:ext uri="{FF2B5EF4-FFF2-40B4-BE49-F238E27FC236}">
                    <a16:creationId xmlns:a16="http://schemas.microsoft.com/office/drawing/2014/main" xmlns="" id="{649EBB9B-6E71-4965-8E27-4A408E16120A}"/>
                  </a:ext>
                </a:extLst>
              </p:cNvPr>
              <p:cNvGrpSpPr/>
              <p:nvPr/>
            </p:nvGrpSpPr>
            <p:grpSpPr>
              <a:xfrm>
                <a:off x="4676578" y="1268760"/>
                <a:ext cx="3039953" cy="3020347"/>
                <a:chOff x="4676578" y="1268760"/>
                <a:chExt cx="3039953" cy="3020347"/>
              </a:xfrm>
            </p:grpSpPr>
            <p:sp>
              <p:nvSpPr>
                <p:cNvPr id="47" name="îśļide">
                  <a:extLst>
                    <a:ext uri="{FF2B5EF4-FFF2-40B4-BE49-F238E27FC236}">
                      <a16:creationId xmlns:a16="http://schemas.microsoft.com/office/drawing/2014/main" xmlns="" id="{65C6D8C0-6F32-489C-8602-0B43EA80AEAB}"/>
                    </a:ext>
                  </a:extLst>
                </p:cNvPr>
                <p:cNvSpPr/>
                <p:nvPr/>
              </p:nvSpPr>
              <p:spPr bwMode="auto">
                <a:xfrm>
                  <a:off x="5327589" y="1268760"/>
                  <a:ext cx="1990464" cy="2625718"/>
                </a:xfrm>
                <a:custGeom>
                  <a:avLst/>
                  <a:gdLst>
                    <a:gd name="T0" fmla="*/ 0 w 1034"/>
                    <a:gd name="T1" fmla="*/ 1246 h 1364"/>
                    <a:gd name="T2" fmla="*/ 479 w 1034"/>
                    <a:gd name="T3" fmla="*/ 0 h 1364"/>
                    <a:gd name="T4" fmla="*/ 1034 w 1034"/>
                    <a:gd name="T5" fmla="*/ 1364 h 1364"/>
                    <a:gd name="T6" fmla="*/ 0 w 1034"/>
                    <a:gd name="T7" fmla="*/ 1246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34" h="1364">
                      <a:moveTo>
                        <a:pt x="0" y="1246"/>
                      </a:moveTo>
                      <a:lnTo>
                        <a:pt x="479" y="0"/>
                      </a:lnTo>
                      <a:lnTo>
                        <a:pt x="1034" y="1364"/>
                      </a:lnTo>
                      <a:lnTo>
                        <a:pt x="0" y="124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ṡľíḍé">
                  <a:extLst>
                    <a:ext uri="{FF2B5EF4-FFF2-40B4-BE49-F238E27FC236}">
                      <a16:creationId xmlns:a16="http://schemas.microsoft.com/office/drawing/2014/main" xmlns="" id="{FF3934F0-33CC-419F-ADA8-F606BA0E91E3}"/>
                    </a:ext>
                  </a:extLst>
                </p:cNvPr>
                <p:cNvSpPr/>
                <p:nvPr/>
              </p:nvSpPr>
              <p:spPr bwMode="auto">
                <a:xfrm>
                  <a:off x="6263145" y="1297636"/>
                  <a:ext cx="406178" cy="2082864"/>
                </a:xfrm>
                <a:custGeom>
                  <a:avLst/>
                  <a:gdLst>
                    <a:gd name="T0" fmla="*/ 0 w 211"/>
                    <a:gd name="T1" fmla="*/ 0 h 1082"/>
                    <a:gd name="T2" fmla="*/ 0 w 211"/>
                    <a:gd name="T3" fmla="*/ 1082 h 1082"/>
                    <a:gd name="T4" fmla="*/ 211 w 211"/>
                    <a:gd name="T5" fmla="*/ 521 h 1082"/>
                    <a:gd name="T6" fmla="*/ 0 w 211"/>
                    <a:gd name="T7" fmla="*/ 0 h 10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1" h="1082">
                      <a:moveTo>
                        <a:pt x="0" y="0"/>
                      </a:moveTo>
                      <a:lnTo>
                        <a:pt x="0" y="1082"/>
                      </a:lnTo>
                      <a:lnTo>
                        <a:pt x="211" y="5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şļíde">
                  <a:extLst>
                    <a:ext uri="{FF2B5EF4-FFF2-40B4-BE49-F238E27FC236}">
                      <a16:creationId xmlns:a16="http://schemas.microsoft.com/office/drawing/2014/main" xmlns="" id="{2E6945A6-0AFD-4453-AB55-2E894EDB9ADF}"/>
                    </a:ext>
                  </a:extLst>
                </p:cNvPr>
                <p:cNvSpPr/>
                <p:nvPr/>
              </p:nvSpPr>
              <p:spPr bwMode="auto">
                <a:xfrm>
                  <a:off x="4676578" y="1493987"/>
                  <a:ext cx="1792188" cy="2400492"/>
                </a:xfrm>
                <a:custGeom>
                  <a:avLst/>
                  <a:gdLst>
                    <a:gd name="T0" fmla="*/ 0 w 931"/>
                    <a:gd name="T1" fmla="*/ 1139 h 1247"/>
                    <a:gd name="T2" fmla="*/ 431 w 931"/>
                    <a:gd name="T3" fmla="*/ 0 h 1247"/>
                    <a:gd name="T4" fmla="*/ 931 w 931"/>
                    <a:gd name="T5" fmla="*/ 1247 h 1247"/>
                    <a:gd name="T6" fmla="*/ 0 w 931"/>
                    <a:gd name="T7" fmla="*/ 1139 h 1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31" h="1247">
                      <a:moveTo>
                        <a:pt x="0" y="1139"/>
                      </a:moveTo>
                      <a:lnTo>
                        <a:pt x="431" y="0"/>
                      </a:lnTo>
                      <a:lnTo>
                        <a:pt x="931" y="1247"/>
                      </a:lnTo>
                      <a:lnTo>
                        <a:pt x="0" y="113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ṣ1iḓe">
                  <a:extLst>
                    <a:ext uri="{FF2B5EF4-FFF2-40B4-BE49-F238E27FC236}">
                      <a16:creationId xmlns:a16="http://schemas.microsoft.com/office/drawing/2014/main" xmlns="" id="{060C0515-6590-466C-9714-2DB179D406DB}"/>
                    </a:ext>
                  </a:extLst>
                </p:cNvPr>
                <p:cNvSpPr/>
                <p:nvPr/>
              </p:nvSpPr>
              <p:spPr bwMode="auto">
                <a:xfrm>
                  <a:off x="5516240" y="1518157"/>
                  <a:ext cx="743055" cy="2311941"/>
                </a:xfrm>
                <a:custGeom>
                  <a:avLst/>
                  <a:gdLst>
                    <a:gd name="T0" fmla="*/ 0 w 386"/>
                    <a:gd name="T1" fmla="*/ 0 h 1201"/>
                    <a:gd name="T2" fmla="*/ 0 w 386"/>
                    <a:gd name="T3" fmla="*/ 1167 h 1201"/>
                    <a:gd name="T4" fmla="*/ 295 w 386"/>
                    <a:gd name="T5" fmla="*/ 1201 h 1201"/>
                    <a:gd name="T6" fmla="*/ 386 w 386"/>
                    <a:gd name="T7" fmla="*/ 961 h 1201"/>
                    <a:gd name="T8" fmla="*/ 0 w 386"/>
                    <a:gd name="T9" fmla="*/ 0 h 1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1201">
                      <a:moveTo>
                        <a:pt x="0" y="0"/>
                      </a:moveTo>
                      <a:lnTo>
                        <a:pt x="0" y="1167"/>
                      </a:lnTo>
                      <a:lnTo>
                        <a:pt x="295" y="1201"/>
                      </a:lnTo>
                      <a:lnTo>
                        <a:pt x="386" y="96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51" name="îṩ1iḍè">
                  <a:extLst>
                    <a:ext uri="{FF2B5EF4-FFF2-40B4-BE49-F238E27FC236}">
                      <a16:creationId xmlns:a16="http://schemas.microsoft.com/office/drawing/2014/main" xmlns="" id="{9C0C4EF7-A449-4A27-9427-A367435567B6}"/>
                    </a:ext>
                  </a:extLst>
                </p:cNvPr>
                <p:cNvSpPr/>
                <p:nvPr/>
              </p:nvSpPr>
              <p:spPr bwMode="auto">
                <a:xfrm>
                  <a:off x="5980169" y="1934815"/>
                  <a:ext cx="1736362" cy="2354292"/>
                </a:xfrm>
                <a:custGeom>
                  <a:avLst/>
                  <a:gdLst>
                    <a:gd name="T0" fmla="*/ 0 w 902"/>
                    <a:gd name="T1" fmla="*/ 1139 h 1223"/>
                    <a:gd name="T2" fmla="*/ 431 w 902"/>
                    <a:gd name="T3" fmla="*/ 0 h 1223"/>
                    <a:gd name="T4" fmla="*/ 902 w 902"/>
                    <a:gd name="T5" fmla="*/ 1223 h 1223"/>
                    <a:gd name="T6" fmla="*/ 0 w 902"/>
                    <a:gd name="T7" fmla="*/ 1139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2" h="1223">
                      <a:moveTo>
                        <a:pt x="0" y="1139"/>
                      </a:moveTo>
                      <a:lnTo>
                        <a:pt x="431" y="0"/>
                      </a:lnTo>
                      <a:lnTo>
                        <a:pt x="902" y="1223"/>
                      </a:lnTo>
                      <a:lnTo>
                        <a:pt x="0" y="113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ṧḷidè">
                  <a:extLst>
                    <a:ext uri="{FF2B5EF4-FFF2-40B4-BE49-F238E27FC236}">
                      <a16:creationId xmlns:a16="http://schemas.microsoft.com/office/drawing/2014/main" xmlns="" id="{D6BAA51D-056B-4CAE-A08C-8231FC0D6695}"/>
                    </a:ext>
                  </a:extLst>
                </p:cNvPr>
                <p:cNvSpPr/>
                <p:nvPr/>
              </p:nvSpPr>
              <p:spPr bwMode="auto">
                <a:xfrm>
                  <a:off x="6817549" y="1959840"/>
                  <a:ext cx="898982" cy="2329266"/>
                </a:xfrm>
                <a:custGeom>
                  <a:avLst/>
                  <a:gdLst>
                    <a:gd name="T0" fmla="*/ 0 w 467"/>
                    <a:gd name="T1" fmla="*/ 0 h 1210"/>
                    <a:gd name="T2" fmla="*/ 0 w 467"/>
                    <a:gd name="T3" fmla="*/ 1167 h 1210"/>
                    <a:gd name="T4" fmla="*/ 467 w 467"/>
                    <a:gd name="T5" fmla="*/ 1210 h 1210"/>
                    <a:gd name="T6" fmla="*/ 317 w 467"/>
                    <a:gd name="T7" fmla="*/ 822 h 1210"/>
                    <a:gd name="T8" fmla="*/ 288 w 467"/>
                    <a:gd name="T9" fmla="*/ 746 h 1210"/>
                    <a:gd name="T10" fmla="*/ 182 w 467"/>
                    <a:gd name="T11" fmla="*/ 470 h 1210"/>
                    <a:gd name="T12" fmla="*/ 171 w 467"/>
                    <a:gd name="T13" fmla="*/ 443 h 1210"/>
                    <a:gd name="T14" fmla="*/ 150 w 467"/>
                    <a:gd name="T15" fmla="*/ 387 h 1210"/>
                    <a:gd name="T16" fmla="*/ 139 w 467"/>
                    <a:gd name="T17" fmla="*/ 359 h 1210"/>
                    <a:gd name="T18" fmla="*/ 109 w 467"/>
                    <a:gd name="T19" fmla="*/ 282 h 1210"/>
                    <a:gd name="T20" fmla="*/ 108 w 467"/>
                    <a:gd name="T21" fmla="*/ 279 h 1210"/>
                    <a:gd name="T22" fmla="*/ 101 w 467"/>
                    <a:gd name="T23" fmla="*/ 261 h 1210"/>
                    <a:gd name="T24" fmla="*/ 99 w 467"/>
                    <a:gd name="T25" fmla="*/ 254 h 1210"/>
                    <a:gd name="T26" fmla="*/ 79 w 467"/>
                    <a:gd name="T27" fmla="*/ 203 h 1210"/>
                    <a:gd name="T28" fmla="*/ 72 w 467"/>
                    <a:gd name="T29" fmla="*/ 183 h 1210"/>
                    <a:gd name="T30" fmla="*/ 41 w 467"/>
                    <a:gd name="T31" fmla="*/ 105 h 1210"/>
                    <a:gd name="T32" fmla="*/ 39 w 467"/>
                    <a:gd name="T33" fmla="*/ 99 h 1210"/>
                    <a:gd name="T34" fmla="*/ 30 w 467"/>
                    <a:gd name="T35" fmla="*/ 74 h 1210"/>
                    <a:gd name="T36" fmla="*/ 29 w 467"/>
                    <a:gd name="T37" fmla="*/ 72 h 1210"/>
                    <a:gd name="T38" fmla="*/ 0 w 467"/>
                    <a:gd name="T39" fmla="*/ 0 h 1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67" h="1210">
                      <a:moveTo>
                        <a:pt x="0" y="0"/>
                      </a:moveTo>
                      <a:lnTo>
                        <a:pt x="0" y="1167"/>
                      </a:lnTo>
                      <a:lnTo>
                        <a:pt x="467" y="1210"/>
                      </a:lnTo>
                      <a:lnTo>
                        <a:pt x="317" y="822"/>
                      </a:lnTo>
                      <a:lnTo>
                        <a:pt x="288" y="746"/>
                      </a:lnTo>
                      <a:lnTo>
                        <a:pt x="182" y="470"/>
                      </a:lnTo>
                      <a:lnTo>
                        <a:pt x="171" y="443"/>
                      </a:lnTo>
                      <a:lnTo>
                        <a:pt x="150" y="387"/>
                      </a:lnTo>
                      <a:lnTo>
                        <a:pt x="139" y="359"/>
                      </a:lnTo>
                      <a:lnTo>
                        <a:pt x="109" y="282"/>
                      </a:lnTo>
                      <a:lnTo>
                        <a:pt x="108" y="279"/>
                      </a:lnTo>
                      <a:lnTo>
                        <a:pt x="101" y="261"/>
                      </a:lnTo>
                      <a:lnTo>
                        <a:pt x="99" y="254"/>
                      </a:lnTo>
                      <a:lnTo>
                        <a:pt x="79" y="203"/>
                      </a:lnTo>
                      <a:lnTo>
                        <a:pt x="72" y="183"/>
                      </a:lnTo>
                      <a:lnTo>
                        <a:pt x="41" y="105"/>
                      </a:lnTo>
                      <a:lnTo>
                        <a:pt x="39" y="99"/>
                      </a:lnTo>
                      <a:lnTo>
                        <a:pt x="30" y="74"/>
                      </a:lnTo>
                      <a:lnTo>
                        <a:pt x="29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Sḻídê">
                <a:extLst>
                  <a:ext uri="{FF2B5EF4-FFF2-40B4-BE49-F238E27FC236}">
                    <a16:creationId xmlns:a16="http://schemas.microsoft.com/office/drawing/2014/main" xmlns="" id="{17323AD8-89FF-466C-9FEC-3FF7C132E977}"/>
                  </a:ext>
                </a:extLst>
              </p:cNvPr>
              <p:cNvSpPr/>
              <p:nvPr/>
            </p:nvSpPr>
            <p:spPr bwMode="auto">
              <a:xfrm>
                <a:off x="6847388" y="2089341"/>
                <a:ext cx="898982" cy="2329266"/>
              </a:xfrm>
              <a:custGeom>
                <a:avLst/>
                <a:gdLst>
                  <a:gd name="T0" fmla="*/ 0 w 467"/>
                  <a:gd name="T1" fmla="*/ 0 h 1210"/>
                  <a:gd name="T2" fmla="*/ 0 w 467"/>
                  <a:gd name="T3" fmla="*/ 1167 h 1210"/>
                  <a:gd name="T4" fmla="*/ 467 w 467"/>
                  <a:gd name="T5" fmla="*/ 1210 h 1210"/>
                  <a:gd name="T6" fmla="*/ 317 w 467"/>
                  <a:gd name="T7" fmla="*/ 822 h 1210"/>
                  <a:gd name="T8" fmla="*/ 288 w 467"/>
                  <a:gd name="T9" fmla="*/ 746 h 1210"/>
                  <a:gd name="T10" fmla="*/ 182 w 467"/>
                  <a:gd name="T11" fmla="*/ 470 h 1210"/>
                  <a:gd name="T12" fmla="*/ 171 w 467"/>
                  <a:gd name="T13" fmla="*/ 443 h 1210"/>
                  <a:gd name="T14" fmla="*/ 150 w 467"/>
                  <a:gd name="T15" fmla="*/ 387 h 1210"/>
                  <a:gd name="T16" fmla="*/ 139 w 467"/>
                  <a:gd name="T17" fmla="*/ 359 h 1210"/>
                  <a:gd name="T18" fmla="*/ 109 w 467"/>
                  <a:gd name="T19" fmla="*/ 282 h 1210"/>
                  <a:gd name="T20" fmla="*/ 108 w 467"/>
                  <a:gd name="T21" fmla="*/ 279 h 1210"/>
                  <a:gd name="T22" fmla="*/ 101 w 467"/>
                  <a:gd name="T23" fmla="*/ 261 h 1210"/>
                  <a:gd name="T24" fmla="*/ 99 w 467"/>
                  <a:gd name="T25" fmla="*/ 254 h 1210"/>
                  <a:gd name="T26" fmla="*/ 79 w 467"/>
                  <a:gd name="T27" fmla="*/ 203 h 1210"/>
                  <a:gd name="T28" fmla="*/ 72 w 467"/>
                  <a:gd name="T29" fmla="*/ 183 h 1210"/>
                  <a:gd name="T30" fmla="*/ 41 w 467"/>
                  <a:gd name="T31" fmla="*/ 105 h 1210"/>
                  <a:gd name="T32" fmla="*/ 39 w 467"/>
                  <a:gd name="T33" fmla="*/ 99 h 1210"/>
                  <a:gd name="T34" fmla="*/ 30 w 467"/>
                  <a:gd name="T35" fmla="*/ 74 h 1210"/>
                  <a:gd name="T36" fmla="*/ 29 w 467"/>
                  <a:gd name="T37" fmla="*/ 72 h 1210"/>
                  <a:gd name="T38" fmla="*/ 0 w 467"/>
                  <a:gd name="T39" fmla="*/ 0 h 1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7" h="1210">
                    <a:moveTo>
                      <a:pt x="0" y="0"/>
                    </a:moveTo>
                    <a:lnTo>
                      <a:pt x="0" y="1167"/>
                    </a:lnTo>
                    <a:lnTo>
                      <a:pt x="467" y="1210"/>
                    </a:lnTo>
                    <a:lnTo>
                      <a:pt x="317" y="822"/>
                    </a:lnTo>
                    <a:lnTo>
                      <a:pt x="288" y="746"/>
                    </a:lnTo>
                    <a:lnTo>
                      <a:pt x="182" y="470"/>
                    </a:lnTo>
                    <a:lnTo>
                      <a:pt x="171" y="443"/>
                    </a:lnTo>
                    <a:lnTo>
                      <a:pt x="150" y="387"/>
                    </a:lnTo>
                    <a:lnTo>
                      <a:pt x="139" y="359"/>
                    </a:lnTo>
                    <a:lnTo>
                      <a:pt x="109" y="282"/>
                    </a:lnTo>
                    <a:lnTo>
                      <a:pt x="108" y="279"/>
                    </a:lnTo>
                    <a:lnTo>
                      <a:pt x="101" y="261"/>
                    </a:lnTo>
                    <a:lnTo>
                      <a:pt x="99" y="254"/>
                    </a:lnTo>
                    <a:lnTo>
                      <a:pt x="79" y="203"/>
                    </a:lnTo>
                    <a:lnTo>
                      <a:pt x="72" y="183"/>
                    </a:lnTo>
                    <a:lnTo>
                      <a:pt x="41" y="105"/>
                    </a:lnTo>
                    <a:lnTo>
                      <a:pt x="39" y="99"/>
                    </a:lnTo>
                    <a:lnTo>
                      <a:pt x="30" y="74"/>
                    </a:lnTo>
                    <a:lnTo>
                      <a:pt x="29" y="7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ṥlîḍe">
                <a:extLst>
                  <a:ext uri="{FF2B5EF4-FFF2-40B4-BE49-F238E27FC236}">
                    <a16:creationId xmlns:a16="http://schemas.microsoft.com/office/drawing/2014/main" xmlns="" id="{C8318061-0B2E-401E-B029-9565B98ACC9F}"/>
                  </a:ext>
                </a:extLst>
              </p:cNvPr>
              <p:cNvSpPr/>
              <p:nvPr/>
            </p:nvSpPr>
            <p:spPr bwMode="auto">
              <a:xfrm>
                <a:off x="4328351" y="2607170"/>
                <a:ext cx="3644417" cy="3509468"/>
              </a:xfrm>
              <a:custGeom>
                <a:avLst/>
                <a:gdLst>
                  <a:gd name="T0" fmla="*/ 1504 w 1540"/>
                  <a:gd name="T1" fmla="*/ 797 h 1469"/>
                  <a:gd name="T2" fmla="*/ 704 w 1540"/>
                  <a:gd name="T3" fmla="*/ 1434 h 1469"/>
                  <a:gd name="T4" fmla="*/ 36 w 1540"/>
                  <a:gd name="T5" fmla="*/ 672 h 1469"/>
                  <a:gd name="T6" fmla="*/ 836 w 1540"/>
                  <a:gd name="T7" fmla="*/ 35 h 1469"/>
                  <a:gd name="T8" fmla="*/ 1504 w 1540"/>
                  <a:gd name="T9" fmla="*/ 797 h 1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0" h="1469">
                    <a:moveTo>
                      <a:pt x="1504" y="797"/>
                    </a:moveTo>
                    <a:cubicBezTo>
                      <a:pt x="1468" y="1183"/>
                      <a:pt x="1110" y="1469"/>
                      <a:pt x="704" y="1434"/>
                    </a:cubicBezTo>
                    <a:cubicBezTo>
                      <a:pt x="299" y="1399"/>
                      <a:pt x="0" y="1058"/>
                      <a:pt x="36" y="672"/>
                    </a:cubicBezTo>
                    <a:cubicBezTo>
                      <a:pt x="73" y="285"/>
                      <a:pt x="431" y="0"/>
                      <a:pt x="836" y="35"/>
                    </a:cubicBezTo>
                    <a:cubicBezTo>
                      <a:pt x="1241" y="69"/>
                      <a:pt x="1540" y="411"/>
                      <a:pt x="1504" y="79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6" name="íş1iḓè">
                <a:extLst>
                  <a:ext uri="{FF2B5EF4-FFF2-40B4-BE49-F238E27FC236}">
                    <a16:creationId xmlns:a16="http://schemas.microsoft.com/office/drawing/2014/main" xmlns="" id="{23E16AB3-C0FB-4AB4-BBE9-4AF7ABF85494}"/>
                  </a:ext>
                </a:extLst>
              </p:cNvPr>
              <p:cNvGrpSpPr/>
              <p:nvPr/>
            </p:nvGrpSpPr>
            <p:grpSpPr>
              <a:xfrm>
                <a:off x="4594371" y="2705345"/>
                <a:ext cx="3106972" cy="3185896"/>
                <a:chOff x="4612448" y="2705345"/>
                <a:chExt cx="3106972" cy="3185896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37" name="iṩ1íďê">
                  <a:extLst>
                    <a:ext uri="{FF2B5EF4-FFF2-40B4-BE49-F238E27FC236}">
                      <a16:creationId xmlns:a16="http://schemas.microsoft.com/office/drawing/2014/main" xmlns="" id="{5A87B66A-D798-459C-8106-3541590612B8}"/>
                    </a:ext>
                  </a:extLst>
                </p:cNvPr>
                <p:cNvSpPr/>
                <p:nvPr/>
              </p:nvSpPr>
              <p:spPr bwMode="auto">
                <a:xfrm>
                  <a:off x="6454685" y="3342524"/>
                  <a:ext cx="63526" cy="86626"/>
                </a:xfrm>
                <a:custGeom>
                  <a:avLst/>
                  <a:gdLst>
                    <a:gd name="T0" fmla="*/ 27 w 28"/>
                    <a:gd name="T1" fmla="*/ 23 h 38"/>
                    <a:gd name="T2" fmla="*/ 25 w 28"/>
                    <a:gd name="T3" fmla="*/ 19 h 38"/>
                    <a:gd name="T4" fmla="*/ 26 w 28"/>
                    <a:gd name="T5" fmla="*/ 5 h 38"/>
                    <a:gd name="T6" fmla="*/ 16 w 28"/>
                    <a:gd name="T7" fmla="*/ 1 h 38"/>
                    <a:gd name="T8" fmla="*/ 9 w 28"/>
                    <a:gd name="T9" fmla="*/ 1 h 38"/>
                    <a:gd name="T10" fmla="*/ 3 w 28"/>
                    <a:gd name="T11" fmla="*/ 10 h 38"/>
                    <a:gd name="T12" fmla="*/ 4 w 28"/>
                    <a:gd name="T13" fmla="*/ 13 h 38"/>
                    <a:gd name="T14" fmla="*/ 0 w 28"/>
                    <a:gd name="T15" fmla="*/ 18 h 38"/>
                    <a:gd name="T16" fmla="*/ 4 w 28"/>
                    <a:gd name="T17" fmla="*/ 24 h 38"/>
                    <a:gd name="T18" fmla="*/ 1 w 28"/>
                    <a:gd name="T19" fmla="*/ 30 h 38"/>
                    <a:gd name="T20" fmla="*/ 9 w 28"/>
                    <a:gd name="T21" fmla="*/ 37 h 38"/>
                    <a:gd name="T22" fmla="*/ 25 w 28"/>
                    <a:gd name="T23" fmla="*/ 29 h 38"/>
                    <a:gd name="T24" fmla="*/ 27 w 28"/>
                    <a:gd name="T25" fmla="*/ 2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38">
                      <a:moveTo>
                        <a:pt x="27" y="23"/>
                      </a:moveTo>
                      <a:cubicBezTo>
                        <a:pt x="27" y="22"/>
                        <a:pt x="26" y="20"/>
                        <a:pt x="25" y="19"/>
                      </a:cubicBezTo>
                      <a:cubicBezTo>
                        <a:pt x="28" y="15"/>
                        <a:pt x="28" y="10"/>
                        <a:pt x="26" y="5"/>
                      </a:cubicBezTo>
                      <a:cubicBezTo>
                        <a:pt x="24" y="2"/>
                        <a:pt x="20" y="1"/>
                        <a:pt x="16" y="1"/>
                      </a:cubicBezTo>
                      <a:cubicBezTo>
                        <a:pt x="13" y="0"/>
                        <a:pt x="11" y="0"/>
                        <a:pt x="9" y="1"/>
                      </a:cubicBezTo>
                      <a:cubicBezTo>
                        <a:pt x="5" y="3"/>
                        <a:pt x="3" y="6"/>
                        <a:pt x="3" y="10"/>
                      </a:cubicBezTo>
                      <a:cubicBezTo>
                        <a:pt x="3" y="11"/>
                        <a:pt x="3" y="12"/>
                        <a:pt x="4" y="13"/>
                      </a:cubicBezTo>
                      <a:cubicBezTo>
                        <a:pt x="1" y="14"/>
                        <a:pt x="0" y="16"/>
                        <a:pt x="0" y="18"/>
                      </a:cubicBezTo>
                      <a:cubicBezTo>
                        <a:pt x="1" y="21"/>
                        <a:pt x="2" y="23"/>
                        <a:pt x="4" y="24"/>
                      </a:cubicBezTo>
                      <a:cubicBezTo>
                        <a:pt x="3" y="26"/>
                        <a:pt x="2" y="28"/>
                        <a:pt x="1" y="30"/>
                      </a:cubicBezTo>
                      <a:cubicBezTo>
                        <a:pt x="1" y="35"/>
                        <a:pt x="5" y="38"/>
                        <a:pt x="9" y="37"/>
                      </a:cubicBezTo>
                      <a:cubicBezTo>
                        <a:pt x="14" y="34"/>
                        <a:pt x="20" y="33"/>
                        <a:pt x="25" y="29"/>
                      </a:cubicBezTo>
                      <a:cubicBezTo>
                        <a:pt x="27" y="28"/>
                        <a:pt x="28" y="25"/>
                        <a:pt x="27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îşľíḑè">
                  <a:extLst>
                    <a:ext uri="{FF2B5EF4-FFF2-40B4-BE49-F238E27FC236}">
                      <a16:creationId xmlns:a16="http://schemas.microsoft.com/office/drawing/2014/main" xmlns="" id="{B33871BC-E2F2-4F2C-BF9F-742D6068F8FE}"/>
                    </a:ext>
                  </a:extLst>
                </p:cNvPr>
                <p:cNvGrpSpPr/>
                <p:nvPr/>
              </p:nvGrpSpPr>
              <p:grpSpPr>
                <a:xfrm>
                  <a:off x="4612448" y="2705345"/>
                  <a:ext cx="3106972" cy="3185896"/>
                  <a:chOff x="4612448" y="2705345"/>
                  <a:chExt cx="3106972" cy="3185896"/>
                </a:xfrm>
                <a:grpFill/>
              </p:grpSpPr>
              <p:sp>
                <p:nvSpPr>
                  <p:cNvPr id="39" name="iṡļíḍé">
                    <a:extLst>
                      <a:ext uri="{FF2B5EF4-FFF2-40B4-BE49-F238E27FC236}">
                        <a16:creationId xmlns:a16="http://schemas.microsoft.com/office/drawing/2014/main" xmlns="" id="{6C909960-C8F5-4115-B606-7ADB3B6A82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12448" y="2711119"/>
                    <a:ext cx="1268585" cy="3180122"/>
                  </a:xfrm>
                  <a:custGeom>
                    <a:avLst/>
                    <a:gdLst>
                      <a:gd name="T0" fmla="*/ 442 w 564"/>
                      <a:gd name="T1" fmla="*/ 913 h 1415"/>
                      <a:gd name="T2" fmla="*/ 362 w 564"/>
                      <a:gd name="T3" fmla="*/ 866 h 1415"/>
                      <a:gd name="T4" fmla="*/ 299 w 564"/>
                      <a:gd name="T5" fmla="*/ 783 h 1415"/>
                      <a:gd name="T6" fmla="*/ 229 w 564"/>
                      <a:gd name="T7" fmla="*/ 730 h 1415"/>
                      <a:gd name="T8" fmla="*/ 156 w 564"/>
                      <a:gd name="T9" fmla="*/ 672 h 1415"/>
                      <a:gd name="T10" fmla="*/ 90 w 564"/>
                      <a:gd name="T11" fmla="*/ 676 h 1415"/>
                      <a:gd name="T12" fmla="*/ 57 w 564"/>
                      <a:gd name="T13" fmla="*/ 617 h 1415"/>
                      <a:gd name="T14" fmla="*/ 82 w 564"/>
                      <a:gd name="T15" fmla="*/ 512 h 1415"/>
                      <a:gd name="T16" fmla="*/ 37 w 564"/>
                      <a:gd name="T17" fmla="*/ 484 h 1415"/>
                      <a:gd name="T18" fmla="*/ 90 w 564"/>
                      <a:gd name="T19" fmla="*/ 415 h 1415"/>
                      <a:gd name="T20" fmla="*/ 125 w 564"/>
                      <a:gd name="T21" fmla="*/ 471 h 1415"/>
                      <a:gd name="T22" fmla="*/ 161 w 564"/>
                      <a:gd name="T23" fmla="*/ 421 h 1415"/>
                      <a:gd name="T24" fmla="*/ 266 w 564"/>
                      <a:gd name="T25" fmla="*/ 355 h 1415"/>
                      <a:gd name="T26" fmla="*/ 356 w 564"/>
                      <a:gd name="T27" fmla="*/ 334 h 1415"/>
                      <a:gd name="T28" fmla="*/ 406 w 564"/>
                      <a:gd name="T29" fmla="*/ 302 h 1415"/>
                      <a:gd name="T30" fmla="*/ 385 w 564"/>
                      <a:gd name="T31" fmla="*/ 275 h 1415"/>
                      <a:gd name="T32" fmla="*/ 415 w 564"/>
                      <a:gd name="T33" fmla="*/ 270 h 1415"/>
                      <a:gd name="T34" fmla="*/ 465 w 564"/>
                      <a:gd name="T35" fmla="*/ 302 h 1415"/>
                      <a:gd name="T36" fmla="*/ 477 w 564"/>
                      <a:gd name="T37" fmla="*/ 231 h 1415"/>
                      <a:gd name="T38" fmla="*/ 461 w 564"/>
                      <a:gd name="T39" fmla="*/ 188 h 1415"/>
                      <a:gd name="T40" fmla="*/ 351 w 564"/>
                      <a:gd name="T41" fmla="*/ 221 h 1415"/>
                      <a:gd name="T42" fmla="*/ 345 w 564"/>
                      <a:gd name="T43" fmla="*/ 203 h 1415"/>
                      <a:gd name="T44" fmla="*/ 423 w 564"/>
                      <a:gd name="T45" fmla="*/ 133 h 1415"/>
                      <a:gd name="T46" fmla="*/ 513 w 564"/>
                      <a:gd name="T47" fmla="*/ 118 h 1415"/>
                      <a:gd name="T48" fmla="*/ 514 w 564"/>
                      <a:gd name="T49" fmla="*/ 135 h 1415"/>
                      <a:gd name="T50" fmla="*/ 515 w 564"/>
                      <a:gd name="T51" fmla="*/ 80 h 1415"/>
                      <a:gd name="T52" fmla="*/ 504 w 564"/>
                      <a:gd name="T53" fmla="*/ 53 h 1415"/>
                      <a:gd name="T54" fmla="*/ 503 w 564"/>
                      <a:gd name="T55" fmla="*/ 12 h 1415"/>
                      <a:gd name="T56" fmla="*/ 174 w 564"/>
                      <a:gd name="T57" fmla="*/ 180 h 1415"/>
                      <a:gd name="T58" fmla="*/ 89 w 564"/>
                      <a:gd name="T59" fmla="*/ 278 h 1415"/>
                      <a:gd name="T60" fmla="*/ 25 w 564"/>
                      <a:gd name="T61" fmla="*/ 411 h 1415"/>
                      <a:gd name="T62" fmla="*/ 23 w 564"/>
                      <a:gd name="T63" fmla="*/ 415 h 1415"/>
                      <a:gd name="T64" fmla="*/ 4 w 564"/>
                      <a:gd name="T65" fmla="*/ 457 h 1415"/>
                      <a:gd name="T66" fmla="*/ 20 w 564"/>
                      <a:gd name="T67" fmla="*/ 574 h 1415"/>
                      <a:gd name="T68" fmla="*/ 47 w 564"/>
                      <a:gd name="T69" fmla="*/ 670 h 1415"/>
                      <a:gd name="T70" fmla="*/ 76 w 564"/>
                      <a:gd name="T71" fmla="*/ 703 h 1415"/>
                      <a:gd name="T72" fmla="*/ 34 w 564"/>
                      <a:gd name="T73" fmla="*/ 831 h 1415"/>
                      <a:gd name="T74" fmla="*/ 87 w 564"/>
                      <a:gd name="T75" fmla="*/ 944 h 1415"/>
                      <a:gd name="T76" fmla="*/ 106 w 564"/>
                      <a:gd name="T77" fmla="*/ 1006 h 1415"/>
                      <a:gd name="T78" fmla="*/ 145 w 564"/>
                      <a:gd name="T79" fmla="*/ 1153 h 1415"/>
                      <a:gd name="T80" fmla="*/ 232 w 564"/>
                      <a:gd name="T81" fmla="*/ 1254 h 1415"/>
                      <a:gd name="T82" fmla="*/ 286 w 564"/>
                      <a:gd name="T83" fmla="*/ 1316 h 1415"/>
                      <a:gd name="T84" fmla="*/ 325 w 564"/>
                      <a:gd name="T85" fmla="*/ 1374 h 1415"/>
                      <a:gd name="T86" fmla="*/ 370 w 564"/>
                      <a:gd name="T87" fmla="*/ 1402 h 1415"/>
                      <a:gd name="T88" fmla="*/ 294 w 564"/>
                      <a:gd name="T89" fmla="*/ 1254 h 1415"/>
                      <a:gd name="T90" fmla="*/ 290 w 564"/>
                      <a:gd name="T91" fmla="*/ 1218 h 1415"/>
                      <a:gd name="T92" fmla="*/ 343 w 564"/>
                      <a:gd name="T93" fmla="*/ 1179 h 1415"/>
                      <a:gd name="T94" fmla="*/ 351 w 564"/>
                      <a:gd name="T95" fmla="*/ 1150 h 1415"/>
                      <a:gd name="T96" fmla="*/ 398 w 564"/>
                      <a:gd name="T97" fmla="*/ 1129 h 1415"/>
                      <a:gd name="T98" fmla="*/ 467 w 564"/>
                      <a:gd name="T99" fmla="*/ 1062 h 1415"/>
                      <a:gd name="T100" fmla="*/ 74 w 564"/>
                      <a:gd name="T101" fmla="*/ 348 h 1415"/>
                      <a:gd name="T102" fmla="*/ 66 w 564"/>
                      <a:gd name="T103" fmla="*/ 362 h 14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564" h="1415">
                        <a:moveTo>
                          <a:pt x="514" y="975"/>
                        </a:moveTo>
                        <a:cubicBezTo>
                          <a:pt x="513" y="956"/>
                          <a:pt x="501" y="938"/>
                          <a:pt x="482" y="930"/>
                        </a:cubicBezTo>
                        <a:cubicBezTo>
                          <a:pt x="470" y="924"/>
                          <a:pt x="452" y="923"/>
                          <a:pt x="442" y="913"/>
                        </a:cubicBezTo>
                        <a:cubicBezTo>
                          <a:pt x="436" y="906"/>
                          <a:pt x="431" y="900"/>
                          <a:pt x="423" y="895"/>
                        </a:cubicBezTo>
                        <a:cubicBezTo>
                          <a:pt x="414" y="889"/>
                          <a:pt x="403" y="890"/>
                          <a:pt x="393" y="885"/>
                        </a:cubicBezTo>
                        <a:cubicBezTo>
                          <a:pt x="381" y="880"/>
                          <a:pt x="373" y="871"/>
                          <a:pt x="362" y="866"/>
                        </a:cubicBezTo>
                        <a:cubicBezTo>
                          <a:pt x="354" y="861"/>
                          <a:pt x="344" y="860"/>
                          <a:pt x="335" y="858"/>
                        </a:cubicBezTo>
                        <a:cubicBezTo>
                          <a:pt x="319" y="852"/>
                          <a:pt x="322" y="839"/>
                          <a:pt x="323" y="826"/>
                        </a:cubicBezTo>
                        <a:cubicBezTo>
                          <a:pt x="324" y="806"/>
                          <a:pt x="316" y="795"/>
                          <a:pt x="299" y="783"/>
                        </a:cubicBezTo>
                        <a:cubicBezTo>
                          <a:pt x="291" y="777"/>
                          <a:pt x="284" y="770"/>
                          <a:pt x="276" y="765"/>
                        </a:cubicBezTo>
                        <a:cubicBezTo>
                          <a:pt x="267" y="760"/>
                          <a:pt x="255" y="762"/>
                          <a:pt x="248" y="753"/>
                        </a:cubicBezTo>
                        <a:cubicBezTo>
                          <a:pt x="242" y="745"/>
                          <a:pt x="236" y="738"/>
                          <a:pt x="229" y="730"/>
                        </a:cubicBezTo>
                        <a:cubicBezTo>
                          <a:pt x="219" y="720"/>
                          <a:pt x="215" y="706"/>
                          <a:pt x="209" y="695"/>
                        </a:cubicBezTo>
                        <a:cubicBezTo>
                          <a:pt x="201" y="681"/>
                          <a:pt x="192" y="674"/>
                          <a:pt x="176" y="677"/>
                        </a:cubicBezTo>
                        <a:cubicBezTo>
                          <a:pt x="168" y="679"/>
                          <a:pt x="160" y="681"/>
                          <a:pt x="156" y="672"/>
                        </a:cubicBezTo>
                        <a:cubicBezTo>
                          <a:pt x="155" y="669"/>
                          <a:pt x="154" y="666"/>
                          <a:pt x="152" y="663"/>
                        </a:cubicBezTo>
                        <a:cubicBezTo>
                          <a:pt x="148" y="658"/>
                          <a:pt x="143" y="652"/>
                          <a:pt x="136" y="651"/>
                        </a:cubicBezTo>
                        <a:cubicBezTo>
                          <a:pt x="119" y="648"/>
                          <a:pt x="101" y="660"/>
                          <a:pt x="90" y="676"/>
                        </a:cubicBezTo>
                        <a:cubicBezTo>
                          <a:pt x="89" y="676"/>
                          <a:pt x="89" y="675"/>
                          <a:pt x="89" y="675"/>
                        </a:cubicBezTo>
                        <a:cubicBezTo>
                          <a:pt x="81" y="671"/>
                          <a:pt x="67" y="672"/>
                          <a:pt x="62" y="664"/>
                        </a:cubicBezTo>
                        <a:cubicBezTo>
                          <a:pt x="58" y="656"/>
                          <a:pt x="52" y="625"/>
                          <a:pt x="57" y="617"/>
                        </a:cubicBezTo>
                        <a:cubicBezTo>
                          <a:pt x="67" y="603"/>
                          <a:pt x="99" y="575"/>
                          <a:pt x="80" y="556"/>
                        </a:cubicBezTo>
                        <a:cubicBezTo>
                          <a:pt x="76" y="552"/>
                          <a:pt x="47" y="539"/>
                          <a:pt x="59" y="531"/>
                        </a:cubicBezTo>
                        <a:cubicBezTo>
                          <a:pt x="68" y="525"/>
                          <a:pt x="77" y="522"/>
                          <a:pt x="82" y="512"/>
                        </a:cubicBezTo>
                        <a:cubicBezTo>
                          <a:pt x="84" y="509"/>
                          <a:pt x="82" y="505"/>
                          <a:pt x="80" y="503"/>
                        </a:cubicBezTo>
                        <a:cubicBezTo>
                          <a:pt x="66" y="492"/>
                          <a:pt x="53" y="497"/>
                          <a:pt x="38" y="502"/>
                        </a:cubicBezTo>
                        <a:cubicBezTo>
                          <a:pt x="37" y="496"/>
                          <a:pt x="36" y="490"/>
                          <a:pt x="37" y="484"/>
                        </a:cubicBezTo>
                        <a:cubicBezTo>
                          <a:pt x="37" y="473"/>
                          <a:pt x="48" y="465"/>
                          <a:pt x="55" y="458"/>
                        </a:cubicBezTo>
                        <a:cubicBezTo>
                          <a:pt x="62" y="452"/>
                          <a:pt x="66" y="446"/>
                          <a:pt x="70" y="438"/>
                        </a:cubicBezTo>
                        <a:cubicBezTo>
                          <a:pt x="76" y="429"/>
                          <a:pt x="83" y="423"/>
                          <a:pt x="90" y="415"/>
                        </a:cubicBezTo>
                        <a:cubicBezTo>
                          <a:pt x="99" y="404"/>
                          <a:pt x="113" y="392"/>
                          <a:pt x="127" y="407"/>
                        </a:cubicBezTo>
                        <a:cubicBezTo>
                          <a:pt x="133" y="414"/>
                          <a:pt x="143" y="406"/>
                          <a:pt x="146" y="418"/>
                        </a:cubicBezTo>
                        <a:cubicBezTo>
                          <a:pt x="138" y="435"/>
                          <a:pt x="138" y="456"/>
                          <a:pt x="125" y="471"/>
                        </a:cubicBezTo>
                        <a:cubicBezTo>
                          <a:pt x="119" y="478"/>
                          <a:pt x="130" y="486"/>
                          <a:pt x="136" y="480"/>
                        </a:cubicBezTo>
                        <a:cubicBezTo>
                          <a:pt x="144" y="471"/>
                          <a:pt x="157" y="462"/>
                          <a:pt x="159" y="449"/>
                        </a:cubicBezTo>
                        <a:cubicBezTo>
                          <a:pt x="161" y="440"/>
                          <a:pt x="162" y="430"/>
                          <a:pt x="161" y="421"/>
                        </a:cubicBezTo>
                        <a:cubicBezTo>
                          <a:pt x="167" y="413"/>
                          <a:pt x="179" y="412"/>
                          <a:pt x="188" y="410"/>
                        </a:cubicBezTo>
                        <a:cubicBezTo>
                          <a:pt x="198" y="407"/>
                          <a:pt x="206" y="401"/>
                          <a:pt x="214" y="395"/>
                        </a:cubicBezTo>
                        <a:cubicBezTo>
                          <a:pt x="232" y="382"/>
                          <a:pt x="247" y="367"/>
                          <a:pt x="266" y="355"/>
                        </a:cubicBezTo>
                        <a:cubicBezTo>
                          <a:pt x="281" y="346"/>
                          <a:pt x="288" y="344"/>
                          <a:pt x="305" y="347"/>
                        </a:cubicBezTo>
                        <a:cubicBezTo>
                          <a:pt x="313" y="349"/>
                          <a:pt x="321" y="349"/>
                          <a:pt x="328" y="346"/>
                        </a:cubicBezTo>
                        <a:cubicBezTo>
                          <a:pt x="338" y="343"/>
                          <a:pt x="345" y="336"/>
                          <a:pt x="356" y="334"/>
                        </a:cubicBezTo>
                        <a:cubicBezTo>
                          <a:pt x="368" y="332"/>
                          <a:pt x="372" y="340"/>
                          <a:pt x="382" y="343"/>
                        </a:cubicBezTo>
                        <a:cubicBezTo>
                          <a:pt x="392" y="347"/>
                          <a:pt x="401" y="333"/>
                          <a:pt x="405" y="327"/>
                        </a:cubicBezTo>
                        <a:cubicBezTo>
                          <a:pt x="410" y="320"/>
                          <a:pt x="415" y="308"/>
                          <a:pt x="406" y="302"/>
                        </a:cubicBezTo>
                        <a:cubicBezTo>
                          <a:pt x="400" y="298"/>
                          <a:pt x="394" y="297"/>
                          <a:pt x="387" y="294"/>
                        </a:cubicBezTo>
                        <a:cubicBezTo>
                          <a:pt x="385" y="293"/>
                          <a:pt x="365" y="292"/>
                          <a:pt x="378" y="282"/>
                        </a:cubicBezTo>
                        <a:cubicBezTo>
                          <a:pt x="381" y="280"/>
                          <a:pt x="383" y="278"/>
                          <a:pt x="385" y="275"/>
                        </a:cubicBezTo>
                        <a:cubicBezTo>
                          <a:pt x="388" y="272"/>
                          <a:pt x="387" y="269"/>
                          <a:pt x="386" y="266"/>
                        </a:cubicBezTo>
                        <a:cubicBezTo>
                          <a:pt x="380" y="257"/>
                          <a:pt x="372" y="257"/>
                          <a:pt x="388" y="259"/>
                        </a:cubicBezTo>
                        <a:cubicBezTo>
                          <a:pt x="398" y="260"/>
                          <a:pt x="406" y="269"/>
                          <a:pt x="415" y="270"/>
                        </a:cubicBezTo>
                        <a:cubicBezTo>
                          <a:pt x="425" y="270"/>
                          <a:pt x="434" y="269"/>
                          <a:pt x="438" y="280"/>
                        </a:cubicBezTo>
                        <a:cubicBezTo>
                          <a:pt x="440" y="286"/>
                          <a:pt x="442" y="291"/>
                          <a:pt x="445" y="295"/>
                        </a:cubicBezTo>
                        <a:cubicBezTo>
                          <a:pt x="449" y="302"/>
                          <a:pt x="458" y="305"/>
                          <a:pt x="465" y="302"/>
                        </a:cubicBezTo>
                        <a:cubicBezTo>
                          <a:pt x="475" y="299"/>
                          <a:pt x="476" y="290"/>
                          <a:pt x="476" y="281"/>
                        </a:cubicBezTo>
                        <a:cubicBezTo>
                          <a:pt x="476" y="272"/>
                          <a:pt x="476" y="260"/>
                          <a:pt x="472" y="251"/>
                        </a:cubicBezTo>
                        <a:cubicBezTo>
                          <a:pt x="468" y="242"/>
                          <a:pt x="467" y="239"/>
                          <a:pt x="477" y="231"/>
                        </a:cubicBezTo>
                        <a:cubicBezTo>
                          <a:pt x="482" y="227"/>
                          <a:pt x="488" y="222"/>
                          <a:pt x="491" y="217"/>
                        </a:cubicBezTo>
                        <a:cubicBezTo>
                          <a:pt x="496" y="208"/>
                          <a:pt x="499" y="193"/>
                          <a:pt x="487" y="188"/>
                        </a:cubicBezTo>
                        <a:cubicBezTo>
                          <a:pt x="478" y="183"/>
                          <a:pt x="469" y="185"/>
                          <a:pt x="461" y="188"/>
                        </a:cubicBezTo>
                        <a:cubicBezTo>
                          <a:pt x="462" y="175"/>
                          <a:pt x="475" y="158"/>
                          <a:pt x="458" y="150"/>
                        </a:cubicBezTo>
                        <a:cubicBezTo>
                          <a:pt x="436" y="141"/>
                          <a:pt x="414" y="172"/>
                          <a:pt x="401" y="183"/>
                        </a:cubicBezTo>
                        <a:cubicBezTo>
                          <a:pt x="385" y="196"/>
                          <a:pt x="369" y="210"/>
                          <a:pt x="351" y="221"/>
                        </a:cubicBezTo>
                        <a:cubicBezTo>
                          <a:pt x="347" y="223"/>
                          <a:pt x="343" y="225"/>
                          <a:pt x="339" y="227"/>
                        </a:cubicBezTo>
                        <a:cubicBezTo>
                          <a:pt x="335" y="229"/>
                          <a:pt x="330" y="232"/>
                          <a:pt x="332" y="227"/>
                        </a:cubicBezTo>
                        <a:cubicBezTo>
                          <a:pt x="335" y="218"/>
                          <a:pt x="343" y="211"/>
                          <a:pt x="345" y="203"/>
                        </a:cubicBezTo>
                        <a:cubicBezTo>
                          <a:pt x="350" y="186"/>
                          <a:pt x="378" y="178"/>
                          <a:pt x="365" y="158"/>
                        </a:cubicBezTo>
                        <a:cubicBezTo>
                          <a:pt x="355" y="141"/>
                          <a:pt x="379" y="144"/>
                          <a:pt x="388" y="144"/>
                        </a:cubicBezTo>
                        <a:cubicBezTo>
                          <a:pt x="402" y="144"/>
                          <a:pt x="411" y="137"/>
                          <a:pt x="423" y="133"/>
                        </a:cubicBezTo>
                        <a:cubicBezTo>
                          <a:pt x="435" y="129"/>
                          <a:pt x="443" y="129"/>
                          <a:pt x="453" y="136"/>
                        </a:cubicBezTo>
                        <a:cubicBezTo>
                          <a:pt x="460" y="142"/>
                          <a:pt x="470" y="138"/>
                          <a:pt x="478" y="135"/>
                        </a:cubicBezTo>
                        <a:cubicBezTo>
                          <a:pt x="491" y="130"/>
                          <a:pt x="501" y="124"/>
                          <a:pt x="513" y="118"/>
                        </a:cubicBezTo>
                        <a:cubicBezTo>
                          <a:pt x="516" y="117"/>
                          <a:pt x="520" y="116"/>
                          <a:pt x="523" y="114"/>
                        </a:cubicBezTo>
                        <a:cubicBezTo>
                          <a:pt x="529" y="111"/>
                          <a:pt x="530" y="112"/>
                          <a:pt x="526" y="117"/>
                        </a:cubicBezTo>
                        <a:cubicBezTo>
                          <a:pt x="526" y="125"/>
                          <a:pt x="518" y="130"/>
                          <a:pt x="514" y="135"/>
                        </a:cubicBezTo>
                        <a:cubicBezTo>
                          <a:pt x="510" y="140"/>
                          <a:pt x="513" y="147"/>
                          <a:pt x="519" y="148"/>
                        </a:cubicBezTo>
                        <a:cubicBezTo>
                          <a:pt x="542" y="152"/>
                          <a:pt x="560" y="124"/>
                          <a:pt x="561" y="105"/>
                        </a:cubicBezTo>
                        <a:cubicBezTo>
                          <a:pt x="564" y="81"/>
                          <a:pt x="532" y="81"/>
                          <a:pt x="515" y="80"/>
                        </a:cubicBezTo>
                        <a:cubicBezTo>
                          <a:pt x="508" y="80"/>
                          <a:pt x="500" y="79"/>
                          <a:pt x="492" y="79"/>
                        </a:cubicBezTo>
                        <a:cubicBezTo>
                          <a:pt x="498" y="79"/>
                          <a:pt x="504" y="78"/>
                          <a:pt x="508" y="73"/>
                        </a:cubicBezTo>
                        <a:cubicBezTo>
                          <a:pt x="513" y="67"/>
                          <a:pt x="511" y="57"/>
                          <a:pt x="504" y="53"/>
                        </a:cubicBezTo>
                        <a:cubicBezTo>
                          <a:pt x="498" y="50"/>
                          <a:pt x="480" y="49"/>
                          <a:pt x="493" y="37"/>
                        </a:cubicBezTo>
                        <a:cubicBezTo>
                          <a:pt x="498" y="32"/>
                          <a:pt x="503" y="29"/>
                          <a:pt x="507" y="23"/>
                        </a:cubicBezTo>
                        <a:cubicBezTo>
                          <a:pt x="509" y="19"/>
                          <a:pt x="506" y="14"/>
                          <a:pt x="503" y="12"/>
                        </a:cubicBezTo>
                        <a:cubicBezTo>
                          <a:pt x="473" y="0"/>
                          <a:pt x="440" y="15"/>
                          <a:pt x="414" y="29"/>
                        </a:cubicBezTo>
                        <a:cubicBezTo>
                          <a:pt x="373" y="52"/>
                          <a:pt x="331" y="72"/>
                          <a:pt x="292" y="98"/>
                        </a:cubicBezTo>
                        <a:cubicBezTo>
                          <a:pt x="252" y="124"/>
                          <a:pt x="213" y="152"/>
                          <a:pt x="174" y="180"/>
                        </a:cubicBezTo>
                        <a:cubicBezTo>
                          <a:pt x="150" y="198"/>
                          <a:pt x="129" y="223"/>
                          <a:pt x="111" y="248"/>
                        </a:cubicBezTo>
                        <a:cubicBezTo>
                          <a:pt x="111" y="249"/>
                          <a:pt x="111" y="250"/>
                          <a:pt x="111" y="251"/>
                        </a:cubicBezTo>
                        <a:cubicBezTo>
                          <a:pt x="101" y="257"/>
                          <a:pt x="91" y="266"/>
                          <a:pt x="89" y="278"/>
                        </a:cubicBezTo>
                        <a:cubicBezTo>
                          <a:pt x="85" y="302"/>
                          <a:pt x="70" y="323"/>
                          <a:pt x="60" y="345"/>
                        </a:cubicBezTo>
                        <a:cubicBezTo>
                          <a:pt x="54" y="356"/>
                          <a:pt x="51" y="369"/>
                          <a:pt x="44" y="381"/>
                        </a:cubicBezTo>
                        <a:cubicBezTo>
                          <a:pt x="38" y="391"/>
                          <a:pt x="31" y="400"/>
                          <a:pt x="25" y="411"/>
                        </a:cubicBezTo>
                        <a:cubicBezTo>
                          <a:pt x="24" y="412"/>
                          <a:pt x="24" y="413"/>
                          <a:pt x="23" y="414"/>
                        </a:cubicBezTo>
                        <a:cubicBezTo>
                          <a:pt x="23" y="414"/>
                          <a:pt x="23" y="414"/>
                          <a:pt x="23" y="414"/>
                        </a:cubicBezTo>
                        <a:cubicBezTo>
                          <a:pt x="23" y="415"/>
                          <a:pt x="23" y="415"/>
                          <a:pt x="23" y="415"/>
                        </a:cubicBezTo>
                        <a:cubicBezTo>
                          <a:pt x="17" y="423"/>
                          <a:pt x="10" y="431"/>
                          <a:pt x="9" y="441"/>
                        </a:cubicBezTo>
                        <a:cubicBezTo>
                          <a:pt x="8" y="444"/>
                          <a:pt x="7" y="448"/>
                          <a:pt x="7" y="451"/>
                        </a:cubicBezTo>
                        <a:cubicBezTo>
                          <a:pt x="6" y="453"/>
                          <a:pt x="5" y="455"/>
                          <a:pt x="4" y="457"/>
                        </a:cubicBezTo>
                        <a:cubicBezTo>
                          <a:pt x="2" y="466"/>
                          <a:pt x="2" y="475"/>
                          <a:pt x="1" y="483"/>
                        </a:cubicBezTo>
                        <a:cubicBezTo>
                          <a:pt x="0" y="496"/>
                          <a:pt x="4" y="510"/>
                          <a:pt x="8" y="522"/>
                        </a:cubicBezTo>
                        <a:cubicBezTo>
                          <a:pt x="13" y="539"/>
                          <a:pt x="15" y="557"/>
                          <a:pt x="20" y="574"/>
                        </a:cubicBezTo>
                        <a:cubicBezTo>
                          <a:pt x="24" y="591"/>
                          <a:pt x="24" y="617"/>
                          <a:pt x="35" y="632"/>
                        </a:cubicBezTo>
                        <a:cubicBezTo>
                          <a:pt x="36" y="632"/>
                          <a:pt x="36" y="633"/>
                          <a:pt x="36" y="633"/>
                        </a:cubicBezTo>
                        <a:cubicBezTo>
                          <a:pt x="40" y="645"/>
                          <a:pt x="43" y="658"/>
                          <a:pt x="47" y="670"/>
                        </a:cubicBezTo>
                        <a:cubicBezTo>
                          <a:pt x="49" y="679"/>
                          <a:pt x="58" y="686"/>
                          <a:pt x="67" y="686"/>
                        </a:cubicBezTo>
                        <a:cubicBezTo>
                          <a:pt x="72" y="687"/>
                          <a:pt x="76" y="687"/>
                          <a:pt x="81" y="689"/>
                        </a:cubicBezTo>
                        <a:cubicBezTo>
                          <a:pt x="79" y="694"/>
                          <a:pt x="77" y="699"/>
                          <a:pt x="76" y="703"/>
                        </a:cubicBezTo>
                        <a:cubicBezTo>
                          <a:pt x="73" y="720"/>
                          <a:pt x="67" y="731"/>
                          <a:pt x="55" y="744"/>
                        </a:cubicBezTo>
                        <a:cubicBezTo>
                          <a:pt x="44" y="756"/>
                          <a:pt x="50" y="774"/>
                          <a:pt x="46" y="789"/>
                        </a:cubicBezTo>
                        <a:cubicBezTo>
                          <a:pt x="41" y="804"/>
                          <a:pt x="34" y="815"/>
                          <a:pt x="34" y="831"/>
                        </a:cubicBezTo>
                        <a:cubicBezTo>
                          <a:pt x="34" y="844"/>
                          <a:pt x="44" y="862"/>
                          <a:pt x="51" y="873"/>
                        </a:cubicBezTo>
                        <a:cubicBezTo>
                          <a:pt x="60" y="886"/>
                          <a:pt x="71" y="897"/>
                          <a:pt x="80" y="911"/>
                        </a:cubicBezTo>
                        <a:cubicBezTo>
                          <a:pt x="87" y="923"/>
                          <a:pt x="88" y="930"/>
                          <a:pt x="87" y="944"/>
                        </a:cubicBezTo>
                        <a:cubicBezTo>
                          <a:pt x="87" y="950"/>
                          <a:pt x="87" y="955"/>
                          <a:pt x="89" y="961"/>
                        </a:cubicBezTo>
                        <a:cubicBezTo>
                          <a:pt x="91" y="968"/>
                          <a:pt x="96" y="975"/>
                          <a:pt x="98" y="983"/>
                        </a:cubicBezTo>
                        <a:cubicBezTo>
                          <a:pt x="101" y="991"/>
                          <a:pt x="102" y="999"/>
                          <a:pt x="106" y="1006"/>
                        </a:cubicBezTo>
                        <a:cubicBezTo>
                          <a:pt x="108" y="1012"/>
                          <a:pt x="112" y="1016"/>
                          <a:pt x="116" y="1021"/>
                        </a:cubicBezTo>
                        <a:cubicBezTo>
                          <a:pt x="123" y="1031"/>
                          <a:pt x="124" y="1044"/>
                          <a:pt x="126" y="1055"/>
                        </a:cubicBezTo>
                        <a:cubicBezTo>
                          <a:pt x="132" y="1088"/>
                          <a:pt x="135" y="1122"/>
                          <a:pt x="145" y="1153"/>
                        </a:cubicBezTo>
                        <a:cubicBezTo>
                          <a:pt x="150" y="1168"/>
                          <a:pt x="158" y="1182"/>
                          <a:pt x="164" y="1196"/>
                        </a:cubicBezTo>
                        <a:cubicBezTo>
                          <a:pt x="170" y="1210"/>
                          <a:pt x="176" y="1222"/>
                          <a:pt x="190" y="1231"/>
                        </a:cubicBezTo>
                        <a:cubicBezTo>
                          <a:pt x="203" y="1240"/>
                          <a:pt x="220" y="1245"/>
                          <a:pt x="232" y="1254"/>
                        </a:cubicBezTo>
                        <a:cubicBezTo>
                          <a:pt x="245" y="1264"/>
                          <a:pt x="256" y="1277"/>
                          <a:pt x="268" y="1288"/>
                        </a:cubicBezTo>
                        <a:cubicBezTo>
                          <a:pt x="271" y="1292"/>
                          <a:pt x="275" y="1296"/>
                          <a:pt x="278" y="1300"/>
                        </a:cubicBezTo>
                        <a:cubicBezTo>
                          <a:pt x="281" y="1305"/>
                          <a:pt x="284" y="1310"/>
                          <a:pt x="286" y="1316"/>
                        </a:cubicBezTo>
                        <a:cubicBezTo>
                          <a:pt x="288" y="1318"/>
                          <a:pt x="289" y="1320"/>
                          <a:pt x="291" y="1323"/>
                        </a:cubicBezTo>
                        <a:cubicBezTo>
                          <a:pt x="292" y="1327"/>
                          <a:pt x="294" y="1331"/>
                          <a:pt x="295" y="1334"/>
                        </a:cubicBezTo>
                        <a:cubicBezTo>
                          <a:pt x="299" y="1349"/>
                          <a:pt x="316" y="1361"/>
                          <a:pt x="325" y="1374"/>
                        </a:cubicBezTo>
                        <a:cubicBezTo>
                          <a:pt x="327" y="1376"/>
                          <a:pt x="329" y="1378"/>
                          <a:pt x="332" y="1377"/>
                        </a:cubicBezTo>
                        <a:cubicBezTo>
                          <a:pt x="341" y="1388"/>
                          <a:pt x="351" y="1398"/>
                          <a:pt x="360" y="1409"/>
                        </a:cubicBezTo>
                        <a:cubicBezTo>
                          <a:pt x="365" y="1415"/>
                          <a:pt x="373" y="1409"/>
                          <a:pt x="370" y="1402"/>
                        </a:cubicBezTo>
                        <a:cubicBezTo>
                          <a:pt x="352" y="1373"/>
                          <a:pt x="334" y="1344"/>
                          <a:pt x="315" y="1316"/>
                        </a:cubicBezTo>
                        <a:cubicBezTo>
                          <a:pt x="306" y="1303"/>
                          <a:pt x="296" y="1290"/>
                          <a:pt x="293" y="1274"/>
                        </a:cubicBezTo>
                        <a:cubicBezTo>
                          <a:pt x="292" y="1268"/>
                          <a:pt x="294" y="1260"/>
                          <a:pt x="294" y="1254"/>
                        </a:cubicBezTo>
                        <a:cubicBezTo>
                          <a:pt x="294" y="1248"/>
                          <a:pt x="289" y="1242"/>
                          <a:pt x="287" y="1237"/>
                        </a:cubicBezTo>
                        <a:cubicBezTo>
                          <a:pt x="283" y="1230"/>
                          <a:pt x="278" y="1226"/>
                          <a:pt x="277" y="1217"/>
                        </a:cubicBezTo>
                        <a:cubicBezTo>
                          <a:pt x="276" y="1205"/>
                          <a:pt x="286" y="1215"/>
                          <a:pt x="290" y="1218"/>
                        </a:cubicBezTo>
                        <a:cubicBezTo>
                          <a:pt x="300" y="1224"/>
                          <a:pt x="309" y="1223"/>
                          <a:pt x="318" y="1218"/>
                        </a:cubicBezTo>
                        <a:cubicBezTo>
                          <a:pt x="327" y="1213"/>
                          <a:pt x="332" y="1202"/>
                          <a:pt x="336" y="1194"/>
                        </a:cubicBezTo>
                        <a:cubicBezTo>
                          <a:pt x="339" y="1189"/>
                          <a:pt x="341" y="1184"/>
                          <a:pt x="343" y="1179"/>
                        </a:cubicBezTo>
                        <a:cubicBezTo>
                          <a:pt x="346" y="1172"/>
                          <a:pt x="344" y="1164"/>
                          <a:pt x="348" y="1157"/>
                        </a:cubicBezTo>
                        <a:cubicBezTo>
                          <a:pt x="349" y="1155"/>
                          <a:pt x="349" y="1153"/>
                          <a:pt x="349" y="1151"/>
                        </a:cubicBezTo>
                        <a:cubicBezTo>
                          <a:pt x="349" y="1151"/>
                          <a:pt x="350" y="1151"/>
                          <a:pt x="351" y="1150"/>
                        </a:cubicBezTo>
                        <a:cubicBezTo>
                          <a:pt x="357" y="1149"/>
                          <a:pt x="360" y="1145"/>
                          <a:pt x="367" y="1144"/>
                        </a:cubicBezTo>
                        <a:cubicBezTo>
                          <a:pt x="369" y="1143"/>
                          <a:pt x="374" y="1145"/>
                          <a:pt x="376" y="1144"/>
                        </a:cubicBezTo>
                        <a:cubicBezTo>
                          <a:pt x="385" y="1140"/>
                          <a:pt x="391" y="1135"/>
                          <a:pt x="398" y="1129"/>
                        </a:cubicBezTo>
                        <a:cubicBezTo>
                          <a:pt x="407" y="1120"/>
                          <a:pt x="427" y="1130"/>
                          <a:pt x="438" y="1128"/>
                        </a:cubicBezTo>
                        <a:cubicBezTo>
                          <a:pt x="454" y="1124"/>
                          <a:pt x="467" y="1108"/>
                          <a:pt x="471" y="1093"/>
                        </a:cubicBezTo>
                        <a:cubicBezTo>
                          <a:pt x="474" y="1083"/>
                          <a:pt x="469" y="1071"/>
                          <a:pt x="467" y="1062"/>
                        </a:cubicBezTo>
                        <a:cubicBezTo>
                          <a:pt x="464" y="1048"/>
                          <a:pt x="478" y="1025"/>
                          <a:pt x="488" y="1015"/>
                        </a:cubicBezTo>
                        <a:cubicBezTo>
                          <a:pt x="501" y="1004"/>
                          <a:pt x="515" y="993"/>
                          <a:pt x="514" y="975"/>
                        </a:cubicBezTo>
                        <a:close/>
                        <a:moveTo>
                          <a:pt x="74" y="348"/>
                        </a:moveTo>
                        <a:cubicBezTo>
                          <a:pt x="72" y="353"/>
                          <a:pt x="70" y="357"/>
                          <a:pt x="67" y="362"/>
                        </a:cubicBezTo>
                        <a:cubicBezTo>
                          <a:pt x="67" y="363"/>
                          <a:pt x="66" y="363"/>
                          <a:pt x="66" y="364"/>
                        </a:cubicBezTo>
                        <a:cubicBezTo>
                          <a:pt x="66" y="364"/>
                          <a:pt x="66" y="363"/>
                          <a:pt x="66" y="362"/>
                        </a:cubicBezTo>
                        <a:cubicBezTo>
                          <a:pt x="68" y="358"/>
                          <a:pt x="71" y="353"/>
                          <a:pt x="74" y="3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ï$ḻiḍé">
                    <a:extLst>
                      <a:ext uri="{FF2B5EF4-FFF2-40B4-BE49-F238E27FC236}">
                        <a16:creationId xmlns:a16="http://schemas.microsoft.com/office/drawing/2014/main" xmlns="" id="{D1363F13-D392-4D8E-81B8-7137606329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5256" y="2832396"/>
                    <a:ext cx="427353" cy="379228"/>
                  </a:xfrm>
                  <a:custGeom>
                    <a:avLst/>
                    <a:gdLst>
                      <a:gd name="T0" fmla="*/ 188 w 190"/>
                      <a:gd name="T1" fmla="*/ 66 h 169"/>
                      <a:gd name="T2" fmla="*/ 187 w 190"/>
                      <a:gd name="T3" fmla="*/ 48 h 169"/>
                      <a:gd name="T4" fmla="*/ 178 w 190"/>
                      <a:gd name="T5" fmla="*/ 32 h 169"/>
                      <a:gd name="T6" fmla="*/ 176 w 190"/>
                      <a:gd name="T7" fmla="*/ 25 h 169"/>
                      <a:gd name="T8" fmla="*/ 153 w 190"/>
                      <a:gd name="T9" fmla="*/ 20 h 169"/>
                      <a:gd name="T10" fmla="*/ 141 w 190"/>
                      <a:gd name="T11" fmla="*/ 23 h 169"/>
                      <a:gd name="T12" fmla="*/ 137 w 190"/>
                      <a:gd name="T13" fmla="*/ 15 h 169"/>
                      <a:gd name="T14" fmla="*/ 98 w 190"/>
                      <a:gd name="T15" fmla="*/ 7 h 169"/>
                      <a:gd name="T16" fmla="*/ 52 w 190"/>
                      <a:gd name="T17" fmla="*/ 8 h 169"/>
                      <a:gd name="T18" fmla="*/ 50 w 190"/>
                      <a:gd name="T19" fmla="*/ 27 h 169"/>
                      <a:gd name="T20" fmla="*/ 57 w 190"/>
                      <a:gd name="T21" fmla="*/ 31 h 169"/>
                      <a:gd name="T22" fmla="*/ 65 w 190"/>
                      <a:gd name="T23" fmla="*/ 32 h 169"/>
                      <a:gd name="T24" fmla="*/ 62 w 190"/>
                      <a:gd name="T25" fmla="*/ 36 h 169"/>
                      <a:gd name="T26" fmla="*/ 47 w 190"/>
                      <a:gd name="T27" fmla="*/ 63 h 169"/>
                      <a:gd name="T28" fmla="*/ 34 w 190"/>
                      <a:gd name="T29" fmla="*/ 87 h 169"/>
                      <a:gd name="T30" fmla="*/ 14 w 190"/>
                      <a:gd name="T31" fmla="*/ 119 h 169"/>
                      <a:gd name="T32" fmla="*/ 8 w 190"/>
                      <a:gd name="T33" fmla="*/ 158 h 169"/>
                      <a:gd name="T34" fmla="*/ 40 w 190"/>
                      <a:gd name="T35" fmla="*/ 144 h 169"/>
                      <a:gd name="T36" fmla="*/ 114 w 190"/>
                      <a:gd name="T37" fmla="*/ 121 h 169"/>
                      <a:gd name="T38" fmla="*/ 130 w 190"/>
                      <a:gd name="T39" fmla="*/ 115 h 169"/>
                      <a:gd name="T40" fmla="*/ 156 w 190"/>
                      <a:gd name="T41" fmla="*/ 105 h 169"/>
                      <a:gd name="T42" fmla="*/ 182 w 190"/>
                      <a:gd name="T43" fmla="*/ 83 h 169"/>
                      <a:gd name="T44" fmla="*/ 172 w 190"/>
                      <a:gd name="T45" fmla="*/ 76 h 169"/>
                      <a:gd name="T46" fmla="*/ 188 w 190"/>
                      <a:gd name="T47" fmla="*/ 66 h 1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90" h="169">
                        <a:moveTo>
                          <a:pt x="188" y="66"/>
                        </a:moveTo>
                        <a:cubicBezTo>
                          <a:pt x="190" y="59"/>
                          <a:pt x="190" y="54"/>
                          <a:pt x="187" y="48"/>
                        </a:cubicBezTo>
                        <a:cubicBezTo>
                          <a:pt x="184" y="40"/>
                          <a:pt x="175" y="40"/>
                          <a:pt x="178" y="32"/>
                        </a:cubicBezTo>
                        <a:cubicBezTo>
                          <a:pt x="179" y="29"/>
                          <a:pt x="178" y="27"/>
                          <a:pt x="176" y="25"/>
                        </a:cubicBezTo>
                        <a:cubicBezTo>
                          <a:pt x="170" y="19"/>
                          <a:pt x="161" y="20"/>
                          <a:pt x="153" y="20"/>
                        </a:cubicBezTo>
                        <a:cubicBezTo>
                          <a:pt x="149" y="20"/>
                          <a:pt x="145" y="22"/>
                          <a:pt x="141" y="23"/>
                        </a:cubicBezTo>
                        <a:cubicBezTo>
                          <a:pt x="139" y="24"/>
                          <a:pt x="139" y="17"/>
                          <a:pt x="137" y="15"/>
                        </a:cubicBezTo>
                        <a:cubicBezTo>
                          <a:pt x="126" y="7"/>
                          <a:pt x="112" y="8"/>
                          <a:pt x="98" y="7"/>
                        </a:cubicBezTo>
                        <a:cubicBezTo>
                          <a:pt x="83" y="7"/>
                          <a:pt x="67" y="0"/>
                          <a:pt x="52" y="8"/>
                        </a:cubicBezTo>
                        <a:cubicBezTo>
                          <a:pt x="45" y="12"/>
                          <a:pt x="46" y="21"/>
                          <a:pt x="50" y="27"/>
                        </a:cubicBezTo>
                        <a:cubicBezTo>
                          <a:pt x="51" y="29"/>
                          <a:pt x="54" y="30"/>
                          <a:pt x="57" y="31"/>
                        </a:cubicBezTo>
                        <a:cubicBezTo>
                          <a:pt x="60" y="32"/>
                          <a:pt x="62" y="32"/>
                          <a:pt x="65" y="32"/>
                        </a:cubicBezTo>
                        <a:cubicBezTo>
                          <a:pt x="73" y="33"/>
                          <a:pt x="65" y="34"/>
                          <a:pt x="62" y="36"/>
                        </a:cubicBezTo>
                        <a:cubicBezTo>
                          <a:pt x="51" y="45"/>
                          <a:pt x="48" y="48"/>
                          <a:pt x="47" y="63"/>
                        </a:cubicBezTo>
                        <a:cubicBezTo>
                          <a:pt x="46" y="73"/>
                          <a:pt x="38" y="78"/>
                          <a:pt x="34" y="87"/>
                        </a:cubicBezTo>
                        <a:cubicBezTo>
                          <a:pt x="25" y="95"/>
                          <a:pt x="22" y="109"/>
                          <a:pt x="14" y="119"/>
                        </a:cubicBezTo>
                        <a:cubicBezTo>
                          <a:pt x="10" y="125"/>
                          <a:pt x="0" y="152"/>
                          <a:pt x="8" y="158"/>
                        </a:cubicBezTo>
                        <a:cubicBezTo>
                          <a:pt x="20" y="169"/>
                          <a:pt x="32" y="151"/>
                          <a:pt x="40" y="144"/>
                        </a:cubicBezTo>
                        <a:cubicBezTo>
                          <a:pt x="62" y="124"/>
                          <a:pt x="85" y="113"/>
                          <a:pt x="114" y="121"/>
                        </a:cubicBezTo>
                        <a:cubicBezTo>
                          <a:pt x="120" y="122"/>
                          <a:pt x="126" y="118"/>
                          <a:pt x="130" y="115"/>
                        </a:cubicBezTo>
                        <a:cubicBezTo>
                          <a:pt x="138" y="109"/>
                          <a:pt x="148" y="110"/>
                          <a:pt x="156" y="105"/>
                        </a:cubicBezTo>
                        <a:cubicBezTo>
                          <a:pt x="166" y="99"/>
                          <a:pt x="185" y="99"/>
                          <a:pt x="182" y="83"/>
                        </a:cubicBezTo>
                        <a:cubicBezTo>
                          <a:pt x="181" y="78"/>
                          <a:pt x="176" y="77"/>
                          <a:pt x="172" y="76"/>
                        </a:cubicBezTo>
                        <a:cubicBezTo>
                          <a:pt x="176" y="77"/>
                          <a:pt x="187" y="69"/>
                          <a:pt x="188" y="6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îṣḷiḍe">
                    <a:extLst>
                      <a:ext uri="{FF2B5EF4-FFF2-40B4-BE49-F238E27FC236}">
                        <a16:creationId xmlns:a16="http://schemas.microsoft.com/office/drawing/2014/main" xmlns="" id="{BCF33BEC-E0F7-4FE9-A833-6EFEF23FA9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27533" y="3111522"/>
                    <a:ext cx="121276" cy="63526"/>
                  </a:xfrm>
                  <a:custGeom>
                    <a:avLst/>
                    <a:gdLst>
                      <a:gd name="T0" fmla="*/ 51 w 54"/>
                      <a:gd name="T1" fmla="*/ 14 h 28"/>
                      <a:gd name="T2" fmla="*/ 49 w 54"/>
                      <a:gd name="T3" fmla="*/ 12 h 28"/>
                      <a:gd name="T4" fmla="*/ 45 w 54"/>
                      <a:gd name="T5" fmla="*/ 0 h 28"/>
                      <a:gd name="T6" fmla="*/ 29 w 54"/>
                      <a:gd name="T7" fmla="*/ 4 h 28"/>
                      <a:gd name="T8" fmla="*/ 29 w 54"/>
                      <a:gd name="T9" fmla="*/ 4 h 28"/>
                      <a:gd name="T10" fmla="*/ 20 w 54"/>
                      <a:gd name="T11" fmla="*/ 4 h 28"/>
                      <a:gd name="T12" fmla="*/ 2 w 54"/>
                      <a:gd name="T13" fmla="*/ 8 h 28"/>
                      <a:gd name="T14" fmla="*/ 2 w 54"/>
                      <a:gd name="T15" fmla="*/ 17 h 28"/>
                      <a:gd name="T16" fmla="*/ 2 w 54"/>
                      <a:gd name="T17" fmla="*/ 17 h 28"/>
                      <a:gd name="T18" fmla="*/ 26 w 54"/>
                      <a:gd name="T19" fmla="*/ 23 h 28"/>
                      <a:gd name="T20" fmla="*/ 51 w 54"/>
                      <a:gd name="T21" fmla="*/ 21 h 28"/>
                      <a:gd name="T22" fmla="*/ 51 w 54"/>
                      <a:gd name="T23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4" h="28">
                        <a:moveTo>
                          <a:pt x="51" y="14"/>
                        </a:moveTo>
                        <a:cubicBezTo>
                          <a:pt x="51" y="13"/>
                          <a:pt x="50" y="13"/>
                          <a:pt x="49" y="12"/>
                        </a:cubicBezTo>
                        <a:cubicBezTo>
                          <a:pt x="54" y="9"/>
                          <a:pt x="52" y="0"/>
                          <a:pt x="45" y="0"/>
                        </a:cubicBezTo>
                        <a:cubicBezTo>
                          <a:pt x="40" y="0"/>
                          <a:pt x="34" y="1"/>
                          <a:pt x="29" y="4"/>
                        </a:cubicBezTo>
                        <a:cubicBezTo>
                          <a:pt x="29" y="4"/>
                          <a:pt x="29" y="4"/>
                          <a:pt x="29" y="4"/>
                        </a:cubicBezTo>
                        <a:cubicBezTo>
                          <a:pt x="26" y="4"/>
                          <a:pt x="23" y="4"/>
                          <a:pt x="20" y="4"/>
                        </a:cubicBezTo>
                        <a:cubicBezTo>
                          <a:pt x="15" y="3"/>
                          <a:pt x="6" y="3"/>
                          <a:pt x="2" y="8"/>
                        </a:cubicBezTo>
                        <a:cubicBezTo>
                          <a:pt x="0" y="11"/>
                          <a:pt x="0" y="15"/>
                          <a:pt x="2" y="17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7" y="24"/>
                          <a:pt x="19" y="22"/>
                          <a:pt x="26" y="23"/>
                        </a:cubicBezTo>
                        <a:cubicBezTo>
                          <a:pt x="34" y="25"/>
                          <a:pt x="45" y="28"/>
                          <a:pt x="51" y="21"/>
                        </a:cubicBezTo>
                        <a:cubicBezTo>
                          <a:pt x="53" y="19"/>
                          <a:pt x="53" y="16"/>
                          <a:pt x="51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isļidè">
                    <a:extLst>
                      <a:ext uri="{FF2B5EF4-FFF2-40B4-BE49-F238E27FC236}">
                        <a16:creationId xmlns:a16="http://schemas.microsoft.com/office/drawing/2014/main" xmlns="" id="{E812715C-25C6-47D3-B1CF-C8FC5631A9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27735" y="2911321"/>
                    <a:ext cx="92401" cy="57750"/>
                  </a:xfrm>
                  <a:custGeom>
                    <a:avLst/>
                    <a:gdLst>
                      <a:gd name="T0" fmla="*/ 35 w 41"/>
                      <a:gd name="T1" fmla="*/ 14 h 26"/>
                      <a:gd name="T2" fmla="*/ 31 w 41"/>
                      <a:gd name="T3" fmla="*/ 12 h 26"/>
                      <a:gd name="T4" fmla="*/ 29 w 41"/>
                      <a:gd name="T5" fmla="*/ 11 h 26"/>
                      <a:gd name="T6" fmla="*/ 31 w 41"/>
                      <a:gd name="T7" fmla="*/ 9 h 26"/>
                      <a:gd name="T8" fmla="*/ 22 w 41"/>
                      <a:gd name="T9" fmla="*/ 3 h 26"/>
                      <a:gd name="T10" fmla="*/ 19 w 41"/>
                      <a:gd name="T11" fmla="*/ 3 h 26"/>
                      <a:gd name="T12" fmla="*/ 18 w 41"/>
                      <a:gd name="T13" fmla="*/ 3 h 26"/>
                      <a:gd name="T14" fmla="*/ 12 w 41"/>
                      <a:gd name="T15" fmla="*/ 3 h 26"/>
                      <a:gd name="T16" fmla="*/ 8 w 41"/>
                      <a:gd name="T17" fmla="*/ 3 h 26"/>
                      <a:gd name="T18" fmla="*/ 5 w 41"/>
                      <a:gd name="T19" fmla="*/ 14 h 26"/>
                      <a:gd name="T20" fmla="*/ 28 w 41"/>
                      <a:gd name="T21" fmla="*/ 24 h 26"/>
                      <a:gd name="T22" fmla="*/ 31 w 41"/>
                      <a:gd name="T23" fmla="*/ 25 h 26"/>
                      <a:gd name="T24" fmla="*/ 35 w 41"/>
                      <a:gd name="T25" fmla="*/ 1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26">
                        <a:moveTo>
                          <a:pt x="35" y="14"/>
                        </a:moveTo>
                        <a:cubicBezTo>
                          <a:pt x="33" y="13"/>
                          <a:pt x="32" y="13"/>
                          <a:pt x="31" y="12"/>
                        </a:cubicBezTo>
                        <a:cubicBezTo>
                          <a:pt x="30" y="12"/>
                          <a:pt x="30" y="12"/>
                          <a:pt x="29" y="11"/>
                        </a:cubicBezTo>
                        <a:cubicBezTo>
                          <a:pt x="30" y="11"/>
                          <a:pt x="30" y="10"/>
                          <a:pt x="31" y="9"/>
                        </a:cubicBezTo>
                        <a:cubicBezTo>
                          <a:pt x="33" y="4"/>
                          <a:pt x="27" y="0"/>
                          <a:pt x="22" y="3"/>
                        </a:cubicBezTo>
                        <a:cubicBezTo>
                          <a:pt x="21" y="3"/>
                          <a:pt x="20" y="3"/>
                          <a:pt x="19" y="3"/>
                        </a:cubicBezTo>
                        <a:cubicBezTo>
                          <a:pt x="19" y="3"/>
                          <a:pt x="19" y="3"/>
                          <a:pt x="18" y="3"/>
                        </a:cubicBezTo>
                        <a:cubicBezTo>
                          <a:pt x="16" y="1"/>
                          <a:pt x="14" y="2"/>
                          <a:pt x="12" y="3"/>
                        </a:cubicBezTo>
                        <a:cubicBezTo>
                          <a:pt x="11" y="3"/>
                          <a:pt x="10" y="3"/>
                          <a:pt x="8" y="3"/>
                        </a:cubicBezTo>
                        <a:cubicBezTo>
                          <a:pt x="3" y="4"/>
                          <a:pt x="0" y="11"/>
                          <a:pt x="5" y="14"/>
                        </a:cubicBezTo>
                        <a:cubicBezTo>
                          <a:pt x="12" y="19"/>
                          <a:pt x="20" y="21"/>
                          <a:pt x="28" y="24"/>
                        </a:cubicBezTo>
                        <a:cubicBezTo>
                          <a:pt x="29" y="24"/>
                          <a:pt x="30" y="25"/>
                          <a:pt x="31" y="25"/>
                        </a:cubicBezTo>
                        <a:cubicBezTo>
                          <a:pt x="38" y="26"/>
                          <a:pt x="41" y="16"/>
                          <a:pt x="35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ïş1ide">
                    <a:extLst>
                      <a:ext uri="{FF2B5EF4-FFF2-40B4-BE49-F238E27FC236}">
                        <a16:creationId xmlns:a16="http://schemas.microsoft.com/office/drawing/2014/main" xmlns="" id="{FF49F764-5556-486F-9047-2857E83029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77785" y="3265523"/>
                    <a:ext cx="165551" cy="200201"/>
                  </a:xfrm>
                  <a:custGeom>
                    <a:avLst/>
                    <a:gdLst>
                      <a:gd name="T0" fmla="*/ 67 w 74"/>
                      <a:gd name="T1" fmla="*/ 56 h 89"/>
                      <a:gd name="T2" fmla="*/ 57 w 74"/>
                      <a:gd name="T3" fmla="*/ 54 h 89"/>
                      <a:gd name="T4" fmla="*/ 37 w 74"/>
                      <a:gd name="T5" fmla="*/ 33 h 89"/>
                      <a:gd name="T6" fmla="*/ 26 w 74"/>
                      <a:gd name="T7" fmla="*/ 18 h 89"/>
                      <a:gd name="T8" fmla="*/ 24 w 74"/>
                      <a:gd name="T9" fmla="*/ 12 h 89"/>
                      <a:gd name="T10" fmla="*/ 24 w 74"/>
                      <a:gd name="T11" fmla="*/ 12 h 89"/>
                      <a:gd name="T12" fmla="*/ 21 w 74"/>
                      <a:gd name="T13" fmla="*/ 5 h 89"/>
                      <a:gd name="T14" fmla="*/ 12 w 74"/>
                      <a:gd name="T15" fmla="*/ 1 h 89"/>
                      <a:gd name="T16" fmla="*/ 8 w 74"/>
                      <a:gd name="T17" fmla="*/ 13 h 89"/>
                      <a:gd name="T18" fmla="*/ 10 w 74"/>
                      <a:gd name="T19" fmla="*/ 15 h 89"/>
                      <a:gd name="T20" fmla="*/ 13 w 74"/>
                      <a:gd name="T21" fmla="*/ 27 h 89"/>
                      <a:gd name="T22" fmla="*/ 22 w 74"/>
                      <a:gd name="T23" fmla="*/ 40 h 89"/>
                      <a:gd name="T24" fmla="*/ 29 w 74"/>
                      <a:gd name="T25" fmla="*/ 52 h 89"/>
                      <a:gd name="T26" fmla="*/ 36 w 74"/>
                      <a:gd name="T27" fmla="*/ 66 h 89"/>
                      <a:gd name="T28" fmla="*/ 36 w 74"/>
                      <a:gd name="T29" fmla="*/ 67 h 89"/>
                      <a:gd name="T30" fmla="*/ 33 w 74"/>
                      <a:gd name="T31" fmla="*/ 71 h 89"/>
                      <a:gd name="T32" fmla="*/ 30 w 74"/>
                      <a:gd name="T33" fmla="*/ 81 h 89"/>
                      <a:gd name="T34" fmla="*/ 41 w 74"/>
                      <a:gd name="T35" fmla="*/ 87 h 89"/>
                      <a:gd name="T36" fmla="*/ 66 w 74"/>
                      <a:gd name="T37" fmla="*/ 70 h 89"/>
                      <a:gd name="T38" fmla="*/ 71 w 74"/>
                      <a:gd name="T39" fmla="*/ 66 h 89"/>
                      <a:gd name="T40" fmla="*/ 67 w 74"/>
                      <a:gd name="T41" fmla="*/ 56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74" h="89">
                        <a:moveTo>
                          <a:pt x="67" y="56"/>
                        </a:moveTo>
                        <a:cubicBezTo>
                          <a:pt x="64" y="55"/>
                          <a:pt x="60" y="55"/>
                          <a:pt x="57" y="54"/>
                        </a:cubicBezTo>
                        <a:cubicBezTo>
                          <a:pt x="59" y="47"/>
                          <a:pt x="46" y="39"/>
                          <a:pt x="37" y="33"/>
                        </a:cubicBezTo>
                        <a:cubicBezTo>
                          <a:pt x="35" y="31"/>
                          <a:pt x="28" y="22"/>
                          <a:pt x="26" y="18"/>
                        </a:cubicBezTo>
                        <a:cubicBezTo>
                          <a:pt x="25" y="16"/>
                          <a:pt x="24" y="14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5" y="8"/>
                          <a:pt x="23" y="6"/>
                          <a:pt x="21" y="5"/>
                        </a:cubicBezTo>
                        <a:cubicBezTo>
                          <a:pt x="19" y="3"/>
                          <a:pt x="16" y="1"/>
                          <a:pt x="12" y="1"/>
                        </a:cubicBezTo>
                        <a:cubicBezTo>
                          <a:pt x="4" y="0"/>
                          <a:pt x="0" y="10"/>
                          <a:pt x="8" y="13"/>
                        </a:cubicBezTo>
                        <a:cubicBezTo>
                          <a:pt x="9" y="13"/>
                          <a:pt x="10" y="14"/>
                          <a:pt x="10" y="15"/>
                        </a:cubicBezTo>
                        <a:cubicBezTo>
                          <a:pt x="10" y="19"/>
                          <a:pt x="10" y="23"/>
                          <a:pt x="13" y="27"/>
                        </a:cubicBezTo>
                        <a:cubicBezTo>
                          <a:pt x="16" y="31"/>
                          <a:pt x="19" y="36"/>
                          <a:pt x="22" y="40"/>
                        </a:cubicBezTo>
                        <a:cubicBezTo>
                          <a:pt x="26" y="44"/>
                          <a:pt x="31" y="47"/>
                          <a:pt x="29" y="52"/>
                        </a:cubicBezTo>
                        <a:cubicBezTo>
                          <a:pt x="28" y="57"/>
                          <a:pt x="31" y="64"/>
                          <a:pt x="36" y="66"/>
                        </a:cubicBezTo>
                        <a:cubicBezTo>
                          <a:pt x="36" y="66"/>
                          <a:pt x="36" y="67"/>
                          <a:pt x="36" y="67"/>
                        </a:cubicBezTo>
                        <a:cubicBezTo>
                          <a:pt x="35" y="68"/>
                          <a:pt x="34" y="70"/>
                          <a:pt x="33" y="71"/>
                        </a:cubicBezTo>
                        <a:cubicBezTo>
                          <a:pt x="31" y="75"/>
                          <a:pt x="30" y="77"/>
                          <a:pt x="30" y="81"/>
                        </a:cubicBezTo>
                        <a:cubicBezTo>
                          <a:pt x="30" y="86"/>
                          <a:pt x="36" y="89"/>
                          <a:pt x="41" y="87"/>
                        </a:cubicBezTo>
                        <a:cubicBezTo>
                          <a:pt x="50" y="83"/>
                          <a:pt x="61" y="79"/>
                          <a:pt x="66" y="70"/>
                        </a:cubicBezTo>
                        <a:cubicBezTo>
                          <a:pt x="67" y="69"/>
                          <a:pt x="69" y="67"/>
                          <a:pt x="71" y="66"/>
                        </a:cubicBezTo>
                        <a:cubicBezTo>
                          <a:pt x="74" y="62"/>
                          <a:pt x="72" y="56"/>
                          <a:pt x="67" y="5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íṥḷïdê">
                    <a:extLst>
                      <a:ext uri="{FF2B5EF4-FFF2-40B4-BE49-F238E27FC236}">
                        <a16:creationId xmlns:a16="http://schemas.microsoft.com/office/drawing/2014/main" xmlns="" id="{FB4DEAA3-9418-42F8-92C3-BF0F0487DB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41613" y="3662076"/>
                    <a:ext cx="48126" cy="63526"/>
                  </a:xfrm>
                  <a:custGeom>
                    <a:avLst/>
                    <a:gdLst>
                      <a:gd name="T0" fmla="*/ 21 w 21"/>
                      <a:gd name="T1" fmla="*/ 22 h 28"/>
                      <a:gd name="T2" fmla="*/ 20 w 21"/>
                      <a:gd name="T3" fmla="*/ 11 h 28"/>
                      <a:gd name="T4" fmla="*/ 10 w 21"/>
                      <a:gd name="T5" fmla="*/ 1 h 28"/>
                      <a:gd name="T6" fmla="*/ 5 w 21"/>
                      <a:gd name="T7" fmla="*/ 13 h 28"/>
                      <a:gd name="T8" fmla="*/ 7 w 21"/>
                      <a:gd name="T9" fmla="*/ 14 h 28"/>
                      <a:gd name="T10" fmla="*/ 7 w 21"/>
                      <a:gd name="T11" fmla="*/ 15 h 28"/>
                      <a:gd name="T12" fmla="*/ 7 w 21"/>
                      <a:gd name="T13" fmla="*/ 15 h 28"/>
                      <a:gd name="T14" fmla="*/ 7 w 21"/>
                      <a:gd name="T15" fmla="*/ 15 h 28"/>
                      <a:gd name="T16" fmla="*/ 7 w 21"/>
                      <a:gd name="T17" fmla="*/ 21 h 28"/>
                      <a:gd name="T18" fmla="*/ 15 w 21"/>
                      <a:gd name="T19" fmla="*/ 28 h 28"/>
                      <a:gd name="T20" fmla="*/ 21 w 21"/>
                      <a:gd name="T21" fmla="*/ 22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1" h="28">
                        <a:moveTo>
                          <a:pt x="21" y="22"/>
                        </a:moveTo>
                        <a:cubicBezTo>
                          <a:pt x="21" y="18"/>
                          <a:pt x="21" y="15"/>
                          <a:pt x="20" y="11"/>
                        </a:cubicBezTo>
                        <a:cubicBezTo>
                          <a:pt x="19" y="6"/>
                          <a:pt x="15" y="3"/>
                          <a:pt x="10" y="1"/>
                        </a:cubicBezTo>
                        <a:cubicBezTo>
                          <a:pt x="3" y="0"/>
                          <a:pt x="0" y="9"/>
                          <a:pt x="5" y="13"/>
                        </a:cubicBezTo>
                        <a:cubicBezTo>
                          <a:pt x="6" y="14"/>
                          <a:pt x="7" y="14"/>
                          <a:pt x="7" y="14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8" y="17"/>
                          <a:pt x="8" y="19"/>
                          <a:pt x="7" y="21"/>
                        </a:cubicBezTo>
                        <a:cubicBezTo>
                          <a:pt x="7" y="25"/>
                          <a:pt x="10" y="28"/>
                          <a:pt x="15" y="28"/>
                        </a:cubicBezTo>
                        <a:cubicBezTo>
                          <a:pt x="18" y="28"/>
                          <a:pt x="21" y="25"/>
                          <a:pt x="2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ïṣļíḑê">
                    <a:extLst>
                      <a:ext uri="{FF2B5EF4-FFF2-40B4-BE49-F238E27FC236}">
                        <a16:creationId xmlns:a16="http://schemas.microsoft.com/office/drawing/2014/main" xmlns="" id="{20D0CE0B-9FD7-480F-9339-99C9145E63E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53264" y="3717902"/>
                    <a:ext cx="59676" cy="48126"/>
                  </a:xfrm>
                  <a:custGeom>
                    <a:avLst/>
                    <a:gdLst>
                      <a:gd name="T0" fmla="*/ 25 w 26"/>
                      <a:gd name="T1" fmla="*/ 6 h 21"/>
                      <a:gd name="T2" fmla="*/ 22 w 26"/>
                      <a:gd name="T3" fmla="*/ 1 h 21"/>
                      <a:gd name="T4" fmla="*/ 19 w 26"/>
                      <a:gd name="T5" fmla="*/ 0 h 21"/>
                      <a:gd name="T6" fmla="*/ 12 w 26"/>
                      <a:gd name="T7" fmla="*/ 3 h 21"/>
                      <a:gd name="T8" fmla="*/ 10 w 26"/>
                      <a:gd name="T9" fmla="*/ 2 h 21"/>
                      <a:gd name="T10" fmla="*/ 10 w 26"/>
                      <a:gd name="T11" fmla="*/ 3 h 21"/>
                      <a:gd name="T12" fmla="*/ 4 w 26"/>
                      <a:gd name="T13" fmla="*/ 3 h 21"/>
                      <a:gd name="T14" fmla="*/ 2 w 26"/>
                      <a:gd name="T15" fmla="*/ 12 h 21"/>
                      <a:gd name="T16" fmla="*/ 9 w 26"/>
                      <a:gd name="T17" fmla="*/ 18 h 21"/>
                      <a:gd name="T18" fmla="*/ 18 w 26"/>
                      <a:gd name="T19" fmla="*/ 21 h 21"/>
                      <a:gd name="T20" fmla="*/ 26 w 26"/>
                      <a:gd name="T21" fmla="*/ 12 h 21"/>
                      <a:gd name="T22" fmla="*/ 25 w 26"/>
                      <a:gd name="T23" fmla="*/ 6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6" h="21">
                        <a:moveTo>
                          <a:pt x="25" y="6"/>
                        </a:moveTo>
                        <a:cubicBezTo>
                          <a:pt x="25" y="4"/>
                          <a:pt x="24" y="2"/>
                          <a:pt x="22" y="1"/>
                        </a:cubicBezTo>
                        <a:cubicBezTo>
                          <a:pt x="21" y="0"/>
                          <a:pt x="20" y="0"/>
                          <a:pt x="19" y="0"/>
                        </a:cubicBezTo>
                        <a:cubicBezTo>
                          <a:pt x="16" y="0"/>
                          <a:pt x="13" y="1"/>
                          <a:pt x="12" y="3"/>
                        </a:cubicBezTo>
                        <a:cubicBezTo>
                          <a:pt x="11" y="3"/>
                          <a:pt x="11" y="3"/>
                          <a:pt x="10" y="2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8" y="2"/>
                          <a:pt x="6" y="2"/>
                          <a:pt x="4" y="3"/>
                        </a:cubicBezTo>
                        <a:cubicBezTo>
                          <a:pt x="1" y="5"/>
                          <a:pt x="0" y="9"/>
                          <a:pt x="2" y="12"/>
                        </a:cubicBezTo>
                        <a:cubicBezTo>
                          <a:pt x="4" y="14"/>
                          <a:pt x="6" y="16"/>
                          <a:pt x="9" y="18"/>
                        </a:cubicBezTo>
                        <a:cubicBezTo>
                          <a:pt x="11" y="20"/>
                          <a:pt x="15" y="21"/>
                          <a:pt x="18" y="21"/>
                        </a:cubicBezTo>
                        <a:cubicBezTo>
                          <a:pt x="23" y="20"/>
                          <a:pt x="26" y="16"/>
                          <a:pt x="26" y="12"/>
                        </a:cubicBezTo>
                        <a:cubicBezTo>
                          <a:pt x="26" y="9"/>
                          <a:pt x="26" y="8"/>
                          <a:pt x="2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iS1îďé">
                    <a:extLst>
                      <a:ext uri="{FF2B5EF4-FFF2-40B4-BE49-F238E27FC236}">
                        <a16:creationId xmlns:a16="http://schemas.microsoft.com/office/drawing/2014/main" xmlns="" id="{B131DE74-1481-4DCE-A78A-341C226D9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96834" y="2705345"/>
                    <a:ext cx="1422586" cy="2852870"/>
                  </a:xfrm>
                  <a:custGeom>
                    <a:avLst/>
                    <a:gdLst>
                      <a:gd name="T0" fmla="*/ 584 w 632"/>
                      <a:gd name="T1" fmla="*/ 704 h 1270"/>
                      <a:gd name="T2" fmla="*/ 513 w 632"/>
                      <a:gd name="T3" fmla="*/ 585 h 1270"/>
                      <a:gd name="T4" fmla="*/ 587 w 632"/>
                      <a:gd name="T5" fmla="*/ 689 h 1270"/>
                      <a:gd name="T6" fmla="*/ 624 w 632"/>
                      <a:gd name="T7" fmla="*/ 605 h 1270"/>
                      <a:gd name="T8" fmla="*/ 624 w 632"/>
                      <a:gd name="T9" fmla="*/ 461 h 1270"/>
                      <a:gd name="T10" fmla="*/ 347 w 632"/>
                      <a:gd name="T11" fmla="*/ 97 h 1270"/>
                      <a:gd name="T12" fmla="*/ 94 w 632"/>
                      <a:gd name="T13" fmla="*/ 8 h 1270"/>
                      <a:gd name="T14" fmla="*/ 108 w 632"/>
                      <a:gd name="T15" fmla="*/ 38 h 1270"/>
                      <a:gd name="T16" fmla="*/ 202 w 632"/>
                      <a:gd name="T17" fmla="*/ 116 h 1270"/>
                      <a:gd name="T18" fmla="*/ 256 w 632"/>
                      <a:gd name="T19" fmla="*/ 174 h 1270"/>
                      <a:gd name="T20" fmla="*/ 239 w 632"/>
                      <a:gd name="T21" fmla="*/ 169 h 1270"/>
                      <a:gd name="T22" fmla="*/ 153 w 632"/>
                      <a:gd name="T23" fmla="*/ 168 h 1270"/>
                      <a:gd name="T24" fmla="*/ 158 w 632"/>
                      <a:gd name="T25" fmla="*/ 260 h 1270"/>
                      <a:gd name="T26" fmla="*/ 207 w 632"/>
                      <a:gd name="T27" fmla="*/ 272 h 1270"/>
                      <a:gd name="T28" fmla="*/ 203 w 632"/>
                      <a:gd name="T29" fmla="*/ 215 h 1270"/>
                      <a:gd name="T30" fmla="*/ 252 w 632"/>
                      <a:gd name="T31" fmla="*/ 224 h 1270"/>
                      <a:gd name="T32" fmla="*/ 251 w 632"/>
                      <a:gd name="T33" fmla="*/ 255 h 1270"/>
                      <a:gd name="T34" fmla="*/ 195 w 632"/>
                      <a:gd name="T35" fmla="*/ 279 h 1270"/>
                      <a:gd name="T36" fmla="*/ 186 w 632"/>
                      <a:gd name="T37" fmla="*/ 295 h 1270"/>
                      <a:gd name="T38" fmla="*/ 123 w 632"/>
                      <a:gd name="T39" fmla="*/ 345 h 1270"/>
                      <a:gd name="T40" fmla="*/ 96 w 632"/>
                      <a:gd name="T41" fmla="*/ 405 h 1270"/>
                      <a:gd name="T42" fmla="*/ 93 w 632"/>
                      <a:gd name="T43" fmla="*/ 460 h 1270"/>
                      <a:gd name="T44" fmla="*/ 124 w 632"/>
                      <a:gd name="T45" fmla="*/ 491 h 1270"/>
                      <a:gd name="T46" fmla="*/ 76 w 632"/>
                      <a:gd name="T47" fmla="*/ 572 h 1270"/>
                      <a:gd name="T48" fmla="*/ 10 w 632"/>
                      <a:gd name="T49" fmla="*/ 707 h 1270"/>
                      <a:gd name="T50" fmla="*/ 2 w 632"/>
                      <a:gd name="T51" fmla="*/ 744 h 1270"/>
                      <a:gd name="T52" fmla="*/ 43 w 632"/>
                      <a:gd name="T53" fmla="*/ 821 h 1270"/>
                      <a:gd name="T54" fmla="*/ 133 w 632"/>
                      <a:gd name="T55" fmla="*/ 870 h 1270"/>
                      <a:gd name="T56" fmla="*/ 224 w 632"/>
                      <a:gd name="T57" fmla="*/ 847 h 1270"/>
                      <a:gd name="T58" fmla="*/ 305 w 632"/>
                      <a:gd name="T59" fmla="*/ 891 h 1270"/>
                      <a:gd name="T60" fmla="*/ 319 w 632"/>
                      <a:gd name="T61" fmla="*/ 1048 h 1270"/>
                      <a:gd name="T62" fmla="*/ 286 w 632"/>
                      <a:gd name="T63" fmla="*/ 1171 h 1270"/>
                      <a:gd name="T64" fmla="*/ 275 w 632"/>
                      <a:gd name="T65" fmla="*/ 1263 h 1270"/>
                      <a:gd name="T66" fmla="*/ 383 w 632"/>
                      <a:gd name="T67" fmla="*/ 1218 h 1270"/>
                      <a:gd name="T68" fmla="*/ 500 w 632"/>
                      <a:gd name="T69" fmla="*/ 1073 h 1270"/>
                      <a:gd name="T70" fmla="*/ 564 w 632"/>
                      <a:gd name="T71" fmla="*/ 904 h 1270"/>
                      <a:gd name="T72" fmla="*/ 631 w 632"/>
                      <a:gd name="T73" fmla="*/ 709 h 1270"/>
                      <a:gd name="T74" fmla="*/ 211 w 632"/>
                      <a:gd name="T75" fmla="*/ 404 h 1270"/>
                      <a:gd name="T76" fmla="*/ 300 w 632"/>
                      <a:gd name="T77" fmla="*/ 429 h 1270"/>
                      <a:gd name="T78" fmla="*/ 320 w 632"/>
                      <a:gd name="T79" fmla="*/ 454 h 1270"/>
                      <a:gd name="T80" fmla="*/ 315 w 632"/>
                      <a:gd name="T81" fmla="*/ 424 h 1270"/>
                      <a:gd name="T82" fmla="*/ 258 w 632"/>
                      <a:gd name="T83" fmla="*/ 374 h 1270"/>
                      <a:gd name="T84" fmla="*/ 330 w 632"/>
                      <a:gd name="T85" fmla="*/ 432 h 1270"/>
                      <a:gd name="T86" fmla="*/ 376 w 632"/>
                      <a:gd name="T87" fmla="*/ 433 h 1270"/>
                      <a:gd name="T88" fmla="*/ 396 w 632"/>
                      <a:gd name="T89" fmla="*/ 448 h 1270"/>
                      <a:gd name="T90" fmla="*/ 375 w 632"/>
                      <a:gd name="T91" fmla="*/ 515 h 1270"/>
                      <a:gd name="T92" fmla="*/ 288 w 632"/>
                      <a:gd name="T93" fmla="*/ 487 h 1270"/>
                      <a:gd name="T94" fmla="*/ 173 w 632"/>
                      <a:gd name="T95" fmla="*/ 485 h 1270"/>
                      <a:gd name="T96" fmla="*/ 166 w 632"/>
                      <a:gd name="T97" fmla="*/ 478 h 1270"/>
                      <a:gd name="T98" fmla="*/ 408 w 632"/>
                      <a:gd name="T99" fmla="*/ 350 h 1270"/>
                      <a:gd name="T100" fmla="*/ 397 w 632"/>
                      <a:gd name="T101" fmla="*/ 400 h 1270"/>
                      <a:gd name="T102" fmla="*/ 581 w 632"/>
                      <a:gd name="T103" fmla="*/ 553 h 1270"/>
                      <a:gd name="T104" fmla="*/ 598 w 632"/>
                      <a:gd name="T105" fmla="*/ 520 h 12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632" h="1270">
                        <a:moveTo>
                          <a:pt x="631" y="709"/>
                        </a:moveTo>
                        <a:cubicBezTo>
                          <a:pt x="632" y="700"/>
                          <a:pt x="627" y="695"/>
                          <a:pt x="618" y="694"/>
                        </a:cubicBezTo>
                        <a:cubicBezTo>
                          <a:pt x="613" y="693"/>
                          <a:pt x="610" y="696"/>
                          <a:pt x="609" y="700"/>
                        </a:cubicBezTo>
                        <a:cubicBezTo>
                          <a:pt x="601" y="705"/>
                          <a:pt x="589" y="715"/>
                          <a:pt x="584" y="704"/>
                        </a:cubicBezTo>
                        <a:cubicBezTo>
                          <a:pt x="581" y="696"/>
                          <a:pt x="578" y="689"/>
                          <a:pt x="572" y="682"/>
                        </a:cubicBezTo>
                        <a:cubicBezTo>
                          <a:pt x="564" y="673"/>
                          <a:pt x="555" y="668"/>
                          <a:pt x="549" y="657"/>
                        </a:cubicBezTo>
                        <a:cubicBezTo>
                          <a:pt x="546" y="651"/>
                          <a:pt x="542" y="645"/>
                          <a:pt x="537" y="639"/>
                        </a:cubicBezTo>
                        <a:cubicBezTo>
                          <a:pt x="536" y="619"/>
                          <a:pt x="527" y="598"/>
                          <a:pt x="513" y="585"/>
                        </a:cubicBezTo>
                        <a:cubicBezTo>
                          <a:pt x="513" y="584"/>
                          <a:pt x="513" y="582"/>
                          <a:pt x="512" y="581"/>
                        </a:cubicBezTo>
                        <a:cubicBezTo>
                          <a:pt x="519" y="590"/>
                          <a:pt x="526" y="598"/>
                          <a:pt x="532" y="607"/>
                        </a:cubicBezTo>
                        <a:cubicBezTo>
                          <a:pt x="540" y="618"/>
                          <a:pt x="546" y="629"/>
                          <a:pt x="556" y="638"/>
                        </a:cubicBezTo>
                        <a:cubicBezTo>
                          <a:pt x="571" y="653"/>
                          <a:pt x="588" y="667"/>
                          <a:pt x="587" y="689"/>
                        </a:cubicBezTo>
                        <a:cubicBezTo>
                          <a:pt x="586" y="692"/>
                          <a:pt x="588" y="696"/>
                          <a:pt x="592" y="697"/>
                        </a:cubicBezTo>
                        <a:cubicBezTo>
                          <a:pt x="593" y="697"/>
                          <a:pt x="594" y="697"/>
                          <a:pt x="594" y="697"/>
                        </a:cubicBezTo>
                        <a:cubicBezTo>
                          <a:pt x="598" y="697"/>
                          <a:pt x="602" y="695"/>
                          <a:pt x="603" y="691"/>
                        </a:cubicBezTo>
                        <a:cubicBezTo>
                          <a:pt x="606" y="661"/>
                          <a:pt x="620" y="634"/>
                          <a:pt x="624" y="605"/>
                        </a:cubicBezTo>
                        <a:cubicBezTo>
                          <a:pt x="626" y="593"/>
                          <a:pt x="625" y="579"/>
                          <a:pt x="625" y="567"/>
                        </a:cubicBezTo>
                        <a:cubicBezTo>
                          <a:pt x="625" y="552"/>
                          <a:pt x="610" y="543"/>
                          <a:pt x="609" y="528"/>
                        </a:cubicBezTo>
                        <a:cubicBezTo>
                          <a:pt x="609" y="524"/>
                          <a:pt x="607" y="522"/>
                          <a:pt x="604" y="520"/>
                        </a:cubicBezTo>
                        <a:cubicBezTo>
                          <a:pt x="626" y="520"/>
                          <a:pt x="624" y="473"/>
                          <a:pt x="624" y="461"/>
                        </a:cubicBezTo>
                        <a:cubicBezTo>
                          <a:pt x="624" y="445"/>
                          <a:pt x="626" y="429"/>
                          <a:pt x="621" y="414"/>
                        </a:cubicBezTo>
                        <a:cubicBezTo>
                          <a:pt x="615" y="398"/>
                          <a:pt x="603" y="384"/>
                          <a:pt x="596" y="368"/>
                        </a:cubicBezTo>
                        <a:cubicBezTo>
                          <a:pt x="579" y="329"/>
                          <a:pt x="561" y="293"/>
                          <a:pt x="535" y="258"/>
                        </a:cubicBezTo>
                        <a:cubicBezTo>
                          <a:pt x="485" y="192"/>
                          <a:pt x="417" y="142"/>
                          <a:pt x="347" y="97"/>
                        </a:cubicBezTo>
                        <a:cubicBezTo>
                          <a:pt x="313" y="76"/>
                          <a:pt x="276" y="57"/>
                          <a:pt x="239" y="44"/>
                        </a:cubicBezTo>
                        <a:cubicBezTo>
                          <a:pt x="196" y="29"/>
                          <a:pt x="156" y="15"/>
                          <a:pt x="111" y="11"/>
                        </a:cubicBezTo>
                        <a:cubicBezTo>
                          <a:pt x="106" y="11"/>
                          <a:pt x="103" y="12"/>
                          <a:pt x="100" y="14"/>
                        </a:cubicBezTo>
                        <a:cubicBezTo>
                          <a:pt x="98" y="12"/>
                          <a:pt x="96" y="10"/>
                          <a:pt x="94" y="8"/>
                        </a:cubicBezTo>
                        <a:cubicBezTo>
                          <a:pt x="88" y="0"/>
                          <a:pt x="74" y="9"/>
                          <a:pt x="81" y="18"/>
                        </a:cubicBezTo>
                        <a:cubicBezTo>
                          <a:pt x="85" y="23"/>
                          <a:pt x="90" y="26"/>
                          <a:pt x="95" y="29"/>
                        </a:cubicBezTo>
                        <a:cubicBezTo>
                          <a:pt x="97" y="34"/>
                          <a:pt x="100" y="37"/>
                          <a:pt x="106" y="37"/>
                        </a:cubicBezTo>
                        <a:cubicBezTo>
                          <a:pt x="107" y="37"/>
                          <a:pt x="107" y="38"/>
                          <a:pt x="108" y="38"/>
                        </a:cubicBezTo>
                        <a:cubicBezTo>
                          <a:pt x="117" y="44"/>
                          <a:pt x="131" y="54"/>
                          <a:pt x="131" y="60"/>
                        </a:cubicBezTo>
                        <a:cubicBezTo>
                          <a:pt x="131" y="79"/>
                          <a:pt x="159" y="84"/>
                          <a:pt x="173" y="91"/>
                        </a:cubicBezTo>
                        <a:cubicBezTo>
                          <a:pt x="178" y="93"/>
                          <a:pt x="201" y="96"/>
                          <a:pt x="199" y="101"/>
                        </a:cubicBezTo>
                        <a:cubicBezTo>
                          <a:pt x="197" y="106"/>
                          <a:pt x="198" y="113"/>
                          <a:pt x="202" y="116"/>
                        </a:cubicBezTo>
                        <a:cubicBezTo>
                          <a:pt x="209" y="122"/>
                          <a:pt x="216" y="123"/>
                          <a:pt x="225" y="124"/>
                        </a:cubicBezTo>
                        <a:cubicBezTo>
                          <a:pt x="232" y="124"/>
                          <a:pt x="238" y="126"/>
                          <a:pt x="244" y="128"/>
                        </a:cubicBezTo>
                        <a:cubicBezTo>
                          <a:pt x="243" y="136"/>
                          <a:pt x="243" y="147"/>
                          <a:pt x="244" y="154"/>
                        </a:cubicBezTo>
                        <a:cubicBezTo>
                          <a:pt x="244" y="164"/>
                          <a:pt x="248" y="168"/>
                          <a:pt x="256" y="174"/>
                        </a:cubicBezTo>
                        <a:cubicBezTo>
                          <a:pt x="254" y="172"/>
                          <a:pt x="264" y="185"/>
                          <a:pt x="257" y="178"/>
                        </a:cubicBezTo>
                        <a:cubicBezTo>
                          <a:pt x="255" y="176"/>
                          <a:pt x="253" y="174"/>
                          <a:pt x="250" y="174"/>
                        </a:cubicBezTo>
                        <a:cubicBezTo>
                          <a:pt x="246" y="173"/>
                          <a:pt x="239" y="173"/>
                          <a:pt x="233" y="172"/>
                        </a:cubicBezTo>
                        <a:cubicBezTo>
                          <a:pt x="235" y="172"/>
                          <a:pt x="237" y="171"/>
                          <a:pt x="239" y="169"/>
                        </a:cubicBezTo>
                        <a:cubicBezTo>
                          <a:pt x="244" y="163"/>
                          <a:pt x="242" y="152"/>
                          <a:pt x="236" y="147"/>
                        </a:cubicBezTo>
                        <a:cubicBezTo>
                          <a:pt x="233" y="145"/>
                          <a:pt x="230" y="146"/>
                          <a:pt x="227" y="147"/>
                        </a:cubicBezTo>
                        <a:cubicBezTo>
                          <a:pt x="214" y="155"/>
                          <a:pt x="196" y="135"/>
                          <a:pt x="183" y="141"/>
                        </a:cubicBezTo>
                        <a:cubicBezTo>
                          <a:pt x="171" y="147"/>
                          <a:pt x="156" y="154"/>
                          <a:pt x="153" y="168"/>
                        </a:cubicBezTo>
                        <a:cubicBezTo>
                          <a:pt x="151" y="175"/>
                          <a:pt x="151" y="182"/>
                          <a:pt x="152" y="189"/>
                        </a:cubicBezTo>
                        <a:cubicBezTo>
                          <a:pt x="153" y="197"/>
                          <a:pt x="153" y="205"/>
                          <a:pt x="147" y="211"/>
                        </a:cubicBezTo>
                        <a:cubicBezTo>
                          <a:pt x="145" y="213"/>
                          <a:pt x="142" y="216"/>
                          <a:pt x="142" y="218"/>
                        </a:cubicBezTo>
                        <a:cubicBezTo>
                          <a:pt x="140" y="230"/>
                          <a:pt x="148" y="253"/>
                          <a:pt x="158" y="260"/>
                        </a:cubicBezTo>
                        <a:cubicBezTo>
                          <a:pt x="163" y="263"/>
                          <a:pt x="169" y="262"/>
                          <a:pt x="171" y="257"/>
                        </a:cubicBezTo>
                        <a:cubicBezTo>
                          <a:pt x="173" y="254"/>
                          <a:pt x="176" y="244"/>
                          <a:pt x="182" y="245"/>
                        </a:cubicBezTo>
                        <a:cubicBezTo>
                          <a:pt x="188" y="246"/>
                          <a:pt x="198" y="257"/>
                          <a:pt x="197" y="264"/>
                        </a:cubicBezTo>
                        <a:cubicBezTo>
                          <a:pt x="197" y="269"/>
                          <a:pt x="202" y="274"/>
                          <a:pt x="207" y="272"/>
                        </a:cubicBezTo>
                        <a:cubicBezTo>
                          <a:pt x="209" y="271"/>
                          <a:pt x="210" y="271"/>
                          <a:pt x="210" y="271"/>
                        </a:cubicBezTo>
                        <a:cubicBezTo>
                          <a:pt x="215" y="272"/>
                          <a:pt x="219" y="269"/>
                          <a:pt x="221" y="265"/>
                        </a:cubicBezTo>
                        <a:cubicBezTo>
                          <a:pt x="222" y="259"/>
                          <a:pt x="226" y="249"/>
                          <a:pt x="223" y="243"/>
                        </a:cubicBezTo>
                        <a:cubicBezTo>
                          <a:pt x="219" y="232"/>
                          <a:pt x="200" y="231"/>
                          <a:pt x="203" y="215"/>
                        </a:cubicBezTo>
                        <a:cubicBezTo>
                          <a:pt x="204" y="210"/>
                          <a:pt x="203" y="207"/>
                          <a:pt x="202" y="202"/>
                        </a:cubicBezTo>
                        <a:cubicBezTo>
                          <a:pt x="202" y="201"/>
                          <a:pt x="196" y="186"/>
                          <a:pt x="197" y="186"/>
                        </a:cubicBezTo>
                        <a:cubicBezTo>
                          <a:pt x="214" y="191"/>
                          <a:pt x="207" y="209"/>
                          <a:pt x="211" y="220"/>
                        </a:cubicBezTo>
                        <a:cubicBezTo>
                          <a:pt x="217" y="234"/>
                          <a:pt x="242" y="233"/>
                          <a:pt x="252" y="224"/>
                        </a:cubicBezTo>
                        <a:cubicBezTo>
                          <a:pt x="253" y="224"/>
                          <a:pt x="264" y="214"/>
                          <a:pt x="265" y="217"/>
                        </a:cubicBezTo>
                        <a:cubicBezTo>
                          <a:pt x="267" y="220"/>
                          <a:pt x="274" y="222"/>
                          <a:pt x="267" y="227"/>
                        </a:cubicBezTo>
                        <a:cubicBezTo>
                          <a:pt x="259" y="232"/>
                          <a:pt x="250" y="238"/>
                          <a:pt x="248" y="247"/>
                        </a:cubicBezTo>
                        <a:cubicBezTo>
                          <a:pt x="246" y="250"/>
                          <a:pt x="248" y="253"/>
                          <a:pt x="251" y="255"/>
                        </a:cubicBezTo>
                        <a:cubicBezTo>
                          <a:pt x="255" y="257"/>
                          <a:pt x="252" y="262"/>
                          <a:pt x="254" y="266"/>
                        </a:cubicBezTo>
                        <a:cubicBezTo>
                          <a:pt x="263" y="280"/>
                          <a:pt x="240" y="281"/>
                          <a:pt x="231" y="280"/>
                        </a:cubicBezTo>
                        <a:cubicBezTo>
                          <a:pt x="225" y="279"/>
                          <a:pt x="220" y="282"/>
                          <a:pt x="215" y="284"/>
                        </a:cubicBezTo>
                        <a:cubicBezTo>
                          <a:pt x="213" y="284"/>
                          <a:pt x="200" y="282"/>
                          <a:pt x="195" y="279"/>
                        </a:cubicBezTo>
                        <a:cubicBezTo>
                          <a:pt x="195" y="277"/>
                          <a:pt x="194" y="275"/>
                          <a:pt x="195" y="272"/>
                        </a:cubicBezTo>
                        <a:cubicBezTo>
                          <a:pt x="195" y="266"/>
                          <a:pt x="187" y="262"/>
                          <a:pt x="183" y="267"/>
                        </a:cubicBezTo>
                        <a:cubicBezTo>
                          <a:pt x="179" y="271"/>
                          <a:pt x="179" y="275"/>
                          <a:pt x="180" y="279"/>
                        </a:cubicBezTo>
                        <a:cubicBezTo>
                          <a:pt x="180" y="286"/>
                          <a:pt x="180" y="293"/>
                          <a:pt x="186" y="295"/>
                        </a:cubicBezTo>
                        <a:cubicBezTo>
                          <a:pt x="189" y="296"/>
                          <a:pt x="192" y="297"/>
                          <a:pt x="195" y="297"/>
                        </a:cubicBezTo>
                        <a:cubicBezTo>
                          <a:pt x="183" y="302"/>
                          <a:pt x="183" y="312"/>
                          <a:pt x="172" y="319"/>
                        </a:cubicBezTo>
                        <a:cubicBezTo>
                          <a:pt x="165" y="325"/>
                          <a:pt x="154" y="320"/>
                          <a:pt x="149" y="330"/>
                        </a:cubicBezTo>
                        <a:cubicBezTo>
                          <a:pt x="145" y="339"/>
                          <a:pt x="130" y="338"/>
                          <a:pt x="123" y="345"/>
                        </a:cubicBezTo>
                        <a:cubicBezTo>
                          <a:pt x="120" y="348"/>
                          <a:pt x="116" y="354"/>
                          <a:pt x="120" y="358"/>
                        </a:cubicBezTo>
                        <a:cubicBezTo>
                          <a:pt x="133" y="367"/>
                          <a:pt x="145" y="372"/>
                          <a:pt x="150" y="387"/>
                        </a:cubicBezTo>
                        <a:cubicBezTo>
                          <a:pt x="156" y="401"/>
                          <a:pt x="108" y="398"/>
                          <a:pt x="104" y="399"/>
                        </a:cubicBezTo>
                        <a:cubicBezTo>
                          <a:pt x="99" y="399"/>
                          <a:pt x="97" y="402"/>
                          <a:pt x="96" y="405"/>
                        </a:cubicBezTo>
                        <a:cubicBezTo>
                          <a:pt x="94" y="404"/>
                          <a:pt x="94" y="404"/>
                          <a:pt x="91" y="404"/>
                        </a:cubicBezTo>
                        <a:cubicBezTo>
                          <a:pt x="89" y="403"/>
                          <a:pt x="88" y="405"/>
                          <a:pt x="87" y="406"/>
                        </a:cubicBezTo>
                        <a:cubicBezTo>
                          <a:pt x="85" y="417"/>
                          <a:pt x="88" y="427"/>
                          <a:pt x="92" y="438"/>
                        </a:cubicBezTo>
                        <a:cubicBezTo>
                          <a:pt x="94" y="446"/>
                          <a:pt x="95" y="452"/>
                          <a:pt x="93" y="460"/>
                        </a:cubicBezTo>
                        <a:cubicBezTo>
                          <a:pt x="92" y="462"/>
                          <a:pt x="93" y="466"/>
                          <a:pt x="94" y="468"/>
                        </a:cubicBezTo>
                        <a:cubicBezTo>
                          <a:pt x="98" y="473"/>
                          <a:pt x="104" y="473"/>
                          <a:pt x="110" y="473"/>
                        </a:cubicBezTo>
                        <a:cubicBezTo>
                          <a:pt x="117" y="473"/>
                          <a:pt x="125" y="485"/>
                          <a:pt x="132" y="487"/>
                        </a:cubicBezTo>
                        <a:cubicBezTo>
                          <a:pt x="130" y="486"/>
                          <a:pt x="127" y="487"/>
                          <a:pt x="124" y="491"/>
                        </a:cubicBezTo>
                        <a:cubicBezTo>
                          <a:pt x="116" y="500"/>
                          <a:pt x="121" y="516"/>
                          <a:pt x="112" y="525"/>
                        </a:cubicBezTo>
                        <a:cubicBezTo>
                          <a:pt x="111" y="523"/>
                          <a:pt x="109" y="522"/>
                          <a:pt x="105" y="521"/>
                        </a:cubicBezTo>
                        <a:cubicBezTo>
                          <a:pt x="101" y="520"/>
                          <a:pt x="98" y="522"/>
                          <a:pt x="96" y="526"/>
                        </a:cubicBezTo>
                        <a:cubicBezTo>
                          <a:pt x="87" y="541"/>
                          <a:pt x="90" y="558"/>
                          <a:pt x="76" y="572"/>
                        </a:cubicBezTo>
                        <a:cubicBezTo>
                          <a:pt x="70" y="579"/>
                          <a:pt x="62" y="586"/>
                          <a:pt x="56" y="593"/>
                        </a:cubicBezTo>
                        <a:cubicBezTo>
                          <a:pt x="49" y="601"/>
                          <a:pt x="41" y="607"/>
                          <a:pt x="34" y="614"/>
                        </a:cubicBezTo>
                        <a:cubicBezTo>
                          <a:pt x="23" y="626"/>
                          <a:pt x="22" y="646"/>
                          <a:pt x="14" y="659"/>
                        </a:cubicBezTo>
                        <a:cubicBezTo>
                          <a:pt x="5" y="673"/>
                          <a:pt x="23" y="695"/>
                          <a:pt x="10" y="707"/>
                        </a:cubicBezTo>
                        <a:cubicBezTo>
                          <a:pt x="9" y="707"/>
                          <a:pt x="9" y="707"/>
                          <a:pt x="8" y="708"/>
                        </a:cubicBezTo>
                        <a:cubicBezTo>
                          <a:pt x="7" y="709"/>
                          <a:pt x="6" y="709"/>
                          <a:pt x="6" y="710"/>
                        </a:cubicBezTo>
                        <a:cubicBezTo>
                          <a:pt x="0" y="714"/>
                          <a:pt x="2" y="720"/>
                          <a:pt x="6" y="723"/>
                        </a:cubicBezTo>
                        <a:cubicBezTo>
                          <a:pt x="3" y="730"/>
                          <a:pt x="2" y="736"/>
                          <a:pt x="2" y="744"/>
                        </a:cubicBezTo>
                        <a:cubicBezTo>
                          <a:pt x="1" y="747"/>
                          <a:pt x="2" y="749"/>
                          <a:pt x="4" y="750"/>
                        </a:cubicBezTo>
                        <a:cubicBezTo>
                          <a:pt x="4" y="764"/>
                          <a:pt x="8" y="777"/>
                          <a:pt x="21" y="787"/>
                        </a:cubicBezTo>
                        <a:cubicBezTo>
                          <a:pt x="28" y="792"/>
                          <a:pt x="34" y="795"/>
                          <a:pt x="36" y="805"/>
                        </a:cubicBezTo>
                        <a:cubicBezTo>
                          <a:pt x="37" y="811"/>
                          <a:pt x="39" y="816"/>
                          <a:pt x="43" y="821"/>
                        </a:cubicBezTo>
                        <a:cubicBezTo>
                          <a:pt x="49" y="830"/>
                          <a:pt x="65" y="845"/>
                          <a:pt x="75" y="849"/>
                        </a:cubicBezTo>
                        <a:cubicBezTo>
                          <a:pt x="82" y="852"/>
                          <a:pt x="89" y="852"/>
                          <a:pt x="95" y="856"/>
                        </a:cubicBezTo>
                        <a:cubicBezTo>
                          <a:pt x="102" y="860"/>
                          <a:pt x="110" y="864"/>
                          <a:pt x="117" y="866"/>
                        </a:cubicBezTo>
                        <a:cubicBezTo>
                          <a:pt x="126" y="869"/>
                          <a:pt x="125" y="872"/>
                          <a:pt x="133" y="870"/>
                        </a:cubicBezTo>
                        <a:cubicBezTo>
                          <a:pt x="142" y="869"/>
                          <a:pt x="151" y="866"/>
                          <a:pt x="161" y="865"/>
                        </a:cubicBezTo>
                        <a:cubicBezTo>
                          <a:pt x="169" y="864"/>
                          <a:pt x="191" y="869"/>
                          <a:pt x="198" y="862"/>
                        </a:cubicBezTo>
                        <a:cubicBezTo>
                          <a:pt x="205" y="855"/>
                          <a:pt x="212" y="851"/>
                          <a:pt x="220" y="847"/>
                        </a:cubicBezTo>
                        <a:cubicBezTo>
                          <a:pt x="221" y="847"/>
                          <a:pt x="223" y="847"/>
                          <a:pt x="224" y="847"/>
                        </a:cubicBezTo>
                        <a:cubicBezTo>
                          <a:pt x="232" y="847"/>
                          <a:pt x="248" y="828"/>
                          <a:pt x="256" y="838"/>
                        </a:cubicBezTo>
                        <a:cubicBezTo>
                          <a:pt x="261" y="844"/>
                          <a:pt x="268" y="843"/>
                          <a:pt x="270" y="850"/>
                        </a:cubicBezTo>
                        <a:cubicBezTo>
                          <a:pt x="276" y="868"/>
                          <a:pt x="287" y="872"/>
                          <a:pt x="306" y="867"/>
                        </a:cubicBezTo>
                        <a:cubicBezTo>
                          <a:pt x="322" y="864"/>
                          <a:pt x="307" y="883"/>
                          <a:pt x="305" y="891"/>
                        </a:cubicBezTo>
                        <a:cubicBezTo>
                          <a:pt x="301" y="903"/>
                          <a:pt x="300" y="916"/>
                          <a:pt x="299" y="928"/>
                        </a:cubicBezTo>
                        <a:cubicBezTo>
                          <a:pt x="297" y="939"/>
                          <a:pt x="304" y="951"/>
                          <a:pt x="309" y="960"/>
                        </a:cubicBezTo>
                        <a:cubicBezTo>
                          <a:pt x="316" y="972"/>
                          <a:pt x="319" y="984"/>
                          <a:pt x="324" y="996"/>
                        </a:cubicBezTo>
                        <a:cubicBezTo>
                          <a:pt x="330" y="1008"/>
                          <a:pt x="321" y="1035"/>
                          <a:pt x="319" y="1048"/>
                        </a:cubicBezTo>
                        <a:cubicBezTo>
                          <a:pt x="318" y="1057"/>
                          <a:pt x="316" y="1066"/>
                          <a:pt x="311" y="1074"/>
                        </a:cubicBezTo>
                        <a:cubicBezTo>
                          <a:pt x="306" y="1081"/>
                          <a:pt x="299" y="1085"/>
                          <a:pt x="295" y="1092"/>
                        </a:cubicBezTo>
                        <a:cubicBezTo>
                          <a:pt x="289" y="1102"/>
                          <a:pt x="289" y="1112"/>
                          <a:pt x="290" y="1124"/>
                        </a:cubicBezTo>
                        <a:cubicBezTo>
                          <a:pt x="292" y="1139"/>
                          <a:pt x="292" y="1157"/>
                          <a:pt x="286" y="1171"/>
                        </a:cubicBezTo>
                        <a:cubicBezTo>
                          <a:pt x="283" y="1179"/>
                          <a:pt x="281" y="1187"/>
                          <a:pt x="282" y="1196"/>
                        </a:cubicBezTo>
                        <a:cubicBezTo>
                          <a:pt x="282" y="1197"/>
                          <a:pt x="284" y="1199"/>
                          <a:pt x="285" y="1201"/>
                        </a:cubicBezTo>
                        <a:cubicBezTo>
                          <a:pt x="283" y="1204"/>
                          <a:pt x="282" y="1208"/>
                          <a:pt x="281" y="1212"/>
                        </a:cubicBezTo>
                        <a:cubicBezTo>
                          <a:pt x="277" y="1227"/>
                          <a:pt x="274" y="1247"/>
                          <a:pt x="275" y="1263"/>
                        </a:cubicBezTo>
                        <a:cubicBezTo>
                          <a:pt x="275" y="1266"/>
                          <a:pt x="279" y="1270"/>
                          <a:pt x="283" y="1269"/>
                        </a:cubicBezTo>
                        <a:cubicBezTo>
                          <a:pt x="308" y="1264"/>
                          <a:pt x="328" y="1254"/>
                          <a:pt x="345" y="1235"/>
                        </a:cubicBezTo>
                        <a:cubicBezTo>
                          <a:pt x="352" y="1228"/>
                          <a:pt x="359" y="1221"/>
                          <a:pt x="370" y="1219"/>
                        </a:cubicBezTo>
                        <a:cubicBezTo>
                          <a:pt x="374" y="1219"/>
                          <a:pt x="379" y="1219"/>
                          <a:pt x="383" y="1218"/>
                        </a:cubicBezTo>
                        <a:cubicBezTo>
                          <a:pt x="398" y="1212"/>
                          <a:pt x="406" y="1198"/>
                          <a:pt x="415" y="1186"/>
                        </a:cubicBezTo>
                        <a:cubicBezTo>
                          <a:pt x="423" y="1175"/>
                          <a:pt x="429" y="1163"/>
                          <a:pt x="435" y="1150"/>
                        </a:cubicBezTo>
                        <a:cubicBezTo>
                          <a:pt x="442" y="1133"/>
                          <a:pt x="454" y="1123"/>
                          <a:pt x="468" y="1110"/>
                        </a:cubicBezTo>
                        <a:cubicBezTo>
                          <a:pt x="480" y="1099"/>
                          <a:pt x="489" y="1085"/>
                          <a:pt x="500" y="1073"/>
                        </a:cubicBezTo>
                        <a:cubicBezTo>
                          <a:pt x="508" y="1065"/>
                          <a:pt x="517" y="1058"/>
                          <a:pt x="520" y="1048"/>
                        </a:cubicBezTo>
                        <a:cubicBezTo>
                          <a:pt x="530" y="1017"/>
                          <a:pt x="541" y="984"/>
                          <a:pt x="545" y="952"/>
                        </a:cubicBezTo>
                        <a:cubicBezTo>
                          <a:pt x="546" y="945"/>
                          <a:pt x="547" y="937"/>
                          <a:pt x="548" y="929"/>
                        </a:cubicBezTo>
                        <a:cubicBezTo>
                          <a:pt x="549" y="920"/>
                          <a:pt x="560" y="912"/>
                          <a:pt x="564" y="904"/>
                        </a:cubicBezTo>
                        <a:cubicBezTo>
                          <a:pt x="573" y="888"/>
                          <a:pt x="580" y="872"/>
                          <a:pt x="587" y="855"/>
                        </a:cubicBezTo>
                        <a:cubicBezTo>
                          <a:pt x="594" y="838"/>
                          <a:pt x="602" y="821"/>
                          <a:pt x="608" y="804"/>
                        </a:cubicBezTo>
                        <a:cubicBezTo>
                          <a:pt x="614" y="786"/>
                          <a:pt x="618" y="768"/>
                          <a:pt x="626" y="751"/>
                        </a:cubicBezTo>
                        <a:cubicBezTo>
                          <a:pt x="631" y="739"/>
                          <a:pt x="630" y="721"/>
                          <a:pt x="631" y="709"/>
                        </a:cubicBezTo>
                        <a:close/>
                        <a:moveTo>
                          <a:pt x="177" y="461"/>
                        </a:moveTo>
                        <a:cubicBezTo>
                          <a:pt x="174" y="447"/>
                          <a:pt x="174" y="436"/>
                          <a:pt x="186" y="426"/>
                        </a:cubicBezTo>
                        <a:cubicBezTo>
                          <a:pt x="194" y="419"/>
                          <a:pt x="207" y="417"/>
                          <a:pt x="211" y="407"/>
                        </a:cubicBezTo>
                        <a:cubicBezTo>
                          <a:pt x="211" y="406"/>
                          <a:pt x="211" y="405"/>
                          <a:pt x="211" y="404"/>
                        </a:cubicBezTo>
                        <a:cubicBezTo>
                          <a:pt x="217" y="399"/>
                          <a:pt x="227" y="396"/>
                          <a:pt x="235" y="397"/>
                        </a:cubicBezTo>
                        <a:cubicBezTo>
                          <a:pt x="240" y="398"/>
                          <a:pt x="243" y="396"/>
                          <a:pt x="246" y="394"/>
                        </a:cubicBezTo>
                        <a:cubicBezTo>
                          <a:pt x="252" y="402"/>
                          <a:pt x="257" y="411"/>
                          <a:pt x="269" y="414"/>
                        </a:cubicBezTo>
                        <a:cubicBezTo>
                          <a:pt x="281" y="417"/>
                          <a:pt x="292" y="417"/>
                          <a:pt x="300" y="429"/>
                        </a:cubicBezTo>
                        <a:cubicBezTo>
                          <a:pt x="304" y="434"/>
                          <a:pt x="307" y="439"/>
                          <a:pt x="311" y="444"/>
                        </a:cubicBezTo>
                        <a:cubicBezTo>
                          <a:pt x="316" y="449"/>
                          <a:pt x="315" y="449"/>
                          <a:pt x="315" y="447"/>
                        </a:cubicBezTo>
                        <a:cubicBezTo>
                          <a:pt x="315" y="447"/>
                          <a:pt x="315" y="447"/>
                          <a:pt x="315" y="447"/>
                        </a:cubicBezTo>
                        <a:cubicBezTo>
                          <a:pt x="314" y="450"/>
                          <a:pt x="316" y="454"/>
                          <a:pt x="320" y="454"/>
                        </a:cubicBezTo>
                        <a:cubicBezTo>
                          <a:pt x="323" y="453"/>
                          <a:pt x="325" y="453"/>
                          <a:pt x="326" y="451"/>
                        </a:cubicBezTo>
                        <a:cubicBezTo>
                          <a:pt x="327" y="450"/>
                          <a:pt x="328" y="447"/>
                          <a:pt x="327" y="446"/>
                        </a:cubicBezTo>
                        <a:cubicBezTo>
                          <a:pt x="323" y="439"/>
                          <a:pt x="320" y="431"/>
                          <a:pt x="315" y="424"/>
                        </a:cubicBezTo>
                        <a:cubicBezTo>
                          <a:pt x="315" y="424"/>
                          <a:pt x="315" y="424"/>
                          <a:pt x="315" y="424"/>
                        </a:cubicBezTo>
                        <a:cubicBezTo>
                          <a:pt x="311" y="417"/>
                          <a:pt x="306" y="411"/>
                          <a:pt x="300" y="406"/>
                        </a:cubicBezTo>
                        <a:cubicBezTo>
                          <a:pt x="296" y="402"/>
                          <a:pt x="289" y="403"/>
                          <a:pt x="284" y="402"/>
                        </a:cubicBezTo>
                        <a:cubicBezTo>
                          <a:pt x="282" y="400"/>
                          <a:pt x="279" y="397"/>
                          <a:pt x="277" y="395"/>
                        </a:cubicBezTo>
                        <a:cubicBezTo>
                          <a:pt x="269" y="388"/>
                          <a:pt x="262" y="384"/>
                          <a:pt x="258" y="374"/>
                        </a:cubicBezTo>
                        <a:cubicBezTo>
                          <a:pt x="257" y="373"/>
                          <a:pt x="257" y="373"/>
                          <a:pt x="257" y="373"/>
                        </a:cubicBezTo>
                        <a:cubicBezTo>
                          <a:pt x="267" y="371"/>
                          <a:pt x="281" y="377"/>
                          <a:pt x="287" y="383"/>
                        </a:cubicBezTo>
                        <a:cubicBezTo>
                          <a:pt x="298" y="394"/>
                          <a:pt x="312" y="399"/>
                          <a:pt x="318" y="414"/>
                        </a:cubicBezTo>
                        <a:cubicBezTo>
                          <a:pt x="320" y="419"/>
                          <a:pt x="323" y="430"/>
                          <a:pt x="330" y="432"/>
                        </a:cubicBezTo>
                        <a:cubicBezTo>
                          <a:pt x="333" y="433"/>
                          <a:pt x="343" y="435"/>
                          <a:pt x="344" y="437"/>
                        </a:cubicBezTo>
                        <a:cubicBezTo>
                          <a:pt x="349" y="441"/>
                          <a:pt x="351" y="448"/>
                          <a:pt x="356" y="453"/>
                        </a:cubicBezTo>
                        <a:cubicBezTo>
                          <a:pt x="364" y="459"/>
                          <a:pt x="381" y="462"/>
                          <a:pt x="384" y="449"/>
                        </a:cubicBezTo>
                        <a:cubicBezTo>
                          <a:pt x="385" y="442"/>
                          <a:pt x="380" y="438"/>
                          <a:pt x="376" y="433"/>
                        </a:cubicBezTo>
                        <a:cubicBezTo>
                          <a:pt x="375" y="432"/>
                          <a:pt x="365" y="423"/>
                          <a:pt x="368" y="421"/>
                        </a:cubicBezTo>
                        <a:cubicBezTo>
                          <a:pt x="373" y="420"/>
                          <a:pt x="379" y="417"/>
                          <a:pt x="385" y="416"/>
                        </a:cubicBezTo>
                        <a:cubicBezTo>
                          <a:pt x="385" y="418"/>
                          <a:pt x="385" y="419"/>
                          <a:pt x="385" y="420"/>
                        </a:cubicBezTo>
                        <a:cubicBezTo>
                          <a:pt x="388" y="429"/>
                          <a:pt x="383" y="444"/>
                          <a:pt x="396" y="448"/>
                        </a:cubicBezTo>
                        <a:cubicBezTo>
                          <a:pt x="412" y="453"/>
                          <a:pt x="428" y="452"/>
                          <a:pt x="445" y="451"/>
                        </a:cubicBezTo>
                        <a:cubicBezTo>
                          <a:pt x="473" y="449"/>
                          <a:pt x="462" y="472"/>
                          <a:pt x="468" y="488"/>
                        </a:cubicBezTo>
                        <a:cubicBezTo>
                          <a:pt x="476" y="515"/>
                          <a:pt x="433" y="500"/>
                          <a:pt x="418" y="505"/>
                        </a:cubicBezTo>
                        <a:cubicBezTo>
                          <a:pt x="406" y="508"/>
                          <a:pt x="384" y="502"/>
                          <a:pt x="375" y="515"/>
                        </a:cubicBezTo>
                        <a:cubicBezTo>
                          <a:pt x="371" y="520"/>
                          <a:pt x="372" y="527"/>
                          <a:pt x="364" y="526"/>
                        </a:cubicBezTo>
                        <a:cubicBezTo>
                          <a:pt x="353" y="523"/>
                          <a:pt x="340" y="515"/>
                          <a:pt x="330" y="509"/>
                        </a:cubicBezTo>
                        <a:cubicBezTo>
                          <a:pt x="320" y="503"/>
                          <a:pt x="311" y="495"/>
                          <a:pt x="299" y="494"/>
                        </a:cubicBezTo>
                        <a:cubicBezTo>
                          <a:pt x="293" y="493"/>
                          <a:pt x="293" y="491"/>
                          <a:pt x="288" y="487"/>
                        </a:cubicBezTo>
                        <a:cubicBezTo>
                          <a:pt x="282" y="482"/>
                          <a:pt x="281" y="491"/>
                          <a:pt x="285" y="480"/>
                        </a:cubicBezTo>
                        <a:cubicBezTo>
                          <a:pt x="296" y="447"/>
                          <a:pt x="237" y="468"/>
                          <a:pt x="226" y="471"/>
                        </a:cubicBezTo>
                        <a:cubicBezTo>
                          <a:pt x="216" y="474"/>
                          <a:pt x="207" y="474"/>
                          <a:pt x="197" y="476"/>
                        </a:cubicBezTo>
                        <a:cubicBezTo>
                          <a:pt x="188" y="477"/>
                          <a:pt x="181" y="482"/>
                          <a:pt x="173" y="485"/>
                        </a:cubicBezTo>
                        <a:cubicBezTo>
                          <a:pt x="163" y="488"/>
                          <a:pt x="152" y="487"/>
                          <a:pt x="144" y="492"/>
                        </a:cubicBezTo>
                        <a:cubicBezTo>
                          <a:pt x="141" y="490"/>
                          <a:pt x="137" y="488"/>
                          <a:pt x="134" y="487"/>
                        </a:cubicBezTo>
                        <a:cubicBezTo>
                          <a:pt x="135" y="487"/>
                          <a:pt x="136" y="487"/>
                          <a:pt x="137" y="487"/>
                        </a:cubicBezTo>
                        <a:cubicBezTo>
                          <a:pt x="147" y="483"/>
                          <a:pt x="157" y="481"/>
                          <a:pt x="166" y="478"/>
                        </a:cubicBezTo>
                        <a:cubicBezTo>
                          <a:pt x="172" y="475"/>
                          <a:pt x="178" y="468"/>
                          <a:pt x="177" y="461"/>
                        </a:cubicBezTo>
                        <a:close/>
                        <a:moveTo>
                          <a:pt x="385" y="350"/>
                        </a:moveTo>
                        <a:cubicBezTo>
                          <a:pt x="389" y="356"/>
                          <a:pt x="393" y="361"/>
                          <a:pt x="401" y="358"/>
                        </a:cubicBezTo>
                        <a:cubicBezTo>
                          <a:pt x="406" y="357"/>
                          <a:pt x="408" y="353"/>
                          <a:pt x="408" y="350"/>
                        </a:cubicBezTo>
                        <a:cubicBezTo>
                          <a:pt x="410" y="354"/>
                          <a:pt x="412" y="357"/>
                          <a:pt x="418" y="360"/>
                        </a:cubicBezTo>
                        <a:cubicBezTo>
                          <a:pt x="428" y="365"/>
                          <a:pt x="436" y="365"/>
                          <a:pt x="443" y="376"/>
                        </a:cubicBezTo>
                        <a:cubicBezTo>
                          <a:pt x="448" y="384"/>
                          <a:pt x="452" y="391"/>
                          <a:pt x="439" y="393"/>
                        </a:cubicBezTo>
                        <a:cubicBezTo>
                          <a:pt x="425" y="396"/>
                          <a:pt x="410" y="397"/>
                          <a:pt x="397" y="400"/>
                        </a:cubicBezTo>
                        <a:cubicBezTo>
                          <a:pt x="396" y="400"/>
                          <a:pt x="396" y="400"/>
                          <a:pt x="396" y="400"/>
                        </a:cubicBezTo>
                        <a:cubicBezTo>
                          <a:pt x="388" y="390"/>
                          <a:pt x="386" y="383"/>
                          <a:pt x="387" y="369"/>
                        </a:cubicBezTo>
                        <a:cubicBezTo>
                          <a:pt x="388" y="363"/>
                          <a:pt x="385" y="356"/>
                          <a:pt x="385" y="350"/>
                        </a:cubicBezTo>
                        <a:close/>
                        <a:moveTo>
                          <a:pt x="581" y="553"/>
                        </a:moveTo>
                        <a:cubicBezTo>
                          <a:pt x="572" y="541"/>
                          <a:pt x="566" y="525"/>
                          <a:pt x="561" y="510"/>
                        </a:cubicBezTo>
                        <a:cubicBezTo>
                          <a:pt x="564" y="511"/>
                          <a:pt x="567" y="512"/>
                          <a:pt x="571" y="513"/>
                        </a:cubicBezTo>
                        <a:cubicBezTo>
                          <a:pt x="576" y="514"/>
                          <a:pt x="582" y="513"/>
                          <a:pt x="587" y="515"/>
                        </a:cubicBezTo>
                        <a:cubicBezTo>
                          <a:pt x="592" y="516"/>
                          <a:pt x="595" y="518"/>
                          <a:pt x="598" y="520"/>
                        </a:cubicBezTo>
                        <a:cubicBezTo>
                          <a:pt x="595" y="520"/>
                          <a:pt x="591" y="522"/>
                          <a:pt x="589" y="525"/>
                        </a:cubicBezTo>
                        <a:cubicBezTo>
                          <a:pt x="586" y="531"/>
                          <a:pt x="584" y="537"/>
                          <a:pt x="582" y="544"/>
                        </a:cubicBezTo>
                        <a:cubicBezTo>
                          <a:pt x="581" y="547"/>
                          <a:pt x="581" y="550"/>
                          <a:pt x="581" y="5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íSḻïḋê">
              <a:extLst>
                <a:ext uri="{FF2B5EF4-FFF2-40B4-BE49-F238E27FC236}">
                  <a16:creationId xmlns:a16="http://schemas.microsoft.com/office/drawing/2014/main" xmlns="" id="{FFBC91A0-27E5-4F3A-AB63-423F3F80E12F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8" name="î$ḻïdê">
              <a:extLst>
                <a:ext uri="{FF2B5EF4-FFF2-40B4-BE49-F238E27FC236}">
                  <a16:creationId xmlns:a16="http://schemas.microsoft.com/office/drawing/2014/main" xmlns="" id="{0B81E38D-0152-4F45-BF7E-163B7C11FD61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20" name="íşliḍè">
                <a:extLst>
                  <a:ext uri="{FF2B5EF4-FFF2-40B4-BE49-F238E27FC236}">
                    <a16:creationId xmlns:a16="http://schemas.microsoft.com/office/drawing/2014/main" xmlns="" id="{5F1CB157-CEEE-45E9-B7C9-1F53B0D5523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1" name="íṧlïḓê">
                <a:extLst>
                  <a:ext uri="{FF2B5EF4-FFF2-40B4-BE49-F238E27FC236}">
                    <a16:creationId xmlns:a16="http://schemas.microsoft.com/office/drawing/2014/main" xmlns="" id="{A6B10DD7-A910-4D18-BC62-AFFF380A88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šļidê">
              <a:extLst>
                <a:ext uri="{FF2B5EF4-FFF2-40B4-BE49-F238E27FC236}">
                  <a16:creationId xmlns:a16="http://schemas.microsoft.com/office/drawing/2014/main" xmlns="" id="{A8EEEC9B-7E98-4CC2-B060-D2342C53A986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0" name="íṧļîde">
              <a:extLst>
                <a:ext uri="{FF2B5EF4-FFF2-40B4-BE49-F238E27FC236}">
                  <a16:creationId xmlns:a16="http://schemas.microsoft.com/office/drawing/2014/main" xmlns="" id="{52FDCBCC-BC5E-4F9C-87BA-29410A67816C}"/>
                </a:ext>
              </a:extLst>
            </p:cNvPr>
            <p:cNvSpPr txBox="1"/>
            <p:nvPr/>
          </p:nvSpPr>
          <p:spPr>
            <a:xfrm>
              <a:off x="673100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B890120-0D8E-4A01-BA9B-094877779BAD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116C31E-1675-45DE-8EF2-B3B231F402ED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îSļïḋé">
              <a:extLst>
                <a:ext uri="{FF2B5EF4-FFF2-40B4-BE49-F238E27FC236}">
                  <a16:creationId xmlns:a16="http://schemas.microsoft.com/office/drawing/2014/main" xmlns="" id="{3A22CC88-9DC4-4BFA-A8EA-6EC08AF92E6B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8" name="iṡḻíḓê">
                <a:extLst>
                  <a:ext uri="{FF2B5EF4-FFF2-40B4-BE49-F238E27FC236}">
                    <a16:creationId xmlns:a16="http://schemas.microsoft.com/office/drawing/2014/main" xmlns="" id="{40C57BE2-0AA4-4A15-8B34-BCC851CD6C5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9" name="iṡlïḍe">
                <a:extLst>
                  <a:ext uri="{FF2B5EF4-FFF2-40B4-BE49-F238E27FC236}">
                    <a16:creationId xmlns:a16="http://schemas.microsoft.com/office/drawing/2014/main" xmlns="" id="{A3C84455-D5EA-4757-96DC-3816E9C8DC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4" name="íŝ1iďê">
              <a:extLst>
                <a:ext uri="{FF2B5EF4-FFF2-40B4-BE49-F238E27FC236}">
                  <a16:creationId xmlns:a16="http://schemas.microsoft.com/office/drawing/2014/main" xmlns="" id="{A99A35B2-37BA-4605-BD6A-9E9B617AA682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5" name="î$ľiḓe">
              <a:extLst>
                <a:ext uri="{FF2B5EF4-FFF2-40B4-BE49-F238E27FC236}">
                  <a16:creationId xmlns:a16="http://schemas.microsoft.com/office/drawing/2014/main" xmlns="" id="{A97A3011-5F13-4321-95D3-6A23C173D2CF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03A01A45-AA91-4083-AEF2-30948FCC6108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B745F2E-E198-4961-9CA9-87FA33140EFF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80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53604" y="1861004"/>
            <a:ext cx="1789113" cy="1790700"/>
          </a:xfrm>
          <a:prstGeom prst="rect">
            <a:avLst/>
          </a:prstGeom>
          <a:solidFill>
            <a:srgbClr val="009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2040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76814" y="40993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08001" y="2314120"/>
            <a:ext cx="1023516" cy="889909"/>
          </a:xfrm>
          <a:prstGeom prst="rect">
            <a:avLst/>
          </a:prstGeom>
          <a:noFill/>
          <a:ln w="117475">
            <a:solidFill>
              <a:schemeClr val="accent1"/>
            </a:solidFill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55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01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7DAC600-04DE-4207-A28C-8B0C7916C1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slïď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işḻîḑé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śḷiḓ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iṩḻîḑé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îṡľiḍê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ḷîḍè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ṥļiḑê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íṥḷíḋê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Slîḋè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ŝľïdé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ŝļïḋé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ṥļîde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iSḷîḑe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ślîḑè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šľíḓé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ṣľïḓê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ṣliḑé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ṥḷiḍé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íṧḻiḑ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S1íḓ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íŝ1íḍè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śḷïď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îslïḋê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í$liďê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ṩḻîḑ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408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17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BDF5188-489D-40BF-A299-46BC3CB91B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407" y="1258472"/>
            <a:ext cx="10464781" cy="5612651"/>
            <a:chOff x="761407" y="1258472"/>
            <a:chExt cx="10464781" cy="5612651"/>
          </a:xfrm>
        </p:grpSpPr>
        <p:grpSp>
          <p:nvGrpSpPr>
            <p:cNvPr id="6" name="ïṣľiḋè">
              <a:extLst>
                <a:ext uri="{FF2B5EF4-FFF2-40B4-BE49-F238E27FC236}">
                  <a16:creationId xmlns:a16="http://schemas.microsoft.com/office/drawing/2014/main" xmlns="" id="{8ECC7E40-C6AB-466B-A9E2-5011A3DFF97A}"/>
                </a:ext>
              </a:extLst>
            </p:cNvPr>
            <p:cNvGrpSpPr/>
            <p:nvPr/>
          </p:nvGrpSpPr>
          <p:grpSpPr>
            <a:xfrm>
              <a:off x="6606078" y="1258472"/>
              <a:ext cx="4620110" cy="5612651"/>
              <a:chOff x="6606078" y="1258472"/>
              <a:chExt cx="4620110" cy="5612651"/>
            </a:xfrm>
          </p:grpSpPr>
          <p:sp>
            <p:nvSpPr>
              <p:cNvPr id="22" name="işľíďe">
                <a:extLst>
                  <a:ext uri="{FF2B5EF4-FFF2-40B4-BE49-F238E27FC236}">
                    <a16:creationId xmlns:a16="http://schemas.microsoft.com/office/drawing/2014/main" xmlns="" id="{A6B1C95C-0F56-42F3-B72C-7A47E2DBDECA}"/>
                  </a:ext>
                </a:extLst>
              </p:cNvPr>
              <p:cNvSpPr/>
              <p:nvPr/>
            </p:nvSpPr>
            <p:spPr>
              <a:xfrm flipH="1">
                <a:off x="6606078" y="1258472"/>
                <a:ext cx="4620110" cy="561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75" extrusionOk="0">
                    <a:moveTo>
                      <a:pt x="0" y="21575"/>
                    </a:moveTo>
                    <a:cubicBezTo>
                      <a:pt x="364" y="20930"/>
                      <a:pt x="784" y="20308"/>
                      <a:pt x="1258" y="19714"/>
                    </a:cubicBezTo>
                    <a:cubicBezTo>
                      <a:pt x="1746" y="19103"/>
                      <a:pt x="2289" y="18523"/>
                      <a:pt x="2882" y="17980"/>
                    </a:cubicBezTo>
                    <a:cubicBezTo>
                      <a:pt x="3717" y="17303"/>
                      <a:pt x="4249" y="16408"/>
                      <a:pt x="4389" y="15444"/>
                    </a:cubicBezTo>
                    <a:cubicBezTo>
                      <a:pt x="4539" y="14416"/>
                      <a:pt x="4234" y="13377"/>
                      <a:pt x="3531" y="12522"/>
                    </a:cubicBezTo>
                    <a:cubicBezTo>
                      <a:pt x="3219" y="12164"/>
                      <a:pt x="2920" y="11801"/>
                      <a:pt x="2633" y="11433"/>
                    </a:cubicBezTo>
                    <a:cubicBezTo>
                      <a:pt x="2226" y="10910"/>
                      <a:pt x="1837" y="10370"/>
                      <a:pt x="1599" y="9774"/>
                    </a:cubicBezTo>
                    <a:cubicBezTo>
                      <a:pt x="1402" y="9281"/>
                      <a:pt x="1314" y="8767"/>
                      <a:pt x="1298" y="8253"/>
                    </a:cubicBezTo>
                    <a:cubicBezTo>
                      <a:pt x="1281" y="7740"/>
                      <a:pt x="1336" y="7224"/>
                      <a:pt x="1464" y="6715"/>
                    </a:cubicBezTo>
                    <a:cubicBezTo>
                      <a:pt x="1652" y="5760"/>
                      <a:pt x="2014" y="4844"/>
                      <a:pt x="2530" y="3994"/>
                    </a:cubicBezTo>
                    <a:cubicBezTo>
                      <a:pt x="3012" y="3202"/>
                      <a:pt x="3632" y="2460"/>
                      <a:pt x="4433" y="1849"/>
                    </a:cubicBezTo>
                    <a:cubicBezTo>
                      <a:pt x="5254" y="1223"/>
                      <a:pt x="6222" y="765"/>
                      <a:pt x="7250" y="459"/>
                    </a:cubicBezTo>
                    <a:cubicBezTo>
                      <a:pt x="8292" y="148"/>
                      <a:pt x="9403" y="-9"/>
                      <a:pt x="10532" y="4"/>
                    </a:cubicBezTo>
                    <a:cubicBezTo>
                      <a:pt x="11702" y="-25"/>
                      <a:pt x="12869" y="111"/>
                      <a:pt x="13984" y="408"/>
                    </a:cubicBezTo>
                    <a:cubicBezTo>
                      <a:pt x="14958" y="666"/>
                      <a:pt x="15880" y="1044"/>
                      <a:pt x="16720" y="1528"/>
                    </a:cubicBezTo>
                    <a:cubicBezTo>
                      <a:pt x="17100" y="1784"/>
                      <a:pt x="17436" y="2082"/>
                      <a:pt x="17717" y="2416"/>
                    </a:cubicBezTo>
                    <a:cubicBezTo>
                      <a:pt x="18128" y="2903"/>
                      <a:pt x="18413" y="3450"/>
                      <a:pt x="18695" y="3992"/>
                    </a:cubicBezTo>
                    <a:cubicBezTo>
                      <a:pt x="18999" y="4578"/>
                      <a:pt x="19304" y="5165"/>
                      <a:pt x="19610" y="5754"/>
                    </a:cubicBezTo>
                    <a:cubicBezTo>
                      <a:pt x="19691" y="5882"/>
                      <a:pt x="19766" y="6012"/>
                      <a:pt x="19835" y="6142"/>
                    </a:cubicBezTo>
                    <a:cubicBezTo>
                      <a:pt x="19908" y="6280"/>
                      <a:pt x="19976" y="6421"/>
                      <a:pt x="20001" y="6572"/>
                    </a:cubicBezTo>
                    <a:cubicBezTo>
                      <a:pt x="20017" y="6673"/>
                      <a:pt x="20014" y="6775"/>
                      <a:pt x="19982" y="6872"/>
                    </a:cubicBezTo>
                    <a:cubicBezTo>
                      <a:pt x="19961" y="6934"/>
                      <a:pt x="19929" y="6993"/>
                      <a:pt x="19900" y="7053"/>
                    </a:cubicBezTo>
                    <a:cubicBezTo>
                      <a:pt x="19867" y="7119"/>
                      <a:pt x="19837" y="7186"/>
                      <a:pt x="19810" y="7254"/>
                    </a:cubicBezTo>
                    <a:cubicBezTo>
                      <a:pt x="19764" y="7330"/>
                      <a:pt x="19734" y="7412"/>
                      <a:pt x="19723" y="7497"/>
                    </a:cubicBezTo>
                    <a:cubicBezTo>
                      <a:pt x="19703" y="7648"/>
                      <a:pt x="19743" y="7800"/>
                      <a:pt x="19835" y="7931"/>
                    </a:cubicBezTo>
                    <a:lnTo>
                      <a:pt x="21399" y="10537"/>
                    </a:lnTo>
                    <a:cubicBezTo>
                      <a:pt x="21476" y="10632"/>
                      <a:pt x="21530" y="10736"/>
                      <a:pt x="21561" y="10843"/>
                    </a:cubicBezTo>
                    <a:cubicBezTo>
                      <a:pt x="21589" y="10937"/>
                      <a:pt x="21600" y="11037"/>
                      <a:pt x="21577" y="11136"/>
                    </a:cubicBezTo>
                    <a:cubicBezTo>
                      <a:pt x="21555" y="11231"/>
                      <a:pt x="21501" y="11318"/>
                      <a:pt x="21415" y="11380"/>
                    </a:cubicBezTo>
                    <a:cubicBezTo>
                      <a:pt x="21345" y="11430"/>
                      <a:pt x="21259" y="11459"/>
                      <a:pt x="21172" y="11485"/>
                    </a:cubicBezTo>
                    <a:cubicBezTo>
                      <a:pt x="21046" y="11523"/>
                      <a:pt x="20917" y="11556"/>
                      <a:pt x="20784" y="11582"/>
                    </a:cubicBezTo>
                    <a:cubicBezTo>
                      <a:pt x="20630" y="11622"/>
                      <a:pt x="20484" y="11669"/>
                      <a:pt x="20344" y="11723"/>
                    </a:cubicBezTo>
                    <a:cubicBezTo>
                      <a:pt x="20226" y="11768"/>
                      <a:pt x="20104" y="11821"/>
                      <a:pt x="20027" y="11916"/>
                    </a:cubicBezTo>
                    <a:cubicBezTo>
                      <a:pt x="19923" y="12042"/>
                      <a:pt x="19931" y="12209"/>
                      <a:pt x="20045" y="12329"/>
                    </a:cubicBezTo>
                    <a:cubicBezTo>
                      <a:pt x="20121" y="12429"/>
                      <a:pt x="20195" y="12527"/>
                      <a:pt x="20268" y="12624"/>
                    </a:cubicBezTo>
                    <a:cubicBezTo>
                      <a:pt x="20356" y="12741"/>
                      <a:pt x="20450" y="12868"/>
                      <a:pt x="20434" y="13012"/>
                    </a:cubicBezTo>
                    <a:cubicBezTo>
                      <a:pt x="20420" y="13142"/>
                      <a:pt x="20324" y="13247"/>
                      <a:pt x="20212" y="13326"/>
                    </a:cubicBezTo>
                    <a:cubicBezTo>
                      <a:pt x="20103" y="13402"/>
                      <a:pt x="19973" y="13461"/>
                      <a:pt x="19826" y="13493"/>
                    </a:cubicBezTo>
                    <a:cubicBezTo>
                      <a:pt x="19925" y="13524"/>
                      <a:pt x="20013" y="13572"/>
                      <a:pt x="20086" y="13633"/>
                    </a:cubicBezTo>
                    <a:cubicBezTo>
                      <a:pt x="20178" y="13710"/>
                      <a:pt x="20247" y="13809"/>
                      <a:pt x="20252" y="13921"/>
                    </a:cubicBezTo>
                    <a:cubicBezTo>
                      <a:pt x="20254" y="13987"/>
                      <a:pt x="20235" y="14049"/>
                      <a:pt x="20202" y="14104"/>
                    </a:cubicBezTo>
                    <a:cubicBezTo>
                      <a:pt x="20172" y="14154"/>
                      <a:pt x="20131" y="14199"/>
                      <a:pt x="20081" y="14236"/>
                    </a:cubicBezTo>
                    <a:cubicBezTo>
                      <a:pt x="20018" y="14282"/>
                      <a:pt x="19943" y="14317"/>
                      <a:pt x="19858" y="14335"/>
                    </a:cubicBezTo>
                    <a:cubicBezTo>
                      <a:pt x="19769" y="14362"/>
                      <a:pt x="19695" y="14414"/>
                      <a:pt x="19648" y="14482"/>
                    </a:cubicBezTo>
                    <a:cubicBezTo>
                      <a:pt x="19593" y="14564"/>
                      <a:pt x="19582" y="14655"/>
                      <a:pt x="19586" y="14742"/>
                    </a:cubicBezTo>
                    <a:cubicBezTo>
                      <a:pt x="19592" y="14861"/>
                      <a:pt x="19629" y="14981"/>
                      <a:pt x="19700" y="15092"/>
                    </a:cubicBezTo>
                    <a:cubicBezTo>
                      <a:pt x="19735" y="15165"/>
                      <a:pt x="19760" y="15240"/>
                      <a:pt x="19775" y="15316"/>
                    </a:cubicBezTo>
                    <a:cubicBezTo>
                      <a:pt x="19790" y="15398"/>
                      <a:pt x="19794" y="15482"/>
                      <a:pt x="19791" y="15565"/>
                    </a:cubicBezTo>
                    <a:cubicBezTo>
                      <a:pt x="19785" y="15731"/>
                      <a:pt x="19752" y="15900"/>
                      <a:pt x="19655" y="16050"/>
                    </a:cubicBezTo>
                    <a:cubicBezTo>
                      <a:pt x="19548" y="16217"/>
                      <a:pt x="19375" y="16341"/>
                      <a:pt x="19189" y="16437"/>
                    </a:cubicBezTo>
                    <a:cubicBezTo>
                      <a:pt x="18985" y="16541"/>
                      <a:pt x="18758" y="16615"/>
                      <a:pt x="18515" y="16652"/>
                    </a:cubicBezTo>
                    <a:cubicBezTo>
                      <a:pt x="18131" y="16690"/>
                      <a:pt x="17745" y="16709"/>
                      <a:pt x="17358" y="16709"/>
                    </a:cubicBezTo>
                    <a:cubicBezTo>
                      <a:pt x="16902" y="16709"/>
                      <a:pt x="16446" y="16683"/>
                      <a:pt x="15994" y="16630"/>
                    </a:cubicBezTo>
                    <a:cubicBezTo>
                      <a:pt x="15539" y="16549"/>
                      <a:pt x="15065" y="16673"/>
                      <a:pt x="14746" y="16956"/>
                    </a:cubicBezTo>
                    <a:cubicBezTo>
                      <a:pt x="14583" y="17101"/>
                      <a:pt x="14471" y="17281"/>
                      <a:pt x="14423" y="17477"/>
                    </a:cubicBezTo>
                    <a:cubicBezTo>
                      <a:pt x="14339" y="17913"/>
                      <a:pt x="14197" y="18340"/>
                      <a:pt x="14000" y="18750"/>
                    </a:cubicBezTo>
                    <a:cubicBezTo>
                      <a:pt x="13813" y="19138"/>
                      <a:pt x="13579" y="19509"/>
                      <a:pt x="13300" y="19856"/>
                    </a:cubicBezTo>
                    <a:cubicBezTo>
                      <a:pt x="13040" y="20107"/>
                      <a:pt x="12910" y="20435"/>
                      <a:pt x="12940" y="20766"/>
                    </a:cubicBezTo>
                    <a:cubicBezTo>
                      <a:pt x="12953" y="20918"/>
                      <a:pt x="13000" y="21065"/>
                      <a:pt x="13065" y="21205"/>
                    </a:cubicBezTo>
                    <a:cubicBezTo>
                      <a:pt x="13123" y="21333"/>
                      <a:pt x="13197" y="21456"/>
                      <a:pt x="13285" y="21574"/>
                    </a:cubicBezTo>
                    <a:lnTo>
                      <a:pt x="0" y="21575"/>
                    </a:lnTo>
                    <a:close/>
                  </a:path>
                </a:pathLst>
              </a:custGeom>
              <a:solidFill>
                <a:schemeClr val="bg2"/>
              </a:solidFill>
              <a:ln w="6350" cmpd="sng">
                <a:noFill/>
                <a:prstDash val="dash"/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3" name="iSľïḋè">
                <a:extLst>
                  <a:ext uri="{FF2B5EF4-FFF2-40B4-BE49-F238E27FC236}">
                    <a16:creationId xmlns:a16="http://schemas.microsoft.com/office/drawing/2014/main" xmlns="" id="{DA06BEA2-95ED-4515-A253-8BA270990ED0}"/>
                  </a:ext>
                </a:extLst>
              </p:cNvPr>
              <p:cNvSpPr/>
              <p:nvPr/>
            </p:nvSpPr>
            <p:spPr>
              <a:xfrm>
                <a:off x="8041050" y="2337857"/>
                <a:ext cx="1803031" cy="18030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íšļiḋe">
                <a:extLst>
                  <a:ext uri="{FF2B5EF4-FFF2-40B4-BE49-F238E27FC236}">
                    <a16:creationId xmlns:a16="http://schemas.microsoft.com/office/drawing/2014/main" xmlns="" id="{59D1204A-D0F5-4E47-826E-92132C6F81BA}"/>
                  </a:ext>
                </a:extLst>
              </p:cNvPr>
              <p:cNvSpPr/>
              <p:nvPr/>
            </p:nvSpPr>
            <p:spPr bwMode="auto">
              <a:xfrm>
                <a:off x="8559022" y="2857655"/>
                <a:ext cx="789664" cy="788275"/>
              </a:xfrm>
              <a:custGeom>
                <a:avLst/>
                <a:gdLst>
                  <a:gd name="connsiteX0" fmla="*/ 369587 w 602135"/>
                  <a:gd name="connsiteY0" fmla="*/ 480903 h 601076"/>
                  <a:gd name="connsiteX1" fmla="*/ 385923 w 602135"/>
                  <a:gd name="connsiteY1" fmla="*/ 497207 h 601076"/>
                  <a:gd name="connsiteX2" fmla="*/ 385923 w 602135"/>
                  <a:gd name="connsiteY2" fmla="*/ 584773 h 601076"/>
                  <a:gd name="connsiteX3" fmla="*/ 369587 w 602135"/>
                  <a:gd name="connsiteY3" fmla="*/ 601076 h 601076"/>
                  <a:gd name="connsiteX4" fmla="*/ 353251 w 602135"/>
                  <a:gd name="connsiteY4" fmla="*/ 584773 h 601076"/>
                  <a:gd name="connsiteX5" fmla="*/ 353251 w 602135"/>
                  <a:gd name="connsiteY5" fmla="*/ 497207 h 601076"/>
                  <a:gd name="connsiteX6" fmla="*/ 369587 w 602135"/>
                  <a:gd name="connsiteY6" fmla="*/ 480903 h 601076"/>
                  <a:gd name="connsiteX7" fmla="*/ 301068 w 602135"/>
                  <a:gd name="connsiteY7" fmla="*/ 480903 h 601076"/>
                  <a:gd name="connsiteX8" fmla="*/ 317404 w 602135"/>
                  <a:gd name="connsiteY8" fmla="*/ 497207 h 601076"/>
                  <a:gd name="connsiteX9" fmla="*/ 317404 w 602135"/>
                  <a:gd name="connsiteY9" fmla="*/ 584773 h 601076"/>
                  <a:gd name="connsiteX10" fmla="*/ 301068 w 602135"/>
                  <a:gd name="connsiteY10" fmla="*/ 601076 h 601076"/>
                  <a:gd name="connsiteX11" fmla="*/ 284732 w 602135"/>
                  <a:gd name="connsiteY11" fmla="*/ 584773 h 601076"/>
                  <a:gd name="connsiteX12" fmla="*/ 284732 w 602135"/>
                  <a:gd name="connsiteY12" fmla="*/ 497207 h 601076"/>
                  <a:gd name="connsiteX13" fmla="*/ 301068 w 602135"/>
                  <a:gd name="connsiteY13" fmla="*/ 480903 h 601076"/>
                  <a:gd name="connsiteX14" fmla="*/ 232593 w 602135"/>
                  <a:gd name="connsiteY14" fmla="*/ 480903 h 601076"/>
                  <a:gd name="connsiteX15" fmla="*/ 249167 w 602135"/>
                  <a:gd name="connsiteY15" fmla="*/ 497207 h 601076"/>
                  <a:gd name="connsiteX16" fmla="*/ 249167 w 602135"/>
                  <a:gd name="connsiteY16" fmla="*/ 584773 h 601076"/>
                  <a:gd name="connsiteX17" fmla="*/ 232593 w 602135"/>
                  <a:gd name="connsiteY17" fmla="*/ 601076 h 601076"/>
                  <a:gd name="connsiteX18" fmla="*/ 216283 w 602135"/>
                  <a:gd name="connsiteY18" fmla="*/ 584773 h 601076"/>
                  <a:gd name="connsiteX19" fmla="*/ 216283 w 602135"/>
                  <a:gd name="connsiteY19" fmla="*/ 497207 h 601076"/>
                  <a:gd name="connsiteX20" fmla="*/ 232593 w 602135"/>
                  <a:gd name="connsiteY20" fmla="*/ 480903 h 601076"/>
                  <a:gd name="connsiteX21" fmla="*/ 498082 w 602135"/>
                  <a:gd name="connsiteY21" fmla="*/ 352615 h 601076"/>
                  <a:gd name="connsiteX22" fmla="*/ 585803 w 602135"/>
                  <a:gd name="connsiteY22" fmla="*/ 352615 h 601076"/>
                  <a:gd name="connsiteX23" fmla="*/ 602135 w 602135"/>
                  <a:gd name="connsiteY23" fmla="*/ 368915 h 601076"/>
                  <a:gd name="connsiteX24" fmla="*/ 585803 w 602135"/>
                  <a:gd name="connsiteY24" fmla="*/ 385216 h 601076"/>
                  <a:gd name="connsiteX25" fmla="*/ 498082 w 602135"/>
                  <a:gd name="connsiteY25" fmla="*/ 385216 h 601076"/>
                  <a:gd name="connsiteX26" fmla="*/ 481750 w 602135"/>
                  <a:gd name="connsiteY26" fmla="*/ 368915 h 601076"/>
                  <a:gd name="connsiteX27" fmla="*/ 498082 w 602135"/>
                  <a:gd name="connsiteY27" fmla="*/ 352615 h 601076"/>
                  <a:gd name="connsiteX28" fmla="*/ 16332 w 602135"/>
                  <a:gd name="connsiteY28" fmla="*/ 352615 h 601076"/>
                  <a:gd name="connsiteX29" fmla="*/ 104053 w 602135"/>
                  <a:gd name="connsiteY29" fmla="*/ 352615 h 601076"/>
                  <a:gd name="connsiteX30" fmla="*/ 120385 w 602135"/>
                  <a:gd name="connsiteY30" fmla="*/ 368915 h 601076"/>
                  <a:gd name="connsiteX31" fmla="*/ 104053 w 602135"/>
                  <a:gd name="connsiteY31" fmla="*/ 385216 h 601076"/>
                  <a:gd name="connsiteX32" fmla="*/ 16332 w 602135"/>
                  <a:gd name="connsiteY32" fmla="*/ 385216 h 601076"/>
                  <a:gd name="connsiteX33" fmla="*/ 0 w 602135"/>
                  <a:gd name="connsiteY33" fmla="*/ 368915 h 601076"/>
                  <a:gd name="connsiteX34" fmla="*/ 16332 w 602135"/>
                  <a:gd name="connsiteY34" fmla="*/ 352615 h 601076"/>
                  <a:gd name="connsiteX35" fmla="*/ 498082 w 602135"/>
                  <a:gd name="connsiteY35" fmla="*/ 284237 h 601076"/>
                  <a:gd name="connsiteX36" fmla="*/ 585803 w 602135"/>
                  <a:gd name="connsiteY36" fmla="*/ 284237 h 601076"/>
                  <a:gd name="connsiteX37" fmla="*/ 602135 w 602135"/>
                  <a:gd name="connsiteY37" fmla="*/ 300537 h 601076"/>
                  <a:gd name="connsiteX38" fmla="*/ 585803 w 602135"/>
                  <a:gd name="connsiteY38" fmla="*/ 316838 h 601076"/>
                  <a:gd name="connsiteX39" fmla="*/ 498082 w 602135"/>
                  <a:gd name="connsiteY39" fmla="*/ 316838 h 601076"/>
                  <a:gd name="connsiteX40" fmla="*/ 481750 w 602135"/>
                  <a:gd name="connsiteY40" fmla="*/ 300537 h 601076"/>
                  <a:gd name="connsiteX41" fmla="*/ 498082 w 602135"/>
                  <a:gd name="connsiteY41" fmla="*/ 284237 h 601076"/>
                  <a:gd name="connsiteX42" fmla="*/ 16332 w 602135"/>
                  <a:gd name="connsiteY42" fmla="*/ 284237 h 601076"/>
                  <a:gd name="connsiteX43" fmla="*/ 104053 w 602135"/>
                  <a:gd name="connsiteY43" fmla="*/ 284237 h 601076"/>
                  <a:gd name="connsiteX44" fmla="*/ 120385 w 602135"/>
                  <a:gd name="connsiteY44" fmla="*/ 300537 h 601076"/>
                  <a:gd name="connsiteX45" fmla="*/ 104053 w 602135"/>
                  <a:gd name="connsiteY45" fmla="*/ 316838 h 601076"/>
                  <a:gd name="connsiteX46" fmla="*/ 16332 w 602135"/>
                  <a:gd name="connsiteY46" fmla="*/ 316838 h 601076"/>
                  <a:gd name="connsiteX47" fmla="*/ 0 w 602135"/>
                  <a:gd name="connsiteY47" fmla="*/ 300537 h 601076"/>
                  <a:gd name="connsiteX48" fmla="*/ 16332 w 602135"/>
                  <a:gd name="connsiteY48" fmla="*/ 284237 h 601076"/>
                  <a:gd name="connsiteX49" fmla="*/ 498082 w 602135"/>
                  <a:gd name="connsiteY49" fmla="*/ 215860 h 601076"/>
                  <a:gd name="connsiteX50" fmla="*/ 585803 w 602135"/>
                  <a:gd name="connsiteY50" fmla="*/ 215860 h 601076"/>
                  <a:gd name="connsiteX51" fmla="*/ 602135 w 602135"/>
                  <a:gd name="connsiteY51" fmla="*/ 232170 h 601076"/>
                  <a:gd name="connsiteX52" fmla="*/ 585803 w 602135"/>
                  <a:gd name="connsiteY52" fmla="*/ 248743 h 601076"/>
                  <a:gd name="connsiteX53" fmla="*/ 498082 w 602135"/>
                  <a:gd name="connsiteY53" fmla="*/ 248743 h 601076"/>
                  <a:gd name="connsiteX54" fmla="*/ 481750 w 602135"/>
                  <a:gd name="connsiteY54" fmla="*/ 232170 h 601076"/>
                  <a:gd name="connsiteX55" fmla="*/ 498082 w 602135"/>
                  <a:gd name="connsiteY55" fmla="*/ 215860 h 601076"/>
                  <a:gd name="connsiteX56" fmla="*/ 16332 w 602135"/>
                  <a:gd name="connsiteY56" fmla="*/ 215860 h 601076"/>
                  <a:gd name="connsiteX57" fmla="*/ 104053 w 602135"/>
                  <a:gd name="connsiteY57" fmla="*/ 215860 h 601076"/>
                  <a:gd name="connsiteX58" fmla="*/ 120385 w 602135"/>
                  <a:gd name="connsiteY58" fmla="*/ 232170 h 601076"/>
                  <a:gd name="connsiteX59" fmla="*/ 104053 w 602135"/>
                  <a:gd name="connsiteY59" fmla="*/ 248743 h 601076"/>
                  <a:gd name="connsiteX60" fmla="*/ 16332 w 602135"/>
                  <a:gd name="connsiteY60" fmla="*/ 248743 h 601076"/>
                  <a:gd name="connsiteX61" fmla="*/ 0 w 602135"/>
                  <a:gd name="connsiteY61" fmla="*/ 232170 h 601076"/>
                  <a:gd name="connsiteX62" fmla="*/ 16332 w 602135"/>
                  <a:gd name="connsiteY62" fmla="*/ 215860 h 601076"/>
                  <a:gd name="connsiteX63" fmla="*/ 158832 w 602135"/>
                  <a:gd name="connsiteY63" fmla="*/ 136756 h 601076"/>
                  <a:gd name="connsiteX64" fmla="*/ 443586 w 602135"/>
                  <a:gd name="connsiteY64" fmla="*/ 136756 h 601076"/>
                  <a:gd name="connsiteX65" fmla="*/ 465450 w 602135"/>
                  <a:gd name="connsiteY65" fmla="*/ 158577 h 601076"/>
                  <a:gd name="connsiteX66" fmla="*/ 465450 w 602135"/>
                  <a:gd name="connsiteY66" fmla="*/ 442781 h 601076"/>
                  <a:gd name="connsiteX67" fmla="*/ 443586 w 602135"/>
                  <a:gd name="connsiteY67" fmla="*/ 464603 h 601076"/>
                  <a:gd name="connsiteX68" fmla="*/ 158832 w 602135"/>
                  <a:gd name="connsiteY68" fmla="*/ 464603 h 601076"/>
                  <a:gd name="connsiteX69" fmla="*/ 136968 w 602135"/>
                  <a:gd name="connsiteY69" fmla="*/ 442781 h 601076"/>
                  <a:gd name="connsiteX70" fmla="*/ 136968 w 602135"/>
                  <a:gd name="connsiteY70" fmla="*/ 158577 h 601076"/>
                  <a:gd name="connsiteX71" fmla="*/ 158832 w 602135"/>
                  <a:gd name="connsiteY71" fmla="*/ 136756 h 601076"/>
                  <a:gd name="connsiteX72" fmla="*/ 369587 w 602135"/>
                  <a:gd name="connsiteY72" fmla="*/ 0 h 601076"/>
                  <a:gd name="connsiteX73" fmla="*/ 385923 w 602135"/>
                  <a:gd name="connsiteY73" fmla="*/ 16303 h 601076"/>
                  <a:gd name="connsiteX74" fmla="*/ 385923 w 602135"/>
                  <a:gd name="connsiteY74" fmla="*/ 103869 h 601076"/>
                  <a:gd name="connsiteX75" fmla="*/ 369587 w 602135"/>
                  <a:gd name="connsiteY75" fmla="*/ 120173 h 601076"/>
                  <a:gd name="connsiteX76" fmla="*/ 353251 w 602135"/>
                  <a:gd name="connsiteY76" fmla="*/ 103869 h 601076"/>
                  <a:gd name="connsiteX77" fmla="*/ 353251 w 602135"/>
                  <a:gd name="connsiteY77" fmla="*/ 16303 h 601076"/>
                  <a:gd name="connsiteX78" fmla="*/ 369587 w 602135"/>
                  <a:gd name="connsiteY78" fmla="*/ 0 h 601076"/>
                  <a:gd name="connsiteX79" fmla="*/ 301068 w 602135"/>
                  <a:gd name="connsiteY79" fmla="*/ 0 h 601076"/>
                  <a:gd name="connsiteX80" fmla="*/ 317404 w 602135"/>
                  <a:gd name="connsiteY80" fmla="*/ 16303 h 601076"/>
                  <a:gd name="connsiteX81" fmla="*/ 317404 w 602135"/>
                  <a:gd name="connsiteY81" fmla="*/ 103869 h 601076"/>
                  <a:gd name="connsiteX82" fmla="*/ 301068 w 602135"/>
                  <a:gd name="connsiteY82" fmla="*/ 120173 h 601076"/>
                  <a:gd name="connsiteX83" fmla="*/ 284732 w 602135"/>
                  <a:gd name="connsiteY83" fmla="*/ 103869 h 601076"/>
                  <a:gd name="connsiteX84" fmla="*/ 284732 w 602135"/>
                  <a:gd name="connsiteY84" fmla="*/ 16303 h 601076"/>
                  <a:gd name="connsiteX85" fmla="*/ 301068 w 602135"/>
                  <a:gd name="connsiteY85" fmla="*/ 0 h 601076"/>
                  <a:gd name="connsiteX86" fmla="*/ 232593 w 602135"/>
                  <a:gd name="connsiteY86" fmla="*/ 0 h 601076"/>
                  <a:gd name="connsiteX87" fmla="*/ 249167 w 602135"/>
                  <a:gd name="connsiteY87" fmla="*/ 16303 h 601076"/>
                  <a:gd name="connsiteX88" fmla="*/ 249167 w 602135"/>
                  <a:gd name="connsiteY88" fmla="*/ 103869 h 601076"/>
                  <a:gd name="connsiteX89" fmla="*/ 232593 w 602135"/>
                  <a:gd name="connsiteY89" fmla="*/ 120173 h 601076"/>
                  <a:gd name="connsiteX90" fmla="*/ 216283 w 602135"/>
                  <a:gd name="connsiteY90" fmla="*/ 103869 h 601076"/>
                  <a:gd name="connsiteX91" fmla="*/ 216283 w 602135"/>
                  <a:gd name="connsiteY91" fmla="*/ 16303 h 601076"/>
                  <a:gd name="connsiteX92" fmla="*/ 232593 w 602135"/>
                  <a:gd name="connsiteY92" fmla="*/ 0 h 60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2135" h="601076">
                    <a:moveTo>
                      <a:pt x="369587" y="480903"/>
                    </a:moveTo>
                    <a:cubicBezTo>
                      <a:pt x="378545" y="480903"/>
                      <a:pt x="385923" y="488266"/>
                      <a:pt x="385923" y="497207"/>
                    </a:cubicBezTo>
                    <a:lnTo>
                      <a:pt x="385923" y="584773"/>
                    </a:lnTo>
                    <a:cubicBezTo>
                      <a:pt x="385923" y="593713"/>
                      <a:pt x="378545" y="601076"/>
                      <a:pt x="369587" y="601076"/>
                    </a:cubicBezTo>
                    <a:cubicBezTo>
                      <a:pt x="360629" y="601076"/>
                      <a:pt x="353251" y="593713"/>
                      <a:pt x="353251" y="584773"/>
                    </a:cubicBezTo>
                    <a:lnTo>
                      <a:pt x="353251" y="497207"/>
                    </a:lnTo>
                    <a:cubicBezTo>
                      <a:pt x="353251" y="488266"/>
                      <a:pt x="360629" y="480903"/>
                      <a:pt x="369587" y="480903"/>
                    </a:cubicBezTo>
                    <a:close/>
                    <a:moveTo>
                      <a:pt x="301068" y="480903"/>
                    </a:moveTo>
                    <a:cubicBezTo>
                      <a:pt x="310290" y="480903"/>
                      <a:pt x="317404" y="488266"/>
                      <a:pt x="317404" y="497207"/>
                    </a:cubicBezTo>
                    <a:lnTo>
                      <a:pt x="317404" y="584773"/>
                    </a:lnTo>
                    <a:cubicBezTo>
                      <a:pt x="317404" y="593713"/>
                      <a:pt x="310290" y="601076"/>
                      <a:pt x="301068" y="601076"/>
                    </a:cubicBezTo>
                    <a:cubicBezTo>
                      <a:pt x="292110" y="601076"/>
                      <a:pt x="284732" y="593713"/>
                      <a:pt x="284732" y="584773"/>
                    </a:cubicBezTo>
                    <a:lnTo>
                      <a:pt x="284732" y="497207"/>
                    </a:lnTo>
                    <a:cubicBezTo>
                      <a:pt x="284732" y="488266"/>
                      <a:pt x="292110" y="480903"/>
                      <a:pt x="301068" y="480903"/>
                    </a:cubicBezTo>
                    <a:close/>
                    <a:moveTo>
                      <a:pt x="232593" y="480903"/>
                    </a:moveTo>
                    <a:cubicBezTo>
                      <a:pt x="241801" y="480903"/>
                      <a:pt x="249167" y="488266"/>
                      <a:pt x="249167" y="497207"/>
                    </a:cubicBezTo>
                    <a:lnTo>
                      <a:pt x="249167" y="584773"/>
                    </a:lnTo>
                    <a:cubicBezTo>
                      <a:pt x="249167" y="593713"/>
                      <a:pt x="241801" y="601076"/>
                      <a:pt x="232593" y="601076"/>
                    </a:cubicBezTo>
                    <a:cubicBezTo>
                      <a:pt x="223649" y="601076"/>
                      <a:pt x="216283" y="593713"/>
                      <a:pt x="216283" y="584773"/>
                    </a:cubicBezTo>
                    <a:lnTo>
                      <a:pt x="216283" y="497207"/>
                    </a:lnTo>
                    <a:cubicBezTo>
                      <a:pt x="216283" y="488266"/>
                      <a:pt x="223649" y="480903"/>
                      <a:pt x="232593" y="480903"/>
                    </a:cubicBezTo>
                    <a:close/>
                    <a:moveTo>
                      <a:pt x="498082" y="352615"/>
                    </a:moveTo>
                    <a:lnTo>
                      <a:pt x="585803" y="352615"/>
                    </a:lnTo>
                    <a:cubicBezTo>
                      <a:pt x="594759" y="352615"/>
                      <a:pt x="602135" y="359976"/>
                      <a:pt x="602135" y="368915"/>
                    </a:cubicBezTo>
                    <a:cubicBezTo>
                      <a:pt x="602135" y="377854"/>
                      <a:pt x="594759" y="385216"/>
                      <a:pt x="585803" y="385216"/>
                    </a:cubicBezTo>
                    <a:lnTo>
                      <a:pt x="498082" y="385216"/>
                    </a:lnTo>
                    <a:cubicBezTo>
                      <a:pt x="489126" y="385216"/>
                      <a:pt x="481750" y="377854"/>
                      <a:pt x="481750" y="368915"/>
                    </a:cubicBezTo>
                    <a:cubicBezTo>
                      <a:pt x="481750" y="359976"/>
                      <a:pt x="489126" y="352615"/>
                      <a:pt x="498082" y="352615"/>
                    </a:cubicBezTo>
                    <a:close/>
                    <a:moveTo>
                      <a:pt x="16332" y="352615"/>
                    </a:moveTo>
                    <a:lnTo>
                      <a:pt x="104053" y="352615"/>
                    </a:lnTo>
                    <a:cubicBezTo>
                      <a:pt x="113009" y="352615"/>
                      <a:pt x="120385" y="359976"/>
                      <a:pt x="120385" y="368915"/>
                    </a:cubicBezTo>
                    <a:cubicBezTo>
                      <a:pt x="120385" y="377854"/>
                      <a:pt x="113009" y="385216"/>
                      <a:pt x="104053" y="385216"/>
                    </a:cubicBezTo>
                    <a:lnTo>
                      <a:pt x="16332" y="385216"/>
                    </a:lnTo>
                    <a:cubicBezTo>
                      <a:pt x="7376" y="385216"/>
                      <a:pt x="0" y="377854"/>
                      <a:pt x="0" y="368915"/>
                    </a:cubicBezTo>
                    <a:cubicBezTo>
                      <a:pt x="0" y="359976"/>
                      <a:pt x="7376" y="352615"/>
                      <a:pt x="16332" y="352615"/>
                    </a:cubicBezTo>
                    <a:close/>
                    <a:moveTo>
                      <a:pt x="498082" y="284237"/>
                    </a:moveTo>
                    <a:lnTo>
                      <a:pt x="585803" y="284237"/>
                    </a:lnTo>
                    <a:cubicBezTo>
                      <a:pt x="594759" y="284237"/>
                      <a:pt x="602135" y="291598"/>
                      <a:pt x="602135" y="300537"/>
                    </a:cubicBezTo>
                    <a:cubicBezTo>
                      <a:pt x="602135" y="309739"/>
                      <a:pt x="594759" y="316838"/>
                      <a:pt x="585803" y="316838"/>
                    </a:cubicBezTo>
                    <a:lnTo>
                      <a:pt x="498082" y="316838"/>
                    </a:lnTo>
                    <a:cubicBezTo>
                      <a:pt x="489126" y="316838"/>
                      <a:pt x="481750" y="309739"/>
                      <a:pt x="481750" y="300537"/>
                    </a:cubicBezTo>
                    <a:cubicBezTo>
                      <a:pt x="481750" y="291598"/>
                      <a:pt x="489126" y="284237"/>
                      <a:pt x="498082" y="284237"/>
                    </a:cubicBezTo>
                    <a:close/>
                    <a:moveTo>
                      <a:pt x="16332" y="284237"/>
                    </a:moveTo>
                    <a:lnTo>
                      <a:pt x="104053" y="284237"/>
                    </a:lnTo>
                    <a:cubicBezTo>
                      <a:pt x="113009" y="284237"/>
                      <a:pt x="120385" y="291598"/>
                      <a:pt x="120385" y="300537"/>
                    </a:cubicBezTo>
                    <a:cubicBezTo>
                      <a:pt x="120385" y="309739"/>
                      <a:pt x="113009" y="316838"/>
                      <a:pt x="104053" y="316838"/>
                    </a:cubicBezTo>
                    <a:lnTo>
                      <a:pt x="16332" y="316838"/>
                    </a:lnTo>
                    <a:cubicBezTo>
                      <a:pt x="7376" y="316838"/>
                      <a:pt x="0" y="309739"/>
                      <a:pt x="0" y="300537"/>
                    </a:cubicBezTo>
                    <a:cubicBezTo>
                      <a:pt x="0" y="291598"/>
                      <a:pt x="7376" y="284237"/>
                      <a:pt x="16332" y="284237"/>
                    </a:cubicBezTo>
                    <a:close/>
                    <a:moveTo>
                      <a:pt x="498082" y="215860"/>
                    </a:moveTo>
                    <a:lnTo>
                      <a:pt x="585803" y="215860"/>
                    </a:lnTo>
                    <a:cubicBezTo>
                      <a:pt x="594759" y="215860"/>
                      <a:pt x="602135" y="223226"/>
                      <a:pt x="602135" y="232170"/>
                    </a:cubicBezTo>
                    <a:cubicBezTo>
                      <a:pt x="602135" y="241377"/>
                      <a:pt x="594759" y="248743"/>
                      <a:pt x="585803" y="248743"/>
                    </a:cubicBezTo>
                    <a:lnTo>
                      <a:pt x="498082" y="248743"/>
                    </a:lnTo>
                    <a:cubicBezTo>
                      <a:pt x="489126" y="248743"/>
                      <a:pt x="481750" y="241377"/>
                      <a:pt x="481750" y="232170"/>
                    </a:cubicBezTo>
                    <a:cubicBezTo>
                      <a:pt x="481750" y="223226"/>
                      <a:pt x="489126" y="215860"/>
                      <a:pt x="498082" y="215860"/>
                    </a:cubicBezTo>
                    <a:close/>
                    <a:moveTo>
                      <a:pt x="16332" y="215860"/>
                    </a:moveTo>
                    <a:lnTo>
                      <a:pt x="104053" y="215860"/>
                    </a:lnTo>
                    <a:cubicBezTo>
                      <a:pt x="113009" y="215860"/>
                      <a:pt x="120385" y="223226"/>
                      <a:pt x="120385" y="232170"/>
                    </a:cubicBezTo>
                    <a:cubicBezTo>
                      <a:pt x="120385" y="241377"/>
                      <a:pt x="113009" y="248743"/>
                      <a:pt x="104053" y="248743"/>
                    </a:cubicBezTo>
                    <a:lnTo>
                      <a:pt x="16332" y="248743"/>
                    </a:lnTo>
                    <a:cubicBezTo>
                      <a:pt x="7376" y="248743"/>
                      <a:pt x="0" y="241377"/>
                      <a:pt x="0" y="232170"/>
                    </a:cubicBezTo>
                    <a:cubicBezTo>
                      <a:pt x="0" y="223226"/>
                      <a:pt x="7376" y="215860"/>
                      <a:pt x="16332" y="215860"/>
                    </a:cubicBezTo>
                    <a:close/>
                    <a:moveTo>
                      <a:pt x="158832" y="136756"/>
                    </a:moveTo>
                    <a:lnTo>
                      <a:pt x="443586" y="136756"/>
                    </a:lnTo>
                    <a:cubicBezTo>
                      <a:pt x="455440" y="136756"/>
                      <a:pt x="465450" y="146483"/>
                      <a:pt x="465450" y="158577"/>
                    </a:cubicBezTo>
                    <a:lnTo>
                      <a:pt x="465450" y="442781"/>
                    </a:lnTo>
                    <a:cubicBezTo>
                      <a:pt x="465450" y="454612"/>
                      <a:pt x="455440" y="464603"/>
                      <a:pt x="443586" y="464603"/>
                    </a:cubicBezTo>
                    <a:lnTo>
                      <a:pt x="158832" y="464603"/>
                    </a:lnTo>
                    <a:cubicBezTo>
                      <a:pt x="146714" y="464603"/>
                      <a:pt x="136968" y="454612"/>
                      <a:pt x="136968" y="442781"/>
                    </a:cubicBezTo>
                    <a:lnTo>
                      <a:pt x="136968" y="158577"/>
                    </a:lnTo>
                    <a:cubicBezTo>
                      <a:pt x="136968" y="146483"/>
                      <a:pt x="146714" y="136756"/>
                      <a:pt x="158832" y="136756"/>
                    </a:cubicBezTo>
                    <a:close/>
                    <a:moveTo>
                      <a:pt x="369587" y="0"/>
                    </a:moveTo>
                    <a:cubicBezTo>
                      <a:pt x="378545" y="0"/>
                      <a:pt x="385923" y="7363"/>
                      <a:pt x="385923" y="16303"/>
                    </a:cubicBezTo>
                    <a:lnTo>
                      <a:pt x="385923" y="103869"/>
                    </a:lnTo>
                    <a:cubicBezTo>
                      <a:pt x="385923" y="112810"/>
                      <a:pt x="378545" y="120173"/>
                      <a:pt x="369587" y="120173"/>
                    </a:cubicBezTo>
                    <a:cubicBezTo>
                      <a:pt x="360629" y="120173"/>
                      <a:pt x="353251" y="112810"/>
                      <a:pt x="353251" y="103869"/>
                    </a:cubicBezTo>
                    <a:lnTo>
                      <a:pt x="353251" y="16303"/>
                    </a:lnTo>
                    <a:cubicBezTo>
                      <a:pt x="353251" y="7363"/>
                      <a:pt x="360629" y="0"/>
                      <a:pt x="369587" y="0"/>
                    </a:cubicBezTo>
                    <a:close/>
                    <a:moveTo>
                      <a:pt x="301068" y="0"/>
                    </a:moveTo>
                    <a:cubicBezTo>
                      <a:pt x="310290" y="0"/>
                      <a:pt x="317404" y="7363"/>
                      <a:pt x="317404" y="16303"/>
                    </a:cubicBezTo>
                    <a:lnTo>
                      <a:pt x="317404" y="103869"/>
                    </a:lnTo>
                    <a:cubicBezTo>
                      <a:pt x="317404" y="112810"/>
                      <a:pt x="310290" y="120173"/>
                      <a:pt x="301068" y="120173"/>
                    </a:cubicBezTo>
                    <a:cubicBezTo>
                      <a:pt x="292110" y="120173"/>
                      <a:pt x="284732" y="112810"/>
                      <a:pt x="284732" y="103869"/>
                    </a:cubicBezTo>
                    <a:lnTo>
                      <a:pt x="284732" y="16303"/>
                    </a:lnTo>
                    <a:cubicBezTo>
                      <a:pt x="284732" y="7363"/>
                      <a:pt x="292110" y="0"/>
                      <a:pt x="301068" y="0"/>
                    </a:cubicBezTo>
                    <a:close/>
                    <a:moveTo>
                      <a:pt x="232593" y="0"/>
                    </a:moveTo>
                    <a:cubicBezTo>
                      <a:pt x="241801" y="0"/>
                      <a:pt x="249167" y="7363"/>
                      <a:pt x="249167" y="16303"/>
                    </a:cubicBezTo>
                    <a:lnTo>
                      <a:pt x="249167" y="103869"/>
                    </a:lnTo>
                    <a:cubicBezTo>
                      <a:pt x="249167" y="112810"/>
                      <a:pt x="241801" y="120173"/>
                      <a:pt x="232593" y="120173"/>
                    </a:cubicBezTo>
                    <a:cubicBezTo>
                      <a:pt x="223649" y="120173"/>
                      <a:pt x="216283" y="112810"/>
                      <a:pt x="216283" y="103869"/>
                    </a:cubicBezTo>
                    <a:lnTo>
                      <a:pt x="216283" y="16303"/>
                    </a:lnTo>
                    <a:cubicBezTo>
                      <a:pt x="216283" y="7363"/>
                      <a:pt x="223649" y="0"/>
                      <a:pt x="23259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iṧḻiḍé">
                <a:extLst>
                  <a:ext uri="{FF2B5EF4-FFF2-40B4-BE49-F238E27FC236}">
                    <a16:creationId xmlns:a16="http://schemas.microsoft.com/office/drawing/2014/main" xmlns="" id="{989DF76C-2AAA-4079-80F1-C888DCB38F21}"/>
                  </a:ext>
                </a:extLst>
              </p:cNvPr>
              <p:cNvGrpSpPr/>
              <p:nvPr/>
            </p:nvGrpSpPr>
            <p:grpSpPr>
              <a:xfrm>
                <a:off x="7053995" y="1326155"/>
                <a:ext cx="3724276" cy="3851276"/>
                <a:chOff x="938213" y="1497013"/>
                <a:chExt cx="3724276" cy="3851276"/>
              </a:xfrm>
            </p:grpSpPr>
            <p:sp>
              <p:nvSpPr>
                <p:cNvPr id="26" name="îs1íḍê">
                  <a:extLst>
                    <a:ext uri="{FF2B5EF4-FFF2-40B4-BE49-F238E27FC236}">
                      <a16:creationId xmlns:a16="http://schemas.microsoft.com/office/drawing/2014/main" xmlns="" id="{EBD98BC6-EB34-4406-9177-649F07BF2344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ïšļîdè">
                  <a:extLst>
                    <a:ext uri="{FF2B5EF4-FFF2-40B4-BE49-F238E27FC236}">
                      <a16:creationId xmlns:a16="http://schemas.microsoft.com/office/drawing/2014/main" xmlns="" id="{8C5DFDF6-2890-41FA-9881-769D7C8D18FE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iś1iḑé">
                  <a:extLst>
                    <a:ext uri="{FF2B5EF4-FFF2-40B4-BE49-F238E27FC236}">
                      <a16:creationId xmlns:a16="http://schemas.microsoft.com/office/drawing/2014/main" xmlns="" id="{23137FCA-1ABD-4C34-BDD2-0EA5E645E4D8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îṡlïḓê">
                  <a:extLst>
                    <a:ext uri="{FF2B5EF4-FFF2-40B4-BE49-F238E27FC236}">
                      <a16:creationId xmlns:a16="http://schemas.microsoft.com/office/drawing/2014/main" xmlns="" id="{E1B21E81-0AA7-4074-BEAC-08CB9E661CC4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ïs1îdê">
                  <a:extLst>
                    <a:ext uri="{FF2B5EF4-FFF2-40B4-BE49-F238E27FC236}">
                      <a16:creationId xmlns:a16="http://schemas.microsoft.com/office/drawing/2014/main" xmlns="" id="{A1D49432-F1F0-48F8-BBAB-EA924C3648EE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ïṧľîḑè">
                  <a:extLst>
                    <a:ext uri="{FF2B5EF4-FFF2-40B4-BE49-F238E27FC236}">
                      <a16:creationId xmlns:a16="http://schemas.microsoft.com/office/drawing/2014/main" xmlns="" id="{54F8B018-6BF6-41D8-8C83-C4889DF234AB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iṩḻïde">
              <a:extLst>
                <a:ext uri="{FF2B5EF4-FFF2-40B4-BE49-F238E27FC236}">
                  <a16:creationId xmlns:a16="http://schemas.microsoft.com/office/drawing/2014/main" xmlns="" id="{2BEF2E4D-8745-44A5-981D-B17976A30C73}"/>
                </a:ext>
              </a:extLst>
            </p:cNvPr>
            <p:cNvGrpSpPr/>
            <p:nvPr/>
          </p:nvGrpSpPr>
          <p:grpSpPr>
            <a:xfrm>
              <a:off x="761407" y="1478611"/>
              <a:ext cx="5401759" cy="1043222"/>
              <a:chOff x="761407" y="1238250"/>
              <a:chExt cx="5401759" cy="1043222"/>
            </a:xfrm>
          </p:grpSpPr>
          <p:sp>
            <p:nvSpPr>
              <p:cNvPr id="18" name="îṧľîḍê">
                <a:extLst>
                  <a:ext uri="{FF2B5EF4-FFF2-40B4-BE49-F238E27FC236}">
                    <a16:creationId xmlns:a16="http://schemas.microsoft.com/office/drawing/2014/main" xmlns="" id="{A42F3721-F1BF-4BCA-92FD-FCA0D1ADF03B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îṩḻïďe">
                <a:extLst>
                  <a:ext uri="{FF2B5EF4-FFF2-40B4-BE49-F238E27FC236}">
                    <a16:creationId xmlns:a16="http://schemas.microsoft.com/office/drawing/2014/main" xmlns="" id="{200A1B7D-B5E7-4CD3-BCA6-397726554E27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14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20" name="iślïḑê">
                <a:extLst>
                  <a:ext uri="{FF2B5EF4-FFF2-40B4-BE49-F238E27FC236}">
                    <a16:creationId xmlns:a16="http://schemas.microsoft.com/office/drawing/2014/main" xmlns="" id="{D728F216-36F6-4A71-8B8C-FC3EA0903FB5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ïŝľiḍè">
                <a:extLst>
                  <a:ext uri="{FF2B5EF4-FFF2-40B4-BE49-F238E27FC236}">
                    <a16:creationId xmlns:a16="http://schemas.microsoft.com/office/drawing/2014/main" xmlns="" id="{DA290159-37B2-4E65-AA16-E9995B5012E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ísľîḋé">
              <a:extLst>
                <a:ext uri="{FF2B5EF4-FFF2-40B4-BE49-F238E27FC236}">
                  <a16:creationId xmlns:a16="http://schemas.microsoft.com/office/drawing/2014/main" xmlns="" id="{3C05794F-85DF-4F88-8F99-F39EB2EC1058}"/>
                </a:ext>
              </a:extLst>
            </p:cNvPr>
            <p:cNvGrpSpPr/>
            <p:nvPr/>
          </p:nvGrpSpPr>
          <p:grpSpPr>
            <a:xfrm>
              <a:off x="761407" y="3116939"/>
              <a:ext cx="5401759" cy="1043222"/>
              <a:chOff x="761407" y="1238250"/>
              <a:chExt cx="5401759" cy="1043222"/>
            </a:xfrm>
          </p:grpSpPr>
          <p:sp>
            <p:nvSpPr>
              <p:cNvPr id="14" name="ï$ḷïḓè">
                <a:extLst>
                  <a:ext uri="{FF2B5EF4-FFF2-40B4-BE49-F238E27FC236}">
                    <a16:creationId xmlns:a16="http://schemas.microsoft.com/office/drawing/2014/main" xmlns="" id="{154396B1-39C9-41D2-AB5F-C6C381DB2B58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iṥḷïḑê">
                <a:extLst>
                  <a:ext uri="{FF2B5EF4-FFF2-40B4-BE49-F238E27FC236}">
                    <a16:creationId xmlns:a16="http://schemas.microsoft.com/office/drawing/2014/main" xmlns="" id="{887C9650-2E7F-45CC-86B7-739F856A9DB2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7</a:t>
                </a:r>
                <a:r>
                  <a:rPr lang="en-US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6%</a:t>
                </a:r>
              </a:p>
            </p:txBody>
          </p:sp>
          <p:sp>
            <p:nvSpPr>
              <p:cNvPr id="16" name="isḻíḍe">
                <a:extLst>
                  <a:ext uri="{FF2B5EF4-FFF2-40B4-BE49-F238E27FC236}">
                    <a16:creationId xmlns:a16="http://schemas.microsoft.com/office/drawing/2014/main" xmlns="" id="{F4572D32-383B-4F54-9ADE-C1AD3674093A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7" name="ïşliḍê">
                <a:extLst>
                  <a:ext uri="{FF2B5EF4-FFF2-40B4-BE49-F238E27FC236}">
                    <a16:creationId xmlns:a16="http://schemas.microsoft.com/office/drawing/2014/main" xmlns="" id="{965A6584-6C44-4877-8D27-83F06BCF9AA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îṩ1ïḓe">
              <a:extLst>
                <a:ext uri="{FF2B5EF4-FFF2-40B4-BE49-F238E27FC236}">
                  <a16:creationId xmlns:a16="http://schemas.microsoft.com/office/drawing/2014/main" xmlns="" id="{E6F2820E-AE83-4389-B4A8-479CA3145206}"/>
                </a:ext>
              </a:extLst>
            </p:cNvPr>
            <p:cNvGrpSpPr/>
            <p:nvPr/>
          </p:nvGrpSpPr>
          <p:grpSpPr>
            <a:xfrm>
              <a:off x="761407" y="4755267"/>
              <a:ext cx="5401759" cy="1043222"/>
              <a:chOff x="761407" y="1238250"/>
              <a:chExt cx="5401759" cy="1043222"/>
            </a:xfrm>
          </p:grpSpPr>
          <p:sp>
            <p:nvSpPr>
              <p:cNvPr id="10" name="íSlîḑê">
                <a:extLst>
                  <a:ext uri="{FF2B5EF4-FFF2-40B4-BE49-F238E27FC236}">
                    <a16:creationId xmlns:a16="http://schemas.microsoft.com/office/drawing/2014/main" xmlns="" id="{32EC155C-399F-4AA2-865A-065675735520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1" name="ïṩľiḓe">
                <a:extLst>
                  <a:ext uri="{FF2B5EF4-FFF2-40B4-BE49-F238E27FC236}">
                    <a16:creationId xmlns:a16="http://schemas.microsoft.com/office/drawing/2014/main" xmlns="" id="{27330D03-01A4-41D9-B5DF-F90440C59664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10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12" name="iṧḷîďè">
                <a:extLst>
                  <a:ext uri="{FF2B5EF4-FFF2-40B4-BE49-F238E27FC236}">
                    <a16:creationId xmlns:a16="http://schemas.microsoft.com/office/drawing/2014/main" xmlns="" id="{43FFDF42-C957-4286-9687-CEBE2E5EB469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3" name="íśḷîḓè">
                <a:extLst>
                  <a:ext uri="{FF2B5EF4-FFF2-40B4-BE49-F238E27FC236}">
                    <a16:creationId xmlns:a16="http://schemas.microsoft.com/office/drawing/2014/main" xmlns="" id="{1869B8DA-0602-47E8-B028-1589B53D6A67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523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53604" y="1861004"/>
            <a:ext cx="1789113" cy="1790700"/>
          </a:xfrm>
          <a:prstGeom prst="rect">
            <a:avLst/>
          </a:prstGeom>
          <a:solidFill>
            <a:srgbClr val="009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2040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76814" y="40993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08001" y="2314120"/>
            <a:ext cx="1023516" cy="889909"/>
          </a:xfrm>
          <a:prstGeom prst="rect">
            <a:avLst/>
          </a:prstGeom>
          <a:noFill/>
          <a:ln w="117475">
            <a:solidFill>
              <a:schemeClr val="accent1"/>
            </a:solidFill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17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62CDA41-7421-4AB4-9123-8CA882B5A32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grpSp>
          <p:nvGrpSpPr>
            <p:cNvPr id="6" name="ïṩḷîḑe">
              <a:extLst>
                <a:ext uri="{FF2B5EF4-FFF2-40B4-BE49-F238E27FC236}">
                  <a16:creationId xmlns:a16="http://schemas.microsoft.com/office/drawing/2014/main" xmlns="" id="{2B7C9B64-5D30-49ED-B718-3DBDBFD95740}"/>
                </a:ext>
              </a:extLst>
            </p:cNvPr>
            <p:cNvGrpSpPr/>
            <p:nvPr/>
          </p:nvGrpSpPr>
          <p:grpSpPr>
            <a:xfrm>
              <a:off x="8300999" y="1130300"/>
              <a:ext cx="3217899" cy="1173700"/>
              <a:chOff x="8096079" y="1130300"/>
              <a:chExt cx="3422820" cy="1173700"/>
            </a:xfrm>
          </p:grpSpPr>
          <p:sp>
            <p:nvSpPr>
              <p:cNvPr id="39" name="işlîḓê">
                <a:extLst>
                  <a:ext uri="{FF2B5EF4-FFF2-40B4-BE49-F238E27FC236}">
                    <a16:creationId xmlns:a16="http://schemas.microsoft.com/office/drawing/2014/main" xmlns="" id="{452D8E55-C965-42FF-8AB2-E441AF040875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0" name="íŝliďê">
                <a:extLst>
                  <a:ext uri="{FF2B5EF4-FFF2-40B4-BE49-F238E27FC236}">
                    <a16:creationId xmlns:a16="http://schemas.microsoft.com/office/drawing/2014/main" xmlns="" id="{615950E5-60F7-4C8A-A643-20C0A6333CA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îŝ1iḍê">
              <a:extLst>
                <a:ext uri="{FF2B5EF4-FFF2-40B4-BE49-F238E27FC236}">
                  <a16:creationId xmlns:a16="http://schemas.microsoft.com/office/drawing/2014/main" xmlns="" id="{694128F4-6AB1-47A8-B88A-B3F5877B4079}"/>
                </a:ext>
              </a:extLst>
            </p:cNvPr>
            <p:cNvGrpSpPr/>
            <p:nvPr/>
          </p:nvGrpSpPr>
          <p:grpSpPr>
            <a:xfrm>
              <a:off x="8300999" y="2411233"/>
              <a:ext cx="3217899" cy="1173700"/>
              <a:chOff x="8096079" y="1130300"/>
              <a:chExt cx="3422820" cy="1173700"/>
            </a:xfrm>
          </p:grpSpPr>
          <p:sp>
            <p:nvSpPr>
              <p:cNvPr id="37" name="íSľïḍè">
                <a:extLst>
                  <a:ext uri="{FF2B5EF4-FFF2-40B4-BE49-F238E27FC236}">
                    <a16:creationId xmlns:a16="http://schemas.microsoft.com/office/drawing/2014/main" xmlns="" id="{1CDE2436-FF4F-436A-ABB0-A9EACDE995D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íślíḋé">
                <a:extLst>
                  <a:ext uri="{FF2B5EF4-FFF2-40B4-BE49-F238E27FC236}">
                    <a16:creationId xmlns:a16="http://schemas.microsoft.com/office/drawing/2014/main" xmlns="" id="{C3CA6CDD-6232-4506-99D8-21526D8D86E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ïśḻïḑe">
              <a:extLst>
                <a:ext uri="{FF2B5EF4-FFF2-40B4-BE49-F238E27FC236}">
                  <a16:creationId xmlns:a16="http://schemas.microsoft.com/office/drawing/2014/main" xmlns="" id="{2D24D8E9-1822-4222-BD1E-2D2D7529E3A7}"/>
                </a:ext>
              </a:extLst>
            </p:cNvPr>
            <p:cNvGrpSpPr/>
            <p:nvPr/>
          </p:nvGrpSpPr>
          <p:grpSpPr>
            <a:xfrm>
              <a:off x="8300999" y="3692166"/>
              <a:ext cx="3217899" cy="1173700"/>
              <a:chOff x="8096079" y="1130300"/>
              <a:chExt cx="3422820" cy="1173700"/>
            </a:xfrm>
          </p:grpSpPr>
          <p:sp>
            <p:nvSpPr>
              <p:cNvPr id="35" name="isľïḑé">
                <a:extLst>
                  <a:ext uri="{FF2B5EF4-FFF2-40B4-BE49-F238E27FC236}">
                    <a16:creationId xmlns:a16="http://schemas.microsoft.com/office/drawing/2014/main" xmlns="" id="{1ACE66BA-022B-4F02-B3CD-9AB6C625AF27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íṡḻïďè">
                <a:extLst>
                  <a:ext uri="{FF2B5EF4-FFF2-40B4-BE49-F238E27FC236}">
                    <a16:creationId xmlns:a16="http://schemas.microsoft.com/office/drawing/2014/main" xmlns="" id="{98BD148B-D0F2-48DA-ABF0-EFC5E948308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şḻïḍè">
              <a:extLst>
                <a:ext uri="{FF2B5EF4-FFF2-40B4-BE49-F238E27FC236}">
                  <a16:creationId xmlns:a16="http://schemas.microsoft.com/office/drawing/2014/main" xmlns="" id="{B56963FF-BF87-4B61-94D8-A2AB8BEE4C5E}"/>
                </a:ext>
              </a:extLst>
            </p:cNvPr>
            <p:cNvGrpSpPr/>
            <p:nvPr/>
          </p:nvGrpSpPr>
          <p:grpSpPr>
            <a:xfrm>
              <a:off x="8300999" y="4973100"/>
              <a:ext cx="3217899" cy="1173700"/>
              <a:chOff x="8096079" y="1130300"/>
              <a:chExt cx="3422820" cy="1173700"/>
            </a:xfrm>
          </p:grpSpPr>
          <p:sp>
            <p:nvSpPr>
              <p:cNvPr id="33" name="îṥḷiḑè">
                <a:extLst>
                  <a:ext uri="{FF2B5EF4-FFF2-40B4-BE49-F238E27FC236}">
                    <a16:creationId xmlns:a16="http://schemas.microsoft.com/office/drawing/2014/main" xmlns="" id="{AF2D015A-571B-41F8-8E02-67CB0F4BD50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ï$lîḍe">
                <a:extLst>
                  <a:ext uri="{FF2B5EF4-FFF2-40B4-BE49-F238E27FC236}">
                    <a16:creationId xmlns:a16="http://schemas.microsoft.com/office/drawing/2014/main" xmlns="" id="{42599961-7C71-4F58-BAE7-A57C4D3D3E28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A41DE12-7112-4A45-B78B-6E3C52EBE7FA}"/>
                </a:ext>
              </a:extLst>
            </p:cNvPr>
            <p:cNvCxnSpPr/>
            <p:nvPr/>
          </p:nvCxnSpPr>
          <p:spPr>
            <a:xfrm>
              <a:off x="8391000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89C7F20-6C95-4DCC-BCDB-F06A0BF980C4}"/>
                </a:ext>
              </a:extLst>
            </p:cNvPr>
            <p:cNvCxnSpPr/>
            <p:nvPr/>
          </p:nvCxnSpPr>
          <p:spPr>
            <a:xfrm>
              <a:off x="8391000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8A1CD96-AB79-4742-874A-D9E0390E11DA}"/>
                </a:ext>
              </a:extLst>
            </p:cNvPr>
            <p:cNvCxnSpPr/>
            <p:nvPr/>
          </p:nvCxnSpPr>
          <p:spPr>
            <a:xfrm>
              <a:off x="8391000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ṥ1îḍé">
              <a:extLst>
                <a:ext uri="{FF2B5EF4-FFF2-40B4-BE49-F238E27FC236}">
                  <a16:creationId xmlns:a16="http://schemas.microsoft.com/office/drawing/2014/main" xmlns="" id="{7DE0EB5B-473B-4AB3-8445-463D99DA4EAD}"/>
                </a:ext>
              </a:extLst>
            </p:cNvPr>
            <p:cNvSpPr/>
            <p:nvPr/>
          </p:nvSpPr>
          <p:spPr bwMode="auto">
            <a:xfrm>
              <a:off x="5544966" y="4962837"/>
              <a:ext cx="1141321" cy="935406"/>
            </a:xfrm>
            <a:custGeom>
              <a:avLst/>
              <a:gdLst>
                <a:gd name="T0" fmla="*/ 1775 w 1775"/>
                <a:gd name="T1" fmla="*/ 272 h 1788"/>
                <a:gd name="T2" fmla="*/ 1775 w 1775"/>
                <a:gd name="T3" fmla="*/ 272 h 1788"/>
                <a:gd name="T4" fmla="*/ 1775 w 1775"/>
                <a:gd name="T5" fmla="*/ 53 h 1788"/>
                <a:gd name="T6" fmla="*/ 1723 w 1775"/>
                <a:gd name="T7" fmla="*/ 0 h 1788"/>
                <a:gd name="T8" fmla="*/ 52 w 1775"/>
                <a:gd name="T9" fmla="*/ 0 h 1788"/>
                <a:gd name="T10" fmla="*/ 0 w 1775"/>
                <a:gd name="T11" fmla="*/ 53 h 1788"/>
                <a:gd name="T12" fmla="*/ 0 w 1775"/>
                <a:gd name="T13" fmla="*/ 342 h 1788"/>
                <a:gd name="T14" fmla="*/ 80 w 1775"/>
                <a:gd name="T15" fmla="*/ 466 h 1788"/>
                <a:gd name="T16" fmla="*/ 0 w 1775"/>
                <a:gd name="T17" fmla="*/ 584 h 1788"/>
                <a:gd name="T18" fmla="*/ 80 w 1775"/>
                <a:gd name="T19" fmla="*/ 711 h 1788"/>
                <a:gd name="T20" fmla="*/ 0 w 1775"/>
                <a:gd name="T21" fmla="*/ 822 h 1788"/>
                <a:gd name="T22" fmla="*/ 80 w 1775"/>
                <a:gd name="T23" fmla="*/ 964 h 1788"/>
                <a:gd name="T24" fmla="*/ 0 w 1775"/>
                <a:gd name="T25" fmla="*/ 1076 h 1788"/>
                <a:gd name="T26" fmla="*/ 80 w 1775"/>
                <a:gd name="T27" fmla="*/ 1209 h 1788"/>
                <a:gd name="T28" fmla="*/ 80 w 1775"/>
                <a:gd name="T29" fmla="*/ 1303 h 1788"/>
                <a:gd name="T30" fmla="*/ 581 w 1775"/>
                <a:gd name="T31" fmla="*/ 1745 h 1788"/>
                <a:gd name="T32" fmla="*/ 693 w 1775"/>
                <a:gd name="T33" fmla="*/ 1788 h 1788"/>
                <a:gd name="T34" fmla="*/ 1086 w 1775"/>
                <a:gd name="T35" fmla="*/ 1788 h 1788"/>
                <a:gd name="T36" fmla="*/ 1198 w 1775"/>
                <a:gd name="T37" fmla="*/ 1745 h 1788"/>
                <a:gd name="T38" fmla="*/ 1695 w 1775"/>
                <a:gd name="T39" fmla="*/ 1303 h 1788"/>
                <a:gd name="T40" fmla="*/ 1695 w 1775"/>
                <a:gd name="T41" fmla="*/ 1139 h 1788"/>
                <a:gd name="T42" fmla="*/ 1775 w 1775"/>
                <a:gd name="T43" fmla="*/ 1005 h 1788"/>
                <a:gd name="T44" fmla="*/ 1695 w 1775"/>
                <a:gd name="T45" fmla="*/ 894 h 1788"/>
                <a:gd name="T46" fmla="*/ 1775 w 1775"/>
                <a:gd name="T47" fmla="*/ 752 h 1788"/>
                <a:gd name="T48" fmla="*/ 1695 w 1775"/>
                <a:gd name="T49" fmla="*/ 641 h 1788"/>
                <a:gd name="T50" fmla="*/ 1775 w 1775"/>
                <a:gd name="T51" fmla="*/ 514 h 1788"/>
                <a:gd name="T52" fmla="*/ 1695 w 1775"/>
                <a:gd name="T53" fmla="*/ 396 h 1788"/>
                <a:gd name="T54" fmla="*/ 1775 w 1775"/>
                <a:gd name="T55" fmla="*/ 272 h 1788"/>
                <a:gd name="T56" fmla="*/ 1775 w 1775"/>
                <a:gd name="T57" fmla="*/ 272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5" h="1788">
                  <a:moveTo>
                    <a:pt x="1775" y="272"/>
                  </a:moveTo>
                  <a:lnTo>
                    <a:pt x="1775" y="272"/>
                  </a:lnTo>
                  <a:lnTo>
                    <a:pt x="1775" y="53"/>
                  </a:lnTo>
                  <a:cubicBezTo>
                    <a:pt x="1775" y="24"/>
                    <a:pt x="1752" y="0"/>
                    <a:pt x="1723" y="0"/>
                  </a:cubicBezTo>
                  <a:lnTo>
                    <a:pt x="52" y="0"/>
                  </a:lnTo>
                  <a:cubicBezTo>
                    <a:pt x="23" y="0"/>
                    <a:pt x="0" y="24"/>
                    <a:pt x="0" y="53"/>
                  </a:cubicBezTo>
                  <a:lnTo>
                    <a:pt x="0" y="342"/>
                  </a:lnTo>
                  <a:cubicBezTo>
                    <a:pt x="0" y="386"/>
                    <a:pt x="80" y="409"/>
                    <a:pt x="80" y="466"/>
                  </a:cubicBezTo>
                  <a:cubicBezTo>
                    <a:pt x="80" y="523"/>
                    <a:pt x="0" y="523"/>
                    <a:pt x="0" y="584"/>
                  </a:cubicBezTo>
                  <a:cubicBezTo>
                    <a:pt x="0" y="645"/>
                    <a:pt x="80" y="639"/>
                    <a:pt x="80" y="711"/>
                  </a:cubicBezTo>
                  <a:cubicBezTo>
                    <a:pt x="80" y="783"/>
                    <a:pt x="0" y="757"/>
                    <a:pt x="0" y="822"/>
                  </a:cubicBezTo>
                  <a:cubicBezTo>
                    <a:pt x="0" y="888"/>
                    <a:pt x="80" y="892"/>
                    <a:pt x="80" y="964"/>
                  </a:cubicBezTo>
                  <a:cubicBezTo>
                    <a:pt x="80" y="1036"/>
                    <a:pt x="0" y="1012"/>
                    <a:pt x="0" y="1076"/>
                  </a:cubicBezTo>
                  <a:cubicBezTo>
                    <a:pt x="0" y="1139"/>
                    <a:pt x="80" y="1141"/>
                    <a:pt x="80" y="1209"/>
                  </a:cubicBezTo>
                  <a:lnTo>
                    <a:pt x="80" y="1303"/>
                  </a:lnTo>
                  <a:lnTo>
                    <a:pt x="581" y="1745"/>
                  </a:lnTo>
                  <a:cubicBezTo>
                    <a:pt x="612" y="1773"/>
                    <a:pt x="651" y="1788"/>
                    <a:pt x="693" y="1788"/>
                  </a:cubicBezTo>
                  <a:lnTo>
                    <a:pt x="1086" y="1788"/>
                  </a:lnTo>
                  <a:cubicBezTo>
                    <a:pt x="1127" y="1788"/>
                    <a:pt x="1167" y="1773"/>
                    <a:pt x="1198" y="1745"/>
                  </a:cubicBezTo>
                  <a:lnTo>
                    <a:pt x="1695" y="1303"/>
                  </a:lnTo>
                  <a:lnTo>
                    <a:pt x="1695" y="1139"/>
                  </a:lnTo>
                  <a:cubicBezTo>
                    <a:pt x="1695" y="1071"/>
                    <a:pt x="1775" y="1069"/>
                    <a:pt x="1775" y="1005"/>
                  </a:cubicBezTo>
                  <a:cubicBezTo>
                    <a:pt x="1775" y="942"/>
                    <a:pt x="1695" y="966"/>
                    <a:pt x="1695" y="894"/>
                  </a:cubicBezTo>
                  <a:cubicBezTo>
                    <a:pt x="1695" y="822"/>
                    <a:pt x="1775" y="818"/>
                    <a:pt x="1775" y="752"/>
                  </a:cubicBezTo>
                  <a:cubicBezTo>
                    <a:pt x="1775" y="687"/>
                    <a:pt x="1695" y="713"/>
                    <a:pt x="1695" y="641"/>
                  </a:cubicBezTo>
                  <a:cubicBezTo>
                    <a:pt x="1695" y="569"/>
                    <a:pt x="1775" y="575"/>
                    <a:pt x="1775" y="514"/>
                  </a:cubicBezTo>
                  <a:cubicBezTo>
                    <a:pt x="1775" y="453"/>
                    <a:pt x="1695" y="453"/>
                    <a:pt x="1695" y="396"/>
                  </a:cubicBezTo>
                  <a:cubicBezTo>
                    <a:pt x="1695" y="339"/>
                    <a:pt x="1775" y="315"/>
                    <a:pt x="1775" y="272"/>
                  </a:cubicBezTo>
                  <a:lnTo>
                    <a:pt x="1775" y="272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/>
                <a:t>2018</a:t>
              </a:r>
              <a:endParaRPr lang="en-US" sz="2400" dirty="0"/>
            </a:p>
          </p:txBody>
        </p:sp>
        <p:sp>
          <p:nvSpPr>
            <p:cNvPr id="14" name="ïṣḷîḑé">
              <a:extLst>
                <a:ext uri="{FF2B5EF4-FFF2-40B4-BE49-F238E27FC236}">
                  <a16:creationId xmlns:a16="http://schemas.microsoft.com/office/drawing/2014/main" xmlns="" id="{1970028C-4F8F-4955-9A0F-5972CE68B79E}"/>
                </a:ext>
              </a:extLst>
            </p:cNvPr>
            <p:cNvSpPr/>
            <p:nvPr/>
          </p:nvSpPr>
          <p:spPr bwMode="auto">
            <a:xfrm>
              <a:off x="4803712" y="1378857"/>
              <a:ext cx="2584577" cy="846931"/>
            </a:xfrm>
            <a:custGeom>
              <a:avLst/>
              <a:gdLst>
                <a:gd name="T0" fmla="*/ 4021 w 4021"/>
                <a:gd name="T1" fmla="*/ 1317 h 1317"/>
                <a:gd name="T2" fmla="*/ 4021 w 4021"/>
                <a:gd name="T3" fmla="*/ 1317 h 1317"/>
                <a:gd name="T4" fmla="*/ 2010 w 4021"/>
                <a:gd name="T5" fmla="*/ 0 h 1317"/>
                <a:gd name="T6" fmla="*/ 0 w 4021"/>
                <a:gd name="T7" fmla="*/ 1317 h 1317"/>
                <a:gd name="T8" fmla="*/ 4021 w 4021"/>
                <a:gd name="T9" fmla="*/ 1317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1" h="1317">
                  <a:moveTo>
                    <a:pt x="4021" y="1317"/>
                  </a:moveTo>
                  <a:lnTo>
                    <a:pt x="4021" y="1317"/>
                  </a:lnTo>
                  <a:cubicBezTo>
                    <a:pt x="3733" y="492"/>
                    <a:pt x="2960" y="0"/>
                    <a:pt x="2010" y="0"/>
                  </a:cubicBezTo>
                  <a:cubicBezTo>
                    <a:pt x="1060" y="0"/>
                    <a:pt x="287" y="492"/>
                    <a:pt x="0" y="1317"/>
                  </a:cubicBezTo>
                  <a:lnTo>
                    <a:pt x="4021" y="13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Q4</a:t>
              </a:r>
            </a:p>
          </p:txBody>
        </p:sp>
        <p:sp>
          <p:nvSpPr>
            <p:cNvPr id="15" name="íṥ1îḓé">
              <a:extLst>
                <a:ext uri="{FF2B5EF4-FFF2-40B4-BE49-F238E27FC236}">
                  <a16:creationId xmlns:a16="http://schemas.microsoft.com/office/drawing/2014/main" xmlns="" id="{AA071F5F-7154-4E12-9369-25ED05D027DE}"/>
                </a:ext>
              </a:extLst>
            </p:cNvPr>
            <p:cNvSpPr/>
            <p:nvPr/>
          </p:nvSpPr>
          <p:spPr bwMode="auto">
            <a:xfrm>
              <a:off x="4726718" y="2289193"/>
              <a:ext cx="2738564" cy="815227"/>
            </a:xfrm>
            <a:custGeom>
              <a:avLst/>
              <a:gdLst>
                <a:gd name="T0" fmla="*/ 0 w 4262"/>
                <a:gd name="T1" fmla="*/ 643 h 1268"/>
                <a:gd name="T2" fmla="*/ 0 w 4262"/>
                <a:gd name="T3" fmla="*/ 643 h 1268"/>
                <a:gd name="T4" fmla="*/ 85 w 4262"/>
                <a:gd name="T5" fmla="*/ 1268 h 1268"/>
                <a:gd name="T6" fmla="*/ 4178 w 4262"/>
                <a:gd name="T7" fmla="*/ 1268 h 1268"/>
                <a:gd name="T8" fmla="*/ 4262 w 4262"/>
                <a:gd name="T9" fmla="*/ 643 h 1268"/>
                <a:gd name="T10" fmla="*/ 4174 w 4262"/>
                <a:gd name="T11" fmla="*/ 0 h 1268"/>
                <a:gd name="T12" fmla="*/ 89 w 4262"/>
                <a:gd name="T13" fmla="*/ 0 h 1268"/>
                <a:gd name="T14" fmla="*/ 0 w 4262"/>
                <a:gd name="T15" fmla="*/ 643 h 1268"/>
                <a:gd name="T16" fmla="*/ 0 w 4262"/>
                <a:gd name="T17" fmla="*/ 643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2" h="1268">
                  <a:moveTo>
                    <a:pt x="0" y="643"/>
                  </a:moveTo>
                  <a:lnTo>
                    <a:pt x="0" y="643"/>
                  </a:lnTo>
                  <a:cubicBezTo>
                    <a:pt x="0" y="876"/>
                    <a:pt x="32" y="1082"/>
                    <a:pt x="85" y="1268"/>
                  </a:cubicBezTo>
                  <a:lnTo>
                    <a:pt x="4178" y="1268"/>
                  </a:lnTo>
                  <a:cubicBezTo>
                    <a:pt x="4230" y="1082"/>
                    <a:pt x="4262" y="876"/>
                    <a:pt x="4262" y="643"/>
                  </a:cubicBezTo>
                  <a:cubicBezTo>
                    <a:pt x="4262" y="412"/>
                    <a:pt x="4231" y="198"/>
                    <a:pt x="4174" y="0"/>
                  </a:cubicBezTo>
                  <a:lnTo>
                    <a:pt x="89" y="0"/>
                  </a:lnTo>
                  <a:cubicBezTo>
                    <a:pt x="31" y="198"/>
                    <a:pt x="0" y="412"/>
                    <a:pt x="0" y="643"/>
                  </a:cubicBezTo>
                  <a:lnTo>
                    <a:pt x="0" y="64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Q3</a:t>
              </a:r>
            </a:p>
          </p:txBody>
        </p:sp>
        <p:sp>
          <p:nvSpPr>
            <p:cNvPr id="16" name="ïṣ1iḍê">
              <a:extLst>
                <a:ext uri="{FF2B5EF4-FFF2-40B4-BE49-F238E27FC236}">
                  <a16:creationId xmlns:a16="http://schemas.microsoft.com/office/drawing/2014/main" xmlns="" id="{15CFA2D9-F109-45E7-B647-346E4253CE87}"/>
                </a:ext>
              </a:extLst>
            </p:cNvPr>
            <p:cNvSpPr/>
            <p:nvPr/>
          </p:nvSpPr>
          <p:spPr bwMode="auto">
            <a:xfrm>
              <a:off x="5247559" y="4047972"/>
              <a:ext cx="1695374" cy="846931"/>
            </a:xfrm>
            <a:custGeom>
              <a:avLst/>
              <a:gdLst>
                <a:gd name="T0" fmla="*/ 0 w 2640"/>
                <a:gd name="T1" fmla="*/ 0 h 1317"/>
                <a:gd name="T2" fmla="*/ 0 w 2640"/>
                <a:gd name="T3" fmla="*/ 0 h 1317"/>
                <a:gd name="T4" fmla="*/ 127 w 2640"/>
                <a:gd name="T5" fmla="*/ 630 h 1317"/>
                <a:gd name="T6" fmla="*/ 610 w 2640"/>
                <a:gd name="T7" fmla="*/ 1317 h 1317"/>
                <a:gd name="T8" fmla="*/ 2030 w 2640"/>
                <a:gd name="T9" fmla="*/ 1317 h 1317"/>
                <a:gd name="T10" fmla="*/ 2513 w 2640"/>
                <a:gd name="T11" fmla="*/ 630 h 1317"/>
                <a:gd name="T12" fmla="*/ 2640 w 2640"/>
                <a:gd name="T13" fmla="*/ 0 h 1317"/>
                <a:gd name="T14" fmla="*/ 0 w 2640"/>
                <a:gd name="T15" fmla="*/ 0 h 1317"/>
                <a:gd name="T16" fmla="*/ 0 w 2640"/>
                <a:gd name="T17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0" h="1317">
                  <a:moveTo>
                    <a:pt x="0" y="0"/>
                  </a:moveTo>
                  <a:lnTo>
                    <a:pt x="0" y="0"/>
                  </a:lnTo>
                  <a:cubicBezTo>
                    <a:pt x="77" y="190"/>
                    <a:pt x="127" y="394"/>
                    <a:pt x="127" y="630"/>
                  </a:cubicBezTo>
                  <a:cubicBezTo>
                    <a:pt x="127" y="857"/>
                    <a:pt x="340" y="1317"/>
                    <a:pt x="610" y="1317"/>
                  </a:cubicBezTo>
                  <a:lnTo>
                    <a:pt x="2030" y="1317"/>
                  </a:lnTo>
                  <a:cubicBezTo>
                    <a:pt x="2300" y="1317"/>
                    <a:pt x="2513" y="857"/>
                    <a:pt x="2513" y="630"/>
                  </a:cubicBezTo>
                  <a:cubicBezTo>
                    <a:pt x="2513" y="394"/>
                    <a:pt x="2563" y="190"/>
                    <a:pt x="264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dirty="0"/>
                <a:t>Q1</a:t>
              </a:r>
            </a:p>
          </p:txBody>
        </p:sp>
        <p:sp>
          <p:nvSpPr>
            <p:cNvPr id="17" name="îṡḷïḑe">
              <a:extLst>
                <a:ext uri="{FF2B5EF4-FFF2-40B4-BE49-F238E27FC236}">
                  <a16:creationId xmlns:a16="http://schemas.microsoft.com/office/drawing/2014/main" xmlns="" id="{7BA47E93-1E13-44DA-BF4A-6B8E03238519}"/>
                </a:ext>
              </a:extLst>
            </p:cNvPr>
            <p:cNvSpPr/>
            <p:nvPr/>
          </p:nvSpPr>
          <p:spPr bwMode="auto">
            <a:xfrm>
              <a:off x="4800693" y="3169337"/>
              <a:ext cx="2590614" cy="815227"/>
            </a:xfrm>
            <a:custGeom>
              <a:avLst/>
              <a:gdLst>
                <a:gd name="T0" fmla="*/ 3379 w 4032"/>
                <a:gd name="T1" fmla="*/ 1267 h 1267"/>
                <a:gd name="T2" fmla="*/ 3379 w 4032"/>
                <a:gd name="T3" fmla="*/ 1267 h 1267"/>
                <a:gd name="T4" fmla="*/ 4032 w 4032"/>
                <a:gd name="T5" fmla="*/ 0 h 1267"/>
                <a:gd name="T6" fmla="*/ 0 w 4032"/>
                <a:gd name="T7" fmla="*/ 0 h 1267"/>
                <a:gd name="T8" fmla="*/ 653 w 4032"/>
                <a:gd name="T9" fmla="*/ 1267 h 1267"/>
                <a:gd name="T10" fmla="*/ 3379 w 4032"/>
                <a:gd name="T11" fmla="*/ 1267 h 1267"/>
                <a:gd name="T12" fmla="*/ 3379 w 4032"/>
                <a:gd name="T13" fmla="*/ 126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2" h="1267">
                  <a:moveTo>
                    <a:pt x="3379" y="1267"/>
                  </a:moveTo>
                  <a:lnTo>
                    <a:pt x="3379" y="1267"/>
                  </a:lnTo>
                  <a:cubicBezTo>
                    <a:pt x="3568" y="854"/>
                    <a:pt x="3869" y="495"/>
                    <a:pt x="4032" y="0"/>
                  </a:cubicBezTo>
                  <a:lnTo>
                    <a:pt x="0" y="0"/>
                  </a:lnTo>
                  <a:cubicBezTo>
                    <a:pt x="163" y="495"/>
                    <a:pt x="464" y="854"/>
                    <a:pt x="653" y="1267"/>
                  </a:cubicBezTo>
                  <a:lnTo>
                    <a:pt x="3379" y="1267"/>
                  </a:lnTo>
                  <a:lnTo>
                    <a:pt x="3379" y="126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Q2</a:t>
              </a:r>
            </a:p>
          </p:txBody>
        </p:sp>
        <p:grpSp>
          <p:nvGrpSpPr>
            <p:cNvPr id="18" name="íṡļîdê">
              <a:extLst>
                <a:ext uri="{FF2B5EF4-FFF2-40B4-BE49-F238E27FC236}">
                  <a16:creationId xmlns:a16="http://schemas.microsoft.com/office/drawing/2014/main" xmlns="" id="{2239D962-BFA3-42FD-8EC8-77875F392145}"/>
                </a:ext>
              </a:extLst>
            </p:cNvPr>
            <p:cNvGrpSpPr/>
            <p:nvPr/>
          </p:nvGrpSpPr>
          <p:grpSpPr>
            <a:xfrm>
              <a:off x="673100" y="1130300"/>
              <a:ext cx="3217899" cy="1173700"/>
              <a:chOff x="8096079" y="1130300"/>
              <a:chExt cx="3422820" cy="1173700"/>
            </a:xfrm>
          </p:grpSpPr>
          <p:sp>
            <p:nvSpPr>
              <p:cNvPr id="31" name="íṥḷíḓe">
                <a:extLst>
                  <a:ext uri="{FF2B5EF4-FFF2-40B4-BE49-F238E27FC236}">
                    <a16:creationId xmlns:a16="http://schemas.microsoft.com/office/drawing/2014/main" xmlns="" id="{2BD7C688-6D58-4AE5-80C1-D39AE20E163A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îšḻídè">
                <a:extLst>
                  <a:ext uri="{FF2B5EF4-FFF2-40B4-BE49-F238E27FC236}">
                    <a16:creationId xmlns:a16="http://schemas.microsoft.com/office/drawing/2014/main" xmlns="" id="{CF289BC5-9FB9-4030-8D35-70D1AF7A751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śľîḍè">
              <a:extLst>
                <a:ext uri="{FF2B5EF4-FFF2-40B4-BE49-F238E27FC236}">
                  <a16:creationId xmlns:a16="http://schemas.microsoft.com/office/drawing/2014/main" xmlns="" id="{A77985E0-4819-43B7-B0D5-04ED5854CAD9}"/>
                </a:ext>
              </a:extLst>
            </p:cNvPr>
            <p:cNvGrpSpPr/>
            <p:nvPr/>
          </p:nvGrpSpPr>
          <p:grpSpPr>
            <a:xfrm>
              <a:off x="673100" y="2411233"/>
              <a:ext cx="3217899" cy="1173700"/>
              <a:chOff x="8096079" y="1130300"/>
              <a:chExt cx="3422820" cy="1173700"/>
            </a:xfrm>
          </p:grpSpPr>
          <p:sp>
            <p:nvSpPr>
              <p:cNvPr id="29" name="îSḻiḑe">
                <a:extLst>
                  <a:ext uri="{FF2B5EF4-FFF2-40B4-BE49-F238E27FC236}">
                    <a16:creationId xmlns:a16="http://schemas.microsoft.com/office/drawing/2014/main" xmlns="" id="{C4442009-072D-4AFD-905A-A1B4A9D03D9D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íṩľîḑê">
                <a:extLst>
                  <a:ext uri="{FF2B5EF4-FFF2-40B4-BE49-F238E27FC236}">
                    <a16:creationId xmlns:a16="http://schemas.microsoft.com/office/drawing/2014/main" xmlns="" id="{6C119B99-64F5-4283-A464-000BB3B5ACB3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í$lidè">
              <a:extLst>
                <a:ext uri="{FF2B5EF4-FFF2-40B4-BE49-F238E27FC236}">
                  <a16:creationId xmlns:a16="http://schemas.microsoft.com/office/drawing/2014/main" xmlns="" id="{46D29EC8-F138-4B59-A979-696F699376E1}"/>
                </a:ext>
              </a:extLst>
            </p:cNvPr>
            <p:cNvGrpSpPr/>
            <p:nvPr/>
          </p:nvGrpSpPr>
          <p:grpSpPr>
            <a:xfrm>
              <a:off x="673100" y="3692166"/>
              <a:ext cx="3217899" cy="1173700"/>
              <a:chOff x="8096079" y="1130300"/>
              <a:chExt cx="3422820" cy="1173700"/>
            </a:xfrm>
          </p:grpSpPr>
          <p:sp>
            <p:nvSpPr>
              <p:cNvPr id="27" name="iš1íďe">
                <a:extLst>
                  <a:ext uri="{FF2B5EF4-FFF2-40B4-BE49-F238E27FC236}">
                    <a16:creationId xmlns:a16="http://schemas.microsoft.com/office/drawing/2014/main" xmlns="" id="{9EA18BA3-FF90-44B7-86A1-FF3CA0AE8DF0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ïš1îde">
                <a:extLst>
                  <a:ext uri="{FF2B5EF4-FFF2-40B4-BE49-F238E27FC236}">
                    <a16:creationId xmlns:a16="http://schemas.microsoft.com/office/drawing/2014/main" xmlns="" id="{97980CC7-FA5E-49AC-800C-1BDF57271C39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ŝḷïďé">
              <a:extLst>
                <a:ext uri="{FF2B5EF4-FFF2-40B4-BE49-F238E27FC236}">
                  <a16:creationId xmlns:a16="http://schemas.microsoft.com/office/drawing/2014/main" xmlns="" id="{02DCBD41-B898-4185-839F-62F62C66CC4D}"/>
                </a:ext>
              </a:extLst>
            </p:cNvPr>
            <p:cNvGrpSpPr/>
            <p:nvPr/>
          </p:nvGrpSpPr>
          <p:grpSpPr>
            <a:xfrm>
              <a:off x="673100" y="4973100"/>
              <a:ext cx="3217899" cy="1173700"/>
              <a:chOff x="8096079" y="1130300"/>
              <a:chExt cx="3422820" cy="1173700"/>
            </a:xfrm>
          </p:grpSpPr>
          <p:sp>
            <p:nvSpPr>
              <p:cNvPr id="25" name="ïsḷïďê">
                <a:extLst>
                  <a:ext uri="{FF2B5EF4-FFF2-40B4-BE49-F238E27FC236}">
                    <a16:creationId xmlns:a16="http://schemas.microsoft.com/office/drawing/2014/main" xmlns="" id="{059AF731-1DBD-4A7F-8C13-343E758EC7AB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îṣļîḍè">
                <a:extLst>
                  <a:ext uri="{FF2B5EF4-FFF2-40B4-BE49-F238E27FC236}">
                    <a16:creationId xmlns:a16="http://schemas.microsoft.com/office/drawing/2014/main" xmlns="" id="{A6915833-8629-46A3-910E-596F65F88155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7F5B773-40D7-4F76-9EE0-FDB153BE8AF1}"/>
                </a:ext>
              </a:extLst>
            </p:cNvPr>
            <p:cNvCxnSpPr/>
            <p:nvPr/>
          </p:nvCxnSpPr>
          <p:spPr>
            <a:xfrm>
              <a:off x="763101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C863C0C-4171-4BF3-B37F-B7E99CA16078}"/>
                </a:ext>
              </a:extLst>
            </p:cNvPr>
            <p:cNvCxnSpPr/>
            <p:nvPr/>
          </p:nvCxnSpPr>
          <p:spPr>
            <a:xfrm>
              <a:off x="763101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D6A3B41-23A8-42A0-AC34-B720CBFC81D7}"/>
                </a:ext>
              </a:extLst>
            </p:cNvPr>
            <p:cNvCxnSpPr/>
            <p:nvPr/>
          </p:nvCxnSpPr>
          <p:spPr>
            <a:xfrm>
              <a:off x="763101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787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30" name="4bb231e3-ae23-4c6e-a1d9-771beabb9dc0" descr="BhIAAB+LCAAAAAAABADtl02PmzAQhv+L297QyoAJMbd8LFUObVebVXuocnDBS6yCiYypsor477VDSLCAVpF6KFGUSzLMeN7XMzxSDuC9fNtREIB1RoRcMpIIkq0kzYAFVjEIeJmmFpgzHjOefBR5uStA8P1wLms/+cbkdpGnufhK0pLqAziTjKT1z6BTZOQ+CaYUvB1jQ7kqrXPWl9dXFtFnGlEum6Tn5AcIMJ46vu8r8aIstirzXRi62HPxVGW8HIvtqrLAmkY5j/9paxupznBqG72XWH/M3kM301zKJ8ZZVmanNPgAVYjsWyEb1kEWxyltp624pOLX+e5tHTt+X0uhGoS5yIhUDQ+w+nDx5uEHqHWteEz3qqoRC4xRnUTqLeldBv3gvAvHzbgUPRG1X1Rp63HdrbtkW2DGk7RxV6uC1fnY9Zbs6GeVqwWdjOqQDTamh0aOOllNreuusgZlvdC9vM6Irmhb6Lv7P3rQB7QtnCQY4v+qu1nNayfQVq5WvaByFl1WvR5EHZ8Llmwlp0VxxXzmJPrZGU/vZEC16bH3HyLHnjjI8ZyJ8d57j0s/9O/MGWIOcg3mOKNnjjN+5jg3zJzOeEbOHORgCJHx2sPF4tH27sgZQs7EN5Djjh457viR494wcjrjGTlyJgi7Hjbfe9ufLcL5nTmDf62mBnPQ6JmDxs8cdMPM6YxnkDmb6jdMEnORBhIAAA==">
            <a:extLst>
              <a:ext uri="{FF2B5EF4-FFF2-40B4-BE49-F238E27FC236}">
                <a16:creationId xmlns:a16="http://schemas.microsoft.com/office/drawing/2014/main" xmlns="" id="{B4925AD5-F524-407F-B66D-FCCADF9EBF14}"/>
              </a:ext>
            </a:extLst>
          </p:cNvPr>
          <p:cNvGrpSpPr>
            <a:grpSpLocks noChangeAspect="1"/>
          </p:cNvGrpSpPr>
          <p:nvPr/>
        </p:nvGrpSpPr>
        <p:grpSpPr>
          <a:xfrm>
            <a:off x="1984897" y="1441310"/>
            <a:ext cx="8222206" cy="3975380"/>
            <a:chOff x="1984897" y="1441310"/>
            <a:chExt cx="8222206" cy="3975380"/>
          </a:xfrm>
        </p:grpSpPr>
        <p:sp>
          <p:nvSpPr>
            <p:cNvPr id="31" name="ValueShape1">
              <a:extLst>
                <a:ext uri="{FF2B5EF4-FFF2-40B4-BE49-F238E27FC236}">
                  <a16:creationId xmlns:a16="http://schemas.microsoft.com/office/drawing/2014/main" xmlns="" id="{7BC98B9C-C9E5-4E33-96D0-5D12FA3244EA}"/>
                </a:ext>
              </a:extLst>
            </p:cNvPr>
            <p:cNvSpPr/>
            <p:nvPr/>
          </p:nvSpPr>
          <p:spPr bwMode="auto">
            <a:xfrm>
              <a:off x="1984897" y="1442897"/>
              <a:ext cx="1758824" cy="1756866"/>
            </a:xfrm>
            <a:custGeom>
              <a:avLst/>
              <a:gdLst>
                <a:gd name="connsiteX0" fmla="*/ 1150453 w 1758824"/>
                <a:gd name="connsiteY0" fmla="*/ 1533939 h 1756866"/>
                <a:gd name="connsiteX1" fmla="*/ 1175981 w 1758824"/>
                <a:gd name="connsiteY1" fmla="*/ 1543260 h 1756866"/>
                <a:gd name="connsiteX2" fmla="*/ 1174360 w 1758824"/>
                <a:gd name="connsiteY2" fmla="*/ 1596755 h 1756866"/>
                <a:gd name="connsiteX3" fmla="*/ 1026867 w 1758824"/>
                <a:gd name="connsiteY3" fmla="*/ 1744270 h 1756866"/>
                <a:gd name="connsiteX4" fmla="*/ 973380 w 1758824"/>
                <a:gd name="connsiteY4" fmla="*/ 1747512 h 1756866"/>
                <a:gd name="connsiteX5" fmla="*/ 975001 w 1758824"/>
                <a:gd name="connsiteY5" fmla="*/ 1694017 h 1756866"/>
                <a:gd name="connsiteX6" fmla="*/ 1122494 w 1758824"/>
                <a:gd name="connsiteY6" fmla="*/ 1546503 h 1756866"/>
                <a:gd name="connsiteX7" fmla="*/ 1150453 w 1758824"/>
                <a:gd name="connsiteY7" fmla="*/ 1533939 h 1756866"/>
                <a:gd name="connsiteX8" fmla="*/ 1272379 w 1758824"/>
                <a:gd name="connsiteY8" fmla="*/ 1422390 h 1756866"/>
                <a:gd name="connsiteX9" fmla="*/ 1295148 w 1758824"/>
                <a:gd name="connsiteY9" fmla="*/ 1432060 h 1756866"/>
                <a:gd name="connsiteX10" fmla="*/ 1295148 w 1758824"/>
                <a:gd name="connsiteY10" fmla="*/ 1478795 h 1756866"/>
                <a:gd name="connsiteX11" fmla="*/ 1262909 w 1758824"/>
                <a:gd name="connsiteY11" fmla="*/ 1512638 h 1756866"/>
                <a:gd name="connsiteX12" fmla="*/ 1216164 w 1758824"/>
                <a:gd name="connsiteY12" fmla="*/ 1512638 h 1756866"/>
                <a:gd name="connsiteX13" fmla="*/ 1216164 w 1758824"/>
                <a:gd name="connsiteY13" fmla="*/ 1464291 h 1756866"/>
                <a:gd name="connsiteX14" fmla="*/ 1248402 w 1758824"/>
                <a:gd name="connsiteY14" fmla="*/ 1432060 h 1756866"/>
                <a:gd name="connsiteX15" fmla="*/ 1272379 w 1758824"/>
                <a:gd name="connsiteY15" fmla="*/ 1422390 h 1756866"/>
                <a:gd name="connsiteX16" fmla="*/ 162625 w 1758824"/>
                <a:gd name="connsiteY16" fmla="*/ 1345009 h 1756866"/>
                <a:gd name="connsiteX17" fmla="*/ 188409 w 1758824"/>
                <a:gd name="connsiteY17" fmla="*/ 1354282 h 1756866"/>
                <a:gd name="connsiteX18" fmla="*/ 186772 w 1758824"/>
                <a:gd name="connsiteY18" fmla="*/ 1407501 h 1756866"/>
                <a:gd name="connsiteX19" fmla="*/ 167127 w 1758824"/>
                <a:gd name="connsiteY19" fmla="*/ 1426853 h 1756866"/>
                <a:gd name="connsiteX20" fmla="*/ 113102 w 1758824"/>
                <a:gd name="connsiteY20" fmla="*/ 1430079 h 1756866"/>
                <a:gd name="connsiteX21" fmla="*/ 114739 w 1758824"/>
                <a:gd name="connsiteY21" fmla="*/ 1376859 h 1756866"/>
                <a:gd name="connsiteX22" fmla="*/ 134385 w 1758824"/>
                <a:gd name="connsiteY22" fmla="*/ 1357507 h 1756866"/>
                <a:gd name="connsiteX23" fmla="*/ 162625 w 1758824"/>
                <a:gd name="connsiteY23" fmla="*/ 1345009 h 1756866"/>
                <a:gd name="connsiteX24" fmla="*/ 1557063 w 1758824"/>
                <a:gd name="connsiteY24" fmla="*/ 1142887 h 1756866"/>
                <a:gd name="connsiteX25" fmla="*/ 1582457 w 1758824"/>
                <a:gd name="connsiteY25" fmla="*/ 1152914 h 1756866"/>
                <a:gd name="connsiteX26" fmla="*/ 1580845 w 1758824"/>
                <a:gd name="connsiteY26" fmla="*/ 1206939 h 1756866"/>
                <a:gd name="connsiteX27" fmla="*/ 1561497 w 1758824"/>
                <a:gd name="connsiteY27" fmla="*/ 1226584 h 1756866"/>
                <a:gd name="connsiteX28" fmla="*/ 1508291 w 1758824"/>
                <a:gd name="connsiteY28" fmla="*/ 1228221 h 1756866"/>
                <a:gd name="connsiteX29" fmla="*/ 1511516 w 1758824"/>
                <a:gd name="connsiteY29" fmla="*/ 1174197 h 1756866"/>
                <a:gd name="connsiteX30" fmla="*/ 1529251 w 1758824"/>
                <a:gd name="connsiteY30" fmla="*/ 1156188 h 1756866"/>
                <a:gd name="connsiteX31" fmla="*/ 1557063 w 1758824"/>
                <a:gd name="connsiteY31" fmla="*/ 1142887 h 1756866"/>
                <a:gd name="connsiteX32" fmla="*/ 236993 w 1758824"/>
                <a:gd name="connsiteY32" fmla="*/ 1082715 h 1756866"/>
                <a:gd name="connsiteX33" fmla="*/ 261539 w 1758824"/>
                <a:gd name="connsiteY33" fmla="*/ 1092533 h 1756866"/>
                <a:gd name="connsiteX34" fmla="*/ 261539 w 1758824"/>
                <a:gd name="connsiteY34" fmla="*/ 1139987 h 1756866"/>
                <a:gd name="connsiteX35" fmla="*/ 227175 w 1758824"/>
                <a:gd name="connsiteY35" fmla="*/ 1172714 h 1756866"/>
                <a:gd name="connsiteX36" fmla="*/ 179721 w 1758824"/>
                <a:gd name="connsiteY36" fmla="*/ 1172714 h 1756866"/>
                <a:gd name="connsiteX37" fmla="*/ 179721 w 1758824"/>
                <a:gd name="connsiteY37" fmla="*/ 1125260 h 1756866"/>
                <a:gd name="connsiteX38" fmla="*/ 212448 w 1758824"/>
                <a:gd name="connsiteY38" fmla="*/ 1092533 h 1756866"/>
                <a:gd name="connsiteX39" fmla="*/ 236993 w 1758824"/>
                <a:gd name="connsiteY39" fmla="*/ 1082715 h 1756866"/>
                <a:gd name="connsiteX40" fmla="*/ 50091 w 1758824"/>
                <a:gd name="connsiteY40" fmla="*/ 877888 h 1756866"/>
                <a:gd name="connsiteX41" fmla="*/ 74329 w 1758824"/>
                <a:gd name="connsiteY41" fmla="*/ 887586 h 1756866"/>
                <a:gd name="connsiteX42" fmla="*/ 74329 w 1758824"/>
                <a:gd name="connsiteY42" fmla="*/ 934461 h 1756866"/>
                <a:gd name="connsiteX43" fmla="*/ 58170 w 1758824"/>
                <a:gd name="connsiteY43" fmla="*/ 950624 h 1756866"/>
                <a:gd name="connsiteX44" fmla="*/ 9695 w 1758824"/>
                <a:gd name="connsiteY44" fmla="*/ 950624 h 1756866"/>
                <a:gd name="connsiteX45" fmla="*/ 9695 w 1758824"/>
                <a:gd name="connsiteY45" fmla="*/ 903750 h 1756866"/>
                <a:gd name="connsiteX46" fmla="*/ 25853 w 1758824"/>
                <a:gd name="connsiteY46" fmla="*/ 887586 h 1756866"/>
                <a:gd name="connsiteX47" fmla="*/ 50091 w 1758824"/>
                <a:gd name="connsiteY47" fmla="*/ 877888 h 1756866"/>
                <a:gd name="connsiteX48" fmla="*/ 1652775 w 1758824"/>
                <a:gd name="connsiteY48" fmla="*/ 649278 h 1756866"/>
                <a:gd name="connsiteX49" fmla="*/ 1676148 w 1758824"/>
                <a:gd name="connsiteY49" fmla="*/ 658948 h 1756866"/>
                <a:gd name="connsiteX50" fmla="*/ 1676148 w 1758824"/>
                <a:gd name="connsiteY50" fmla="*/ 705683 h 1756866"/>
                <a:gd name="connsiteX51" fmla="*/ 1643909 w 1758824"/>
                <a:gd name="connsiteY51" fmla="*/ 739526 h 1756866"/>
                <a:gd name="connsiteX52" fmla="*/ 1597164 w 1758824"/>
                <a:gd name="connsiteY52" fmla="*/ 739526 h 1756866"/>
                <a:gd name="connsiteX53" fmla="*/ 1597164 w 1758824"/>
                <a:gd name="connsiteY53" fmla="*/ 691179 h 1756866"/>
                <a:gd name="connsiteX54" fmla="*/ 1629402 w 1758824"/>
                <a:gd name="connsiteY54" fmla="*/ 658948 h 1756866"/>
                <a:gd name="connsiteX55" fmla="*/ 1652775 w 1758824"/>
                <a:gd name="connsiteY55" fmla="*/ 649278 h 1756866"/>
                <a:gd name="connsiteX56" fmla="*/ 167929 w 1758824"/>
                <a:gd name="connsiteY56" fmla="*/ 562013 h 1756866"/>
                <a:gd name="connsiteX57" fmla="*/ 191645 w 1758824"/>
                <a:gd name="connsiteY57" fmla="*/ 571827 h 1756866"/>
                <a:gd name="connsiteX58" fmla="*/ 191645 w 1758824"/>
                <a:gd name="connsiteY58" fmla="*/ 620895 h 1756866"/>
                <a:gd name="connsiteX59" fmla="*/ 158933 w 1758824"/>
                <a:gd name="connsiteY59" fmla="*/ 653607 h 1756866"/>
                <a:gd name="connsiteX60" fmla="*/ 109865 w 1758824"/>
                <a:gd name="connsiteY60" fmla="*/ 653607 h 1756866"/>
                <a:gd name="connsiteX61" fmla="*/ 109865 w 1758824"/>
                <a:gd name="connsiteY61" fmla="*/ 604539 h 1756866"/>
                <a:gd name="connsiteX62" fmla="*/ 144213 w 1758824"/>
                <a:gd name="connsiteY62" fmla="*/ 571827 h 1756866"/>
                <a:gd name="connsiteX63" fmla="*/ 167929 w 1758824"/>
                <a:gd name="connsiteY63" fmla="*/ 562013 h 1756866"/>
                <a:gd name="connsiteX64" fmla="*/ 341273 w 1758824"/>
                <a:gd name="connsiteY64" fmla="*/ 388948 h 1756866"/>
                <a:gd name="connsiteX65" fmla="*/ 364792 w 1758824"/>
                <a:gd name="connsiteY65" fmla="*/ 398678 h 1756866"/>
                <a:gd name="connsiteX66" fmla="*/ 364792 w 1758824"/>
                <a:gd name="connsiteY66" fmla="*/ 445706 h 1756866"/>
                <a:gd name="connsiteX67" fmla="*/ 288558 w 1758824"/>
                <a:gd name="connsiteY67" fmla="*/ 523545 h 1756866"/>
                <a:gd name="connsiteX68" fmla="*/ 241519 w 1758824"/>
                <a:gd name="connsiteY68" fmla="*/ 523545 h 1756866"/>
                <a:gd name="connsiteX69" fmla="*/ 241519 w 1758824"/>
                <a:gd name="connsiteY69" fmla="*/ 474896 h 1756866"/>
                <a:gd name="connsiteX70" fmla="*/ 317754 w 1758824"/>
                <a:gd name="connsiteY70" fmla="*/ 398678 h 1756866"/>
                <a:gd name="connsiteX71" fmla="*/ 341273 w 1758824"/>
                <a:gd name="connsiteY71" fmla="*/ 388948 h 1756866"/>
                <a:gd name="connsiteX72" fmla="*/ 1724770 w 1758824"/>
                <a:gd name="connsiteY72" fmla="*/ 366723 h 1756866"/>
                <a:gd name="connsiteX73" fmla="*/ 1749095 w 1758824"/>
                <a:gd name="connsiteY73" fmla="*/ 376453 h 1756866"/>
                <a:gd name="connsiteX74" fmla="*/ 1749095 w 1758824"/>
                <a:gd name="connsiteY74" fmla="*/ 423481 h 1756866"/>
                <a:gd name="connsiteX75" fmla="*/ 1671256 w 1758824"/>
                <a:gd name="connsiteY75" fmla="*/ 501320 h 1756866"/>
                <a:gd name="connsiteX76" fmla="*/ 1624228 w 1758824"/>
                <a:gd name="connsiteY76" fmla="*/ 501320 h 1756866"/>
                <a:gd name="connsiteX77" fmla="*/ 1624228 w 1758824"/>
                <a:gd name="connsiteY77" fmla="*/ 452671 h 1756866"/>
                <a:gd name="connsiteX78" fmla="*/ 1700446 w 1758824"/>
                <a:gd name="connsiteY78" fmla="*/ 376453 h 1756866"/>
                <a:gd name="connsiteX79" fmla="*/ 1724770 w 1758824"/>
                <a:gd name="connsiteY79" fmla="*/ 366723 h 1756866"/>
                <a:gd name="connsiteX80" fmla="*/ 1383938 w 1758824"/>
                <a:gd name="connsiteY80" fmla="*/ 133341 h 1756866"/>
                <a:gd name="connsiteX81" fmla="*/ 1407665 w 1758824"/>
                <a:gd name="connsiteY81" fmla="*/ 143012 h 1756866"/>
                <a:gd name="connsiteX82" fmla="*/ 1407665 w 1758824"/>
                <a:gd name="connsiteY82" fmla="*/ 189758 h 1756866"/>
                <a:gd name="connsiteX83" fmla="*/ 1374938 w 1758824"/>
                <a:gd name="connsiteY83" fmla="*/ 221997 h 1756866"/>
                <a:gd name="connsiteX84" fmla="*/ 1327484 w 1758824"/>
                <a:gd name="connsiteY84" fmla="*/ 221997 h 1756866"/>
                <a:gd name="connsiteX85" fmla="*/ 1327484 w 1758824"/>
                <a:gd name="connsiteY85" fmla="*/ 175251 h 1756866"/>
                <a:gd name="connsiteX86" fmla="*/ 1360211 w 1758824"/>
                <a:gd name="connsiteY86" fmla="*/ 143012 h 1756866"/>
                <a:gd name="connsiteX87" fmla="*/ 1383938 w 1758824"/>
                <a:gd name="connsiteY87" fmla="*/ 133341 h 1756866"/>
                <a:gd name="connsiteX88" fmla="*/ 856888 w 1758824"/>
                <a:gd name="connsiteY88" fmla="*/ 69840 h 1756866"/>
                <a:gd name="connsiteX89" fmla="*/ 880615 w 1758824"/>
                <a:gd name="connsiteY89" fmla="*/ 79510 h 1756866"/>
                <a:gd name="connsiteX90" fmla="*/ 880615 w 1758824"/>
                <a:gd name="connsiteY90" fmla="*/ 126245 h 1756866"/>
                <a:gd name="connsiteX91" fmla="*/ 847888 w 1758824"/>
                <a:gd name="connsiteY91" fmla="*/ 160088 h 1756866"/>
                <a:gd name="connsiteX92" fmla="*/ 800434 w 1758824"/>
                <a:gd name="connsiteY92" fmla="*/ 160088 h 1756866"/>
                <a:gd name="connsiteX93" fmla="*/ 800434 w 1758824"/>
                <a:gd name="connsiteY93" fmla="*/ 111741 h 1756866"/>
                <a:gd name="connsiteX94" fmla="*/ 833161 w 1758824"/>
                <a:gd name="connsiteY94" fmla="*/ 79510 h 1756866"/>
                <a:gd name="connsiteX95" fmla="*/ 856888 w 1758824"/>
                <a:gd name="connsiteY95" fmla="*/ 69840 h 1756866"/>
                <a:gd name="connsiteX96" fmla="*/ 717319 w 1758824"/>
                <a:gd name="connsiteY96" fmla="*/ 12710 h 1756866"/>
                <a:gd name="connsiteX97" fmla="*/ 740828 w 1758824"/>
                <a:gd name="connsiteY97" fmla="*/ 22440 h 1756866"/>
                <a:gd name="connsiteX98" fmla="*/ 744071 w 1758824"/>
                <a:gd name="connsiteY98" fmla="*/ 66226 h 1756866"/>
                <a:gd name="connsiteX99" fmla="*/ 739207 w 1758824"/>
                <a:gd name="connsiteY99" fmla="*/ 69469 h 1756866"/>
                <a:gd name="connsiteX100" fmla="*/ 593286 w 1758824"/>
                <a:gd name="connsiteY100" fmla="*/ 217041 h 1756866"/>
                <a:gd name="connsiteX101" fmla="*/ 590043 w 1758824"/>
                <a:gd name="connsiteY101" fmla="*/ 270556 h 1756866"/>
                <a:gd name="connsiteX102" fmla="*/ 643548 w 1758824"/>
                <a:gd name="connsiteY102" fmla="*/ 268935 h 1756866"/>
                <a:gd name="connsiteX103" fmla="*/ 693809 w 1758824"/>
                <a:gd name="connsiteY103" fmla="*/ 218663 h 1756866"/>
                <a:gd name="connsiteX104" fmla="*/ 701916 w 1758824"/>
                <a:gd name="connsiteY104" fmla="*/ 210555 h 1756866"/>
                <a:gd name="connsiteX105" fmla="*/ 748935 w 1758824"/>
                <a:gd name="connsiteY105" fmla="*/ 210555 h 1756866"/>
                <a:gd name="connsiteX106" fmla="*/ 748935 w 1758824"/>
                <a:gd name="connsiteY106" fmla="*/ 257583 h 1756866"/>
                <a:gd name="connsiteX107" fmla="*/ 748935 w 1758824"/>
                <a:gd name="connsiteY107" fmla="*/ 259205 h 1756866"/>
                <a:gd name="connsiteX108" fmla="*/ 614363 w 1758824"/>
                <a:gd name="connsiteY108" fmla="*/ 393804 h 1756866"/>
                <a:gd name="connsiteX109" fmla="*/ 612742 w 1758824"/>
                <a:gd name="connsiteY109" fmla="*/ 448941 h 1756866"/>
                <a:gd name="connsiteX110" fmla="*/ 666246 w 1758824"/>
                <a:gd name="connsiteY110" fmla="*/ 445697 h 1756866"/>
                <a:gd name="connsiteX111" fmla="*/ 750557 w 1758824"/>
                <a:gd name="connsiteY111" fmla="*/ 362992 h 1756866"/>
                <a:gd name="connsiteX112" fmla="*/ 821896 w 1758824"/>
                <a:gd name="connsiteY112" fmla="*/ 286773 h 1756866"/>
                <a:gd name="connsiteX113" fmla="*/ 1006730 w 1758824"/>
                <a:gd name="connsiteY113" fmla="*/ 101902 h 1756866"/>
                <a:gd name="connsiteX114" fmla="*/ 1055370 w 1758824"/>
                <a:gd name="connsiteY114" fmla="*/ 101902 h 1756866"/>
                <a:gd name="connsiteX115" fmla="*/ 1055370 w 1758824"/>
                <a:gd name="connsiteY115" fmla="*/ 148931 h 1756866"/>
                <a:gd name="connsiteX116" fmla="*/ 1039157 w 1758824"/>
                <a:gd name="connsiteY116" fmla="*/ 165148 h 1756866"/>
                <a:gd name="connsiteX117" fmla="*/ 1019700 w 1758824"/>
                <a:gd name="connsiteY117" fmla="*/ 184608 h 1756866"/>
                <a:gd name="connsiteX118" fmla="*/ 1016458 w 1758824"/>
                <a:gd name="connsiteY118" fmla="*/ 238123 h 1756866"/>
                <a:gd name="connsiteX119" fmla="*/ 1069962 w 1758824"/>
                <a:gd name="connsiteY119" fmla="*/ 234880 h 1756866"/>
                <a:gd name="connsiteX120" fmla="*/ 1089418 w 1758824"/>
                <a:gd name="connsiteY120" fmla="*/ 217041 h 1756866"/>
                <a:gd name="connsiteX121" fmla="*/ 1091040 w 1758824"/>
                <a:gd name="connsiteY121" fmla="*/ 213798 h 1756866"/>
                <a:gd name="connsiteX122" fmla="*/ 1228854 w 1758824"/>
                <a:gd name="connsiteY122" fmla="*/ 75956 h 1756866"/>
                <a:gd name="connsiteX123" fmla="*/ 1275873 w 1758824"/>
                <a:gd name="connsiteY123" fmla="*/ 75956 h 1756866"/>
                <a:gd name="connsiteX124" fmla="*/ 1275873 w 1758824"/>
                <a:gd name="connsiteY124" fmla="*/ 122984 h 1756866"/>
                <a:gd name="connsiteX125" fmla="*/ 1173729 w 1758824"/>
                <a:gd name="connsiteY125" fmla="*/ 225150 h 1756866"/>
                <a:gd name="connsiteX126" fmla="*/ 1175350 w 1758824"/>
                <a:gd name="connsiteY126" fmla="*/ 226771 h 1756866"/>
                <a:gd name="connsiteX127" fmla="*/ 1165622 w 1758824"/>
                <a:gd name="connsiteY127" fmla="*/ 234880 h 1756866"/>
                <a:gd name="connsiteX128" fmla="*/ 1162379 w 1758824"/>
                <a:gd name="connsiteY128" fmla="*/ 288395 h 1756866"/>
                <a:gd name="connsiteX129" fmla="*/ 1215884 w 1758824"/>
                <a:gd name="connsiteY129" fmla="*/ 286773 h 1756866"/>
                <a:gd name="connsiteX130" fmla="*/ 1249932 w 1758824"/>
                <a:gd name="connsiteY130" fmla="*/ 252718 h 1756866"/>
                <a:gd name="connsiteX131" fmla="*/ 1292087 w 1758824"/>
                <a:gd name="connsiteY131" fmla="*/ 255961 h 1756866"/>
                <a:gd name="connsiteX132" fmla="*/ 1292087 w 1758824"/>
                <a:gd name="connsiteY132" fmla="*/ 304612 h 1756866"/>
                <a:gd name="connsiteX133" fmla="*/ 1283980 w 1758824"/>
                <a:gd name="connsiteY133" fmla="*/ 312720 h 1756866"/>
                <a:gd name="connsiteX134" fmla="*/ 1228854 w 1758824"/>
                <a:gd name="connsiteY134" fmla="*/ 367857 h 1756866"/>
                <a:gd name="connsiteX135" fmla="*/ 1225612 w 1758824"/>
                <a:gd name="connsiteY135" fmla="*/ 421372 h 1756866"/>
                <a:gd name="connsiteX136" fmla="*/ 1279116 w 1758824"/>
                <a:gd name="connsiteY136" fmla="*/ 419750 h 1756866"/>
                <a:gd name="connsiteX137" fmla="*/ 1426659 w 1758824"/>
                <a:gd name="connsiteY137" fmla="*/ 272178 h 1756866"/>
                <a:gd name="connsiteX138" fmla="*/ 1429902 w 1758824"/>
                <a:gd name="connsiteY138" fmla="*/ 268935 h 1756866"/>
                <a:gd name="connsiteX139" fmla="*/ 1488270 w 1758824"/>
                <a:gd name="connsiteY139" fmla="*/ 210555 h 1756866"/>
                <a:gd name="connsiteX140" fmla="*/ 1535289 w 1758824"/>
                <a:gd name="connsiteY140" fmla="*/ 210555 h 1756866"/>
                <a:gd name="connsiteX141" fmla="*/ 1535289 w 1758824"/>
                <a:gd name="connsiteY141" fmla="*/ 257583 h 1756866"/>
                <a:gd name="connsiteX142" fmla="*/ 1421795 w 1758824"/>
                <a:gd name="connsiteY142" fmla="*/ 371100 h 1756866"/>
                <a:gd name="connsiteX143" fmla="*/ 1369912 w 1758824"/>
                <a:gd name="connsiteY143" fmla="*/ 422994 h 1756866"/>
                <a:gd name="connsiteX144" fmla="*/ 1366669 w 1758824"/>
                <a:gd name="connsiteY144" fmla="*/ 476509 h 1756866"/>
                <a:gd name="connsiteX145" fmla="*/ 1420173 w 1758824"/>
                <a:gd name="connsiteY145" fmla="*/ 474887 h 1756866"/>
                <a:gd name="connsiteX146" fmla="*/ 1488270 w 1758824"/>
                <a:gd name="connsiteY146" fmla="*/ 406777 h 1756866"/>
                <a:gd name="connsiteX147" fmla="*/ 1532047 w 1758824"/>
                <a:gd name="connsiteY147" fmla="*/ 410020 h 1756866"/>
                <a:gd name="connsiteX148" fmla="*/ 1535289 w 1758824"/>
                <a:gd name="connsiteY148" fmla="*/ 455427 h 1756866"/>
                <a:gd name="connsiteX149" fmla="*/ 1465571 w 1758824"/>
                <a:gd name="connsiteY149" fmla="*/ 523537 h 1756866"/>
                <a:gd name="connsiteX150" fmla="*/ 1462329 w 1758824"/>
                <a:gd name="connsiteY150" fmla="*/ 577053 h 1756866"/>
                <a:gd name="connsiteX151" fmla="*/ 1515833 w 1758824"/>
                <a:gd name="connsiteY151" fmla="*/ 575431 h 1756866"/>
                <a:gd name="connsiteX152" fmla="*/ 1530425 w 1758824"/>
                <a:gd name="connsiteY152" fmla="*/ 560836 h 1756866"/>
                <a:gd name="connsiteX153" fmla="*/ 1540153 w 1758824"/>
                <a:gd name="connsiteY153" fmla="*/ 551106 h 1756866"/>
                <a:gd name="connsiteX154" fmla="*/ 1587172 w 1758824"/>
                <a:gd name="connsiteY154" fmla="*/ 551106 h 1756866"/>
                <a:gd name="connsiteX155" fmla="*/ 1587172 w 1758824"/>
                <a:gd name="connsiteY155" fmla="*/ 598134 h 1756866"/>
                <a:gd name="connsiteX156" fmla="*/ 1551503 w 1758824"/>
                <a:gd name="connsiteY156" fmla="*/ 633811 h 1756866"/>
                <a:gd name="connsiteX157" fmla="*/ 1549881 w 1758824"/>
                <a:gd name="connsiteY157" fmla="*/ 637055 h 1756866"/>
                <a:gd name="connsiteX158" fmla="*/ 1402339 w 1758824"/>
                <a:gd name="connsiteY158" fmla="*/ 783005 h 1756866"/>
                <a:gd name="connsiteX159" fmla="*/ 1399096 w 1758824"/>
                <a:gd name="connsiteY159" fmla="*/ 836520 h 1756866"/>
                <a:gd name="connsiteX160" fmla="*/ 1452600 w 1758824"/>
                <a:gd name="connsiteY160" fmla="*/ 834899 h 1756866"/>
                <a:gd name="connsiteX161" fmla="*/ 1486649 w 1758824"/>
                <a:gd name="connsiteY161" fmla="*/ 800844 h 1756866"/>
                <a:gd name="connsiteX162" fmla="*/ 1533668 w 1758824"/>
                <a:gd name="connsiteY162" fmla="*/ 800844 h 1756866"/>
                <a:gd name="connsiteX163" fmla="*/ 1533668 w 1758824"/>
                <a:gd name="connsiteY163" fmla="*/ 847872 h 1756866"/>
                <a:gd name="connsiteX164" fmla="*/ 1426659 w 1758824"/>
                <a:gd name="connsiteY164" fmla="*/ 956524 h 1756866"/>
                <a:gd name="connsiteX165" fmla="*/ 1423416 w 1758824"/>
                <a:gd name="connsiteY165" fmla="*/ 1010040 h 1756866"/>
                <a:gd name="connsiteX166" fmla="*/ 1476921 w 1758824"/>
                <a:gd name="connsiteY166" fmla="*/ 1006796 h 1756866"/>
                <a:gd name="connsiteX167" fmla="*/ 1514212 w 1758824"/>
                <a:gd name="connsiteY167" fmla="*/ 971119 h 1756866"/>
                <a:gd name="connsiteX168" fmla="*/ 1559609 w 1758824"/>
                <a:gd name="connsiteY168" fmla="*/ 971119 h 1756866"/>
                <a:gd name="connsiteX169" fmla="*/ 1559609 w 1758824"/>
                <a:gd name="connsiteY169" fmla="*/ 1019770 h 1756866"/>
                <a:gd name="connsiteX170" fmla="*/ 1551503 w 1758824"/>
                <a:gd name="connsiteY170" fmla="*/ 1026256 h 1756866"/>
                <a:gd name="connsiteX171" fmla="*/ 1499620 w 1758824"/>
                <a:gd name="connsiteY171" fmla="*/ 1078150 h 1756866"/>
                <a:gd name="connsiteX172" fmla="*/ 1499620 w 1758824"/>
                <a:gd name="connsiteY172" fmla="*/ 1079771 h 1756866"/>
                <a:gd name="connsiteX173" fmla="*/ 1356941 w 1758824"/>
                <a:gd name="connsiteY173" fmla="*/ 1222479 h 1756866"/>
                <a:gd name="connsiteX174" fmla="*/ 1352077 w 1758824"/>
                <a:gd name="connsiteY174" fmla="*/ 1225722 h 1756866"/>
                <a:gd name="connsiteX175" fmla="*/ 1350456 w 1758824"/>
                <a:gd name="connsiteY175" fmla="*/ 1279237 h 1756866"/>
                <a:gd name="connsiteX176" fmla="*/ 1403960 w 1758824"/>
                <a:gd name="connsiteY176" fmla="*/ 1277616 h 1756866"/>
                <a:gd name="connsiteX177" fmla="*/ 1407203 w 1758824"/>
                <a:gd name="connsiteY177" fmla="*/ 1274372 h 1756866"/>
                <a:gd name="connsiteX178" fmla="*/ 1452600 w 1758824"/>
                <a:gd name="connsiteY178" fmla="*/ 1275994 h 1756866"/>
                <a:gd name="connsiteX179" fmla="*/ 1452600 w 1758824"/>
                <a:gd name="connsiteY179" fmla="*/ 1323022 h 1756866"/>
                <a:gd name="connsiteX180" fmla="*/ 1374776 w 1758824"/>
                <a:gd name="connsiteY180" fmla="*/ 1400863 h 1756866"/>
                <a:gd name="connsiteX181" fmla="*/ 1327757 w 1758824"/>
                <a:gd name="connsiteY181" fmla="*/ 1400863 h 1756866"/>
                <a:gd name="connsiteX182" fmla="*/ 1324514 w 1758824"/>
                <a:gd name="connsiteY182" fmla="*/ 1357078 h 1756866"/>
                <a:gd name="connsiteX183" fmla="*/ 1324514 w 1758824"/>
                <a:gd name="connsiteY183" fmla="*/ 1303562 h 1756866"/>
                <a:gd name="connsiteX184" fmla="*/ 1271009 w 1758824"/>
                <a:gd name="connsiteY184" fmla="*/ 1306806 h 1756866"/>
                <a:gd name="connsiteX185" fmla="*/ 1125088 w 1758824"/>
                <a:gd name="connsiteY185" fmla="*/ 1454378 h 1756866"/>
                <a:gd name="connsiteX186" fmla="*/ 1121845 w 1758824"/>
                <a:gd name="connsiteY186" fmla="*/ 1457621 h 1756866"/>
                <a:gd name="connsiteX187" fmla="*/ 1071584 w 1758824"/>
                <a:gd name="connsiteY187" fmla="*/ 1507893 h 1756866"/>
                <a:gd name="connsiteX188" fmla="*/ 925662 w 1758824"/>
                <a:gd name="connsiteY188" fmla="*/ 1653844 h 1756866"/>
                <a:gd name="connsiteX189" fmla="*/ 877022 w 1758824"/>
                <a:gd name="connsiteY189" fmla="*/ 1653844 h 1756866"/>
                <a:gd name="connsiteX190" fmla="*/ 877022 w 1758824"/>
                <a:gd name="connsiteY190" fmla="*/ 1606815 h 1756866"/>
                <a:gd name="connsiteX191" fmla="*/ 878643 w 1758824"/>
                <a:gd name="connsiteY191" fmla="*/ 1605194 h 1756866"/>
                <a:gd name="connsiteX192" fmla="*/ 899721 w 1758824"/>
                <a:gd name="connsiteY192" fmla="*/ 1584112 h 1756866"/>
                <a:gd name="connsiteX193" fmla="*/ 899721 w 1758824"/>
                <a:gd name="connsiteY193" fmla="*/ 1532218 h 1756866"/>
                <a:gd name="connsiteX194" fmla="*/ 849459 w 1758824"/>
                <a:gd name="connsiteY194" fmla="*/ 1532218 h 1756866"/>
                <a:gd name="connsiteX195" fmla="*/ 805682 w 1758824"/>
                <a:gd name="connsiteY195" fmla="*/ 1576003 h 1756866"/>
                <a:gd name="connsiteX196" fmla="*/ 763527 w 1758824"/>
                <a:gd name="connsiteY196" fmla="*/ 1572760 h 1756866"/>
                <a:gd name="connsiteX197" fmla="*/ 763527 w 1758824"/>
                <a:gd name="connsiteY197" fmla="*/ 1524110 h 1756866"/>
                <a:gd name="connsiteX198" fmla="*/ 781362 w 1758824"/>
                <a:gd name="connsiteY198" fmla="*/ 1506272 h 1756866"/>
                <a:gd name="connsiteX199" fmla="*/ 815410 w 1758824"/>
                <a:gd name="connsiteY199" fmla="*/ 1472216 h 1756866"/>
                <a:gd name="connsiteX200" fmla="*/ 815410 w 1758824"/>
                <a:gd name="connsiteY200" fmla="*/ 1420323 h 1756866"/>
                <a:gd name="connsiteX201" fmla="*/ 763527 w 1758824"/>
                <a:gd name="connsiteY201" fmla="*/ 1420323 h 1756866"/>
                <a:gd name="connsiteX202" fmla="*/ 679217 w 1758824"/>
                <a:gd name="connsiteY202" fmla="*/ 1504650 h 1756866"/>
                <a:gd name="connsiteX203" fmla="*/ 674353 w 1758824"/>
                <a:gd name="connsiteY203" fmla="*/ 1512758 h 1756866"/>
                <a:gd name="connsiteX204" fmla="*/ 594907 w 1758824"/>
                <a:gd name="connsiteY204" fmla="*/ 1592220 h 1756866"/>
                <a:gd name="connsiteX205" fmla="*/ 546267 w 1758824"/>
                <a:gd name="connsiteY205" fmla="*/ 1592220 h 1756866"/>
                <a:gd name="connsiteX206" fmla="*/ 544645 w 1758824"/>
                <a:gd name="connsiteY206" fmla="*/ 1546813 h 1756866"/>
                <a:gd name="connsiteX207" fmla="*/ 630577 w 1758824"/>
                <a:gd name="connsiteY207" fmla="*/ 1462486 h 1756866"/>
                <a:gd name="connsiteX208" fmla="*/ 632198 w 1758824"/>
                <a:gd name="connsiteY208" fmla="*/ 1408971 h 1756866"/>
                <a:gd name="connsiteX209" fmla="*/ 578694 w 1758824"/>
                <a:gd name="connsiteY209" fmla="*/ 1410593 h 1756866"/>
                <a:gd name="connsiteX210" fmla="*/ 500869 w 1758824"/>
                <a:gd name="connsiteY210" fmla="*/ 1490055 h 1756866"/>
                <a:gd name="connsiteX211" fmla="*/ 500869 w 1758824"/>
                <a:gd name="connsiteY211" fmla="*/ 1488433 h 1756866"/>
                <a:gd name="connsiteX212" fmla="*/ 471685 w 1758824"/>
                <a:gd name="connsiteY212" fmla="*/ 1517623 h 1756866"/>
                <a:gd name="connsiteX213" fmla="*/ 424665 w 1758824"/>
                <a:gd name="connsiteY213" fmla="*/ 1517623 h 1756866"/>
                <a:gd name="connsiteX214" fmla="*/ 419801 w 1758824"/>
                <a:gd name="connsiteY214" fmla="*/ 1477081 h 1756866"/>
                <a:gd name="connsiteX215" fmla="*/ 461957 w 1758824"/>
                <a:gd name="connsiteY215" fmla="*/ 1434918 h 1756866"/>
                <a:gd name="connsiteX216" fmla="*/ 465199 w 1758824"/>
                <a:gd name="connsiteY216" fmla="*/ 1381403 h 1756866"/>
                <a:gd name="connsiteX217" fmla="*/ 411695 w 1758824"/>
                <a:gd name="connsiteY217" fmla="*/ 1383024 h 1756866"/>
                <a:gd name="connsiteX218" fmla="*/ 374404 w 1758824"/>
                <a:gd name="connsiteY218" fmla="*/ 1420323 h 1756866"/>
                <a:gd name="connsiteX219" fmla="*/ 372782 w 1758824"/>
                <a:gd name="connsiteY219" fmla="*/ 1420323 h 1756866"/>
                <a:gd name="connsiteX220" fmla="*/ 312792 w 1758824"/>
                <a:gd name="connsiteY220" fmla="*/ 1480325 h 1756866"/>
                <a:gd name="connsiteX221" fmla="*/ 265773 w 1758824"/>
                <a:gd name="connsiteY221" fmla="*/ 1480325 h 1756866"/>
                <a:gd name="connsiteX222" fmla="*/ 265773 w 1758824"/>
                <a:gd name="connsiteY222" fmla="*/ 1433296 h 1756866"/>
                <a:gd name="connsiteX223" fmla="*/ 278744 w 1758824"/>
                <a:gd name="connsiteY223" fmla="*/ 1420323 h 1756866"/>
                <a:gd name="connsiteX224" fmla="*/ 319278 w 1758824"/>
                <a:gd name="connsiteY224" fmla="*/ 1379781 h 1756866"/>
                <a:gd name="connsiteX225" fmla="*/ 329006 w 1758824"/>
                <a:gd name="connsiteY225" fmla="*/ 1370051 h 1756866"/>
                <a:gd name="connsiteX226" fmla="*/ 332249 w 1758824"/>
                <a:gd name="connsiteY226" fmla="*/ 1314914 h 1756866"/>
                <a:gd name="connsiteX227" fmla="*/ 277123 w 1758824"/>
                <a:gd name="connsiteY227" fmla="*/ 1318157 h 1756866"/>
                <a:gd name="connsiteX228" fmla="*/ 267395 w 1758824"/>
                <a:gd name="connsiteY228" fmla="*/ 1327887 h 1756866"/>
                <a:gd name="connsiteX229" fmla="*/ 228482 w 1758824"/>
                <a:gd name="connsiteY229" fmla="*/ 1321401 h 1756866"/>
                <a:gd name="connsiteX230" fmla="*/ 228482 w 1758824"/>
                <a:gd name="connsiteY230" fmla="*/ 1274372 h 1756866"/>
                <a:gd name="connsiteX231" fmla="*/ 304686 w 1758824"/>
                <a:gd name="connsiteY231" fmla="*/ 1196532 h 1756866"/>
                <a:gd name="connsiteX232" fmla="*/ 351705 w 1758824"/>
                <a:gd name="connsiteY232" fmla="*/ 1196532 h 1756866"/>
                <a:gd name="connsiteX233" fmla="*/ 353326 w 1758824"/>
                <a:gd name="connsiteY233" fmla="*/ 1243560 h 1756866"/>
                <a:gd name="connsiteX234" fmla="*/ 351705 w 1758824"/>
                <a:gd name="connsiteY234" fmla="*/ 1297076 h 1756866"/>
                <a:gd name="connsiteX235" fmla="*/ 405209 w 1758824"/>
                <a:gd name="connsiteY235" fmla="*/ 1293832 h 1756866"/>
                <a:gd name="connsiteX236" fmla="*/ 552752 w 1758824"/>
                <a:gd name="connsiteY236" fmla="*/ 1146260 h 1756866"/>
                <a:gd name="connsiteX237" fmla="*/ 554373 w 1758824"/>
                <a:gd name="connsiteY237" fmla="*/ 1092745 h 1756866"/>
                <a:gd name="connsiteX238" fmla="*/ 500869 w 1758824"/>
                <a:gd name="connsiteY238" fmla="*/ 1095988 h 1756866"/>
                <a:gd name="connsiteX239" fmla="*/ 452228 w 1758824"/>
                <a:gd name="connsiteY239" fmla="*/ 1144638 h 1756866"/>
                <a:gd name="connsiteX240" fmla="*/ 432772 w 1758824"/>
                <a:gd name="connsiteY240" fmla="*/ 1165720 h 1756866"/>
                <a:gd name="connsiteX241" fmla="*/ 384132 w 1758824"/>
                <a:gd name="connsiteY241" fmla="*/ 1165720 h 1756866"/>
                <a:gd name="connsiteX242" fmla="*/ 384132 w 1758824"/>
                <a:gd name="connsiteY242" fmla="*/ 1117070 h 1756866"/>
                <a:gd name="connsiteX243" fmla="*/ 400345 w 1758824"/>
                <a:gd name="connsiteY243" fmla="*/ 1100853 h 1756866"/>
                <a:gd name="connsiteX244" fmla="*/ 414937 w 1758824"/>
                <a:gd name="connsiteY244" fmla="*/ 1087880 h 1756866"/>
                <a:gd name="connsiteX245" fmla="*/ 413316 w 1758824"/>
                <a:gd name="connsiteY245" fmla="*/ 1087880 h 1756866"/>
                <a:gd name="connsiteX246" fmla="*/ 528432 w 1758824"/>
                <a:gd name="connsiteY246" fmla="*/ 972741 h 1756866"/>
                <a:gd name="connsiteX247" fmla="*/ 530053 w 1758824"/>
                <a:gd name="connsiteY247" fmla="*/ 919226 h 1756866"/>
                <a:gd name="connsiteX248" fmla="*/ 476549 w 1758824"/>
                <a:gd name="connsiteY248" fmla="*/ 922469 h 1756866"/>
                <a:gd name="connsiteX249" fmla="*/ 337113 w 1758824"/>
                <a:gd name="connsiteY249" fmla="*/ 1063555 h 1756866"/>
                <a:gd name="connsiteX250" fmla="*/ 293336 w 1758824"/>
                <a:gd name="connsiteY250" fmla="*/ 1060311 h 1756866"/>
                <a:gd name="connsiteX251" fmla="*/ 290093 w 1758824"/>
                <a:gd name="connsiteY251" fmla="*/ 1014905 h 1756866"/>
                <a:gd name="connsiteX252" fmla="*/ 353326 w 1758824"/>
                <a:gd name="connsiteY252" fmla="*/ 953281 h 1756866"/>
                <a:gd name="connsiteX253" fmla="*/ 354947 w 1758824"/>
                <a:gd name="connsiteY253" fmla="*/ 899766 h 1756866"/>
                <a:gd name="connsiteX254" fmla="*/ 301443 w 1758824"/>
                <a:gd name="connsiteY254" fmla="*/ 903009 h 1756866"/>
                <a:gd name="connsiteX255" fmla="*/ 249560 w 1758824"/>
                <a:gd name="connsiteY255" fmla="*/ 954903 h 1756866"/>
                <a:gd name="connsiteX256" fmla="*/ 179842 w 1758824"/>
                <a:gd name="connsiteY256" fmla="*/ 1024635 h 1756866"/>
                <a:gd name="connsiteX257" fmla="*/ 132823 w 1758824"/>
                <a:gd name="connsiteY257" fmla="*/ 1024635 h 1756866"/>
                <a:gd name="connsiteX258" fmla="*/ 132823 w 1758824"/>
                <a:gd name="connsiteY258" fmla="*/ 975984 h 1756866"/>
                <a:gd name="connsiteX259" fmla="*/ 178220 w 1758824"/>
                <a:gd name="connsiteY259" fmla="*/ 930578 h 1756866"/>
                <a:gd name="connsiteX260" fmla="*/ 202541 w 1758824"/>
                <a:gd name="connsiteY260" fmla="*/ 906252 h 1756866"/>
                <a:gd name="connsiteX261" fmla="*/ 212269 w 1758824"/>
                <a:gd name="connsiteY261" fmla="*/ 896522 h 1756866"/>
                <a:gd name="connsiteX262" fmla="*/ 213890 w 1758824"/>
                <a:gd name="connsiteY262" fmla="*/ 843007 h 1756866"/>
                <a:gd name="connsiteX263" fmla="*/ 160386 w 1758824"/>
                <a:gd name="connsiteY263" fmla="*/ 846251 h 1756866"/>
                <a:gd name="connsiteX264" fmla="*/ 136065 w 1758824"/>
                <a:gd name="connsiteY264" fmla="*/ 870576 h 1756866"/>
                <a:gd name="connsiteX265" fmla="*/ 92289 w 1758824"/>
                <a:gd name="connsiteY265" fmla="*/ 868954 h 1756866"/>
                <a:gd name="connsiteX266" fmla="*/ 92289 w 1758824"/>
                <a:gd name="connsiteY266" fmla="*/ 820304 h 1756866"/>
                <a:gd name="connsiteX267" fmla="*/ 93910 w 1758824"/>
                <a:gd name="connsiteY267" fmla="*/ 818682 h 1756866"/>
                <a:gd name="connsiteX268" fmla="*/ 265773 w 1758824"/>
                <a:gd name="connsiteY268" fmla="*/ 646785 h 1756866"/>
                <a:gd name="connsiteX269" fmla="*/ 393860 w 1758824"/>
                <a:gd name="connsiteY269" fmla="*/ 518672 h 1756866"/>
                <a:gd name="connsiteX270" fmla="*/ 397102 w 1758824"/>
                <a:gd name="connsiteY270" fmla="*/ 515429 h 1756866"/>
                <a:gd name="connsiteX271" fmla="*/ 544645 w 1758824"/>
                <a:gd name="connsiteY271" fmla="*/ 367857 h 1756866"/>
                <a:gd name="connsiteX272" fmla="*/ 547888 w 1758824"/>
                <a:gd name="connsiteY272" fmla="*/ 314342 h 1756866"/>
                <a:gd name="connsiteX273" fmla="*/ 494383 w 1758824"/>
                <a:gd name="connsiteY273" fmla="*/ 317585 h 1756866"/>
                <a:gd name="connsiteX274" fmla="*/ 489519 w 1758824"/>
                <a:gd name="connsiteY274" fmla="*/ 322450 h 1756866"/>
                <a:gd name="connsiteX275" fmla="*/ 460335 w 1758824"/>
                <a:gd name="connsiteY275" fmla="*/ 350018 h 1756866"/>
                <a:gd name="connsiteX276" fmla="*/ 413316 w 1758824"/>
                <a:gd name="connsiteY276" fmla="*/ 350018 h 1756866"/>
                <a:gd name="connsiteX277" fmla="*/ 413316 w 1758824"/>
                <a:gd name="connsiteY277" fmla="*/ 302990 h 1756866"/>
                <a:gd name="connsiteX278" fmla="*/ 471685 w 1758824"/>
                <a:gd name="connsiteY278" fmla="*/ 244610 h 1756866"/>
                <a:gd name="connsiteX279" fmla="*/ 693809 w 1758824"/>
                <a:gd name="connsiteY279" fmla="*/ 22440 h 1756866"/>
                <a:gd name="connsiteX280" fmla="*/ 717319 w 1758824"/>
                <a:gd name="connsiteY280" fmla="*/ 12710 h 1756866"/>
                <a:gd name="connsiteX281" fmla="*/ 1123242 w 1758824"/>
                <a:gd name="connsiteY281" fmla="*/ 0 h 1756866"/>
                <a:gd name="connsiteX282" fmla="*/ 1147479 w 1758824"/>
                <a:gd name="connsiteY282" fmla="*/ 9698 h 1756866"/>
                <a:gd name="connsiteX283" fmla="*/ 1147479 w 1758824"/>
                <a:gd name="connsiteY283" fmla="*/ 56573 h 1756866"/>
                <a:gd name="connsiteX284" fmla="*/ 1131321 w 1758824"/>
                <a:gd name="connsiteY284" fmla="*/ 72736 h 1756866"/>
                <a:gd name="connsiteX285" fmla="*/ 1082845 w 1758824"/>
                <a:gd name="connsiteY285" fmla="*/ 72736 h 1756866"/>
                <a:gd name="connsiteX286" fmla="*/ 1082845 w 1758824"/>
                <a:gd name="connsiteY286" fmla="*/ 25862 h 1756866"/>
                <a:gd name="connsiteX287" fmla="*/ 1099004 w 1758824"/>
                <a:gd name="connsiteY287" fmla="*/ 9698 h 1756866"/>
                <a:gd name="connsiteX288" fmla="*/ 1123242 w 1758824"/>
                <a:gd name="connsiteY288" fmla="*/ 0 h 175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</a:cxnLst>
              <a:rect l="l" t="t" r="r" b="b"/>
              <a:pathLst>
                <a:path w="1758824" h="1756866">
                  <a:moveTo>
                    <a:pt x="1150453" y="1533939"/>
                  </a:moveTo>
                  <a:cubicBezTo>
                    <a:pt x="1160178" y="1533534"/>
                    <a:pt x="1169498" y="1536776"/>
                    <a:pt x="1175981" y="1543260"/>
                  </a:cubicBezTo>
                  <a:cubicBezTo>
                    <a:pt x="1190568" y="1557850"/>
                    <a:pt x="1188947" y="1582165"/>
                    <a:pt x="1174360" y="1596755"/>
                  </a:cubicBezTo>
                  <a:cubicBezTo>
                    <a:pt x="1161394" y="1609723"/>
                    <a:pt x="1038213" y="1732922"/>
                    <a:pt x="1026867" y="1744270"/>
                  </a:cubicBezTo>
                  <a:cubicBezTo>
                    <a:pt x="1010659" y="1760480"/>
                    <a:pt x="986347" y="1760480"/>
                    <a:pt x="973380" y="1747512"/>
                  </a:cubicBezTo>
                  <a:cubicBezTo>
                    <a:pt x="958793" y="1732922"/>
                    <a:pt x="960414" y="1708607"/>
                    <a:pt x="975001" y="1694017"/>
                  </a:cubicBezTo>
                  <a:cubicBezTo>
                    <a:pt x="987968" y="1682670"/>
                    <a:pt x="1111149" y="1557850"/>
                    <a:pt x="1122494" y="1546503"/>
                  </a:cubicBezTo>
                  <a:cubicBezTo>
                    <a:pt x="1130598" y="1538397"/>
                    <a:pt x="1140729" y="1534345"/>
                    <a:pt x="1150453" y="1533939"/>
                  </a:cubicBezTo>
                  <a:close/>
                  <a:moveTo>
                    <a:pt x="1272379" y="1422390"/>
                  </a:moveTo>
                  <a:cubicBezTo>
                    <a:pt x="1281043" y="1422390"/>
                    <a:pt x="1289506" y="1425613"/>
                    <a:pt x="1295148" y="1432060"/>
                  </a:cubicBezTo>
                  <a:cubicBezTo>
                    <a:pt x="1308043" y="1444952"/>
                    <a:pt x="1308043" y="1465902"/>
                    <a:pt x="1295148" y="1478795"/>
                  </a:cubicBezTo>
                  <a:cubicBezTo>
                    <a:pt x="1285476" y="1490076"/>
                    <a:pt x="1274193" y="1501357"/>
                    <a:pt x="1262909" y="1512638"/>
                  </a:cubicBezTo>
                  <a:cubicBezTo>
                    <a:pt x="1250014" y="1525530"/>
                    <a:pt x="1229059" y="1525530"/>
                    <a:pt x="1216164" y="1512638"/>
                  </a:cubicBezTo>
                  <a:cubicBezTo>
                    <a:pt x="1203268" y="1499745"/>
                    <a:pt x="1203268" y="1477183"/>
                    <a:pt x="1216164" y="1464291"/>
                  </a:cubicBezTo>
                  <a:cubicBezTo>
                    <a:pt x="1227447" y="1454621"/>
                    <a:pt x="1238731" y="1443341"/>
                    <a:pt x="1248402" y="1432060"/>
                  </a:cubicBezTo>
                  <a:cubicBezTo>
                    <a:pt x="1254850" y="1425613"/>
                    <a:pt x="1263715" y="1422390"/>
                    <a:pt x="1272379" y="1422390"/>
                  </a:cubicBezTo>
                  <a:close/>
                  <a:moveTo>
                    <a:pt x="162625" y="1345009"/>
                  </a:moveTo>
                  <a:cubicBezTo>
                    <a:pt x="172447" y="1344605"/>
                    <a:pt x="181861" y="1347831"/>
                    <a:pt x="188409" y="1354282"/>
                  </a:cubicBezTo>
                  <a:cubicBezTo>
                    <a:pt x="203143" y="1368796"/>
                    <a:pt x="201506" y="1392986"/>
                    <a:pt x="186772" y="1407501"/>
                  </a:cubicBezTo>
                  <a:cubicBezTo>
                    <a:pt x="173675" y="1418790"/>
                    <a:pt x="178586" y="1415564"/>
                    <a:pt x="167127" y="1426853"/>
                  </a:cubicBezTo>
                  <a:cubicBezTo>
                    <a:pt x="150756" y="1441367"/>
                    <a:pt x="126199" y="1442980"/>
                    <a:pt x="113102" y="1430079"/>
                  </a:cubicBezTo>
                  <a:cubicBezTo>
                    <a:pt x="98368" y="1415564"/>
                    <a:pt x="100005" y="1391374"/>
                    <a:pt x="114739" y="1376859"/>
                  </a:cubicBezTo>
                  <a:cubicBezTo>
                    <a:pt x="127836" y="1363958"/>
                    <a:pt x="122925" y="1368796"/>
                    <a:pt x="134385" y="1357507"/>
                  </a:cubicBezTo>
                  <a:cubicBezTo>
                    <a:pt x="142570" y="1349444"/>
                    <a:pt x="152802" y="1345412"/>
                    <a:pt x="162625" y="1345009"/>
                  </a:cubicBezTo>
                  <a:close/>
                  <a:moveTo>
                    <a:pt x="1557063" y="1142887"/>
                  </a:moveTo>
                  <a:cubicBezTo>
                    <a:pt x="1566737" y="1142273"/>
                    <a:pt x="1576008" y="1145547"/>
                    <a:pt x="1582457" y="1152914"/>
                  </a:cubicBezTo>
                  <a:cubicBezTo>
                    <a:pt x="1596968" y="1167648"/>
                    <a:pt x="1595356" y="1192205"/>
                    <a:pt x="1580845" y="1206939"/>
                  </a:cubicBezTo>
                  <a:cubicBezTo>
                    <a:pt x="1569559" y="1218398"/>
                    <a:pt x="1572784" y="1215124"/>
                    <a:pt x="1561497" y="1226584"/>
                  </a:cubicBezTo>
                  <a:cubicBezTo>
                    <a:pt x="1546987" y="1241318"/>
                    <a:pt x="1522802" y="1242955"/>
                    <a:pt x="1508291" y="1228221"/>
                  </a:cubicBezTo>
                  <a:cubicBezTo>
                    <a:pt x="1493780" y="1215124"/>
                    <a:pt x="1495393" y="1190568"/>
                    <a:pt x="1511516" y="1174197"/>
                  </a:cubicBezTo>
                  <a:cubicBezTo>
                    <a:pt x="1522802" y="1162737"/>
                    <a:pt x="1517965" y="1167648"/>
                    <a:pt x="1529251" y="1156188"/>
                  </a:cubicBezTo>
                  <a:cubicBezTo>
                    <a:pt x="1537313" y="1148003"/>
                    <a:pt x="1547390" y="1143501"/>
                    <a:pt x="1557063" y="1142887"/>
                  </a:cubicBezTo>
                  <a:close/>
                  <a:moveTo>
                    <a:pt x="236993" y="1082715"/>
                  </a:moveTo>
                  <a:cubicBezTo>
                    <a:pt x="245993" y="1082715"/>
                    <a:pt x="254993" y="1085987"/>
                    <a:pt x="261539" y="1092533"/>
                  </a:cubicBezTo>
                  <a:cubicBezTo>
                    <a:pt x="272993" y="1105624"/>
                    <a:pt x="272993" y="1126896"/>
                    <a:pt x="261539" y="1139987"/>
                  </a:cubicBezTo>
                  <a:cubicBezTo>
                    <a:pt x="250084" y="1151442"/>
                    <a:pt x="238630" y="1162896"/>
                    <a:pt x="227175" y="1172714"/>
                  </a:cubicBezTo>
                  <a:cubicBezTo>
                    <a:pt x="214084" y="1185805"/>
                    <a:pt x="192812" y="1185805"/>
                    <a:pt x="179721" y="1172714"/>
                  </a:cubicBezTo>
                  <a:cubicBezTo>
                    <a:pt x="166630" y="1161260"/>
                    <a:pt x="166630" y="1138351"/>
                    <a:pt x="179721" y="1125260"/>
                  </a:cubicBezTo>
                  <a:cubicBezTo>
                    <a:pt x="191175" y="1115442"/>
                    <a:pt x="202630" y="1103987"/>
                    <a:pt x="212448" y="1092533"/>
                  </a:cubicBezTo>
                  <a:cubicBezTo>
                    <a:pt x="218994" y="1085987"/>
                    <a:pt x="227993" y="1082715"/>
                    <a:pt x="236993" y="1082715"/>
                  </a:cubicBezTo>
                  <a:close/>
                  <a:moveTo>
                    <a:pt x="50091" y="877888"/>
                  </a:moveTo>
                  <a:cubicBezTo>
                    <a:pt x="58978" y="877888"/>
                    <a:pt x="67866" y="881121"/>
                    <a:pt x="74329" y="887586"/>
                  </a:cubicBezTo>
                  <a:cubicBezTo>
                    <a:pt x="87256" y="900517"/>
                    <a:pt x="87256" y="921530"/>
                    <a:pt x="74329" y="934461"/>
                  </a:cubicBezTo>
                  <a:cubicBezTo>
                    <a:pt x="67866" y="939310"/>
                    <a:pt x="63018" y="945775"/>
                    <a:pt x="58170" y="950624"/>
                  </a:cubicBezTo>
                  <a:cubicBezTo>
                    <a:pt x="45244" y="963555"/>
                    <a:pt x="22622" y="963555"/>
                    <a:pt x="9695" y="950624"/>
                  </a:cubicBezTo>
                  <a:cubicBezTo>
                    <a:pt x="-3232" y="937693"/>
                    <a:pt x="-3232" y="916681"/>
                    <a:pt x="9695" y="903750"/>
                  </a:cubicBezTo>
                  <a:cubicBezTo>
                    <a:pt x="16158" y="897284"/>
                    <a:pt x="21006" y="892435"/>
                    <a:pt x="25853" y="887586"/>
                  </a:cubicBezTo>
                  <a:cubicBezTo>
                    <a:pt x="32317" y="881121"/>
                    <a:pt x="41204" y="877888"/>
                    <a:pt x="50091" y="877888"/>
                  </a:cubicBezTo>
                  <a:close/>
                  <a:moveTo>
                    <a:pt x="1652775" y="649278"/>
                  </a:moveTo>
                  <a:cubicBezTo>
                    <a:pt x="1661237" y="649278"/>
                    <a:pt x="1669700" y="652501"/>
                    <a:pt x="1676148" y="658948"/>
                  </a:cubicBezTo>
                  <a:cubicBezTo>
                    <a:pt x="1689043" y="671840"/>
                    <a:pt x="1689043" y="692790"/>
                    <a:pt x="1676148" y="705683"/>
                  </a:cubicBezTo>
                  <a:cubicBezTo>
                    <a:pt x="1664864" y="716964"/>
                    <a:pt x="1655193" y="728245"/>
                    <a:pt x="1643909" y="739526"/>
                  </a:cubicBezTo>
                  <a:cubicBezTo>
                    <a:pt x="1631014" y="752418"/>
                    <a:pt x="1610059" y="752418"/>
                    <a:pt x="1597164" y="739526"/>
                  </a:cubicBezTo>
                  <a:cubicBezTo>
                    <a:pt x="1584268" y="726633"/>
                    <a:pt x="1584268" y="704071"/>
                    <a:pt x="1597164" y="691179"/>
                  </a:cubicBezTo>
                  <a:cubicBezTo>
                    <a:pt x="1606835" y="681509"/>
                    <a:pt x="1618119" y="670229"/>
                    <a:pt x="1629402" y="658948"/>
                  </a:cubicBezTo>
                  <a:cubicBezTo>
                    <a:pt x="1635850" y="652501"/>
                    <a:pt x="1644312" y="649278"/>
                    <a:pt x="1652775" y="649278"/>
                  </a:cubicBezTo>
                  <a:close/>
                  <a:moveTo>
                    <a:pt x="167929" y="562013"/>
                  </a:moveTo>
                  <a:cubicBezTo>
                    <a:pt x="176516" y="562013"/>
                    <a:pt x="185103" y="565285"/>
                    <a:pt x="191645" y="571827"/>
                  </a:cubicBezTo>
                  <a:cubicBezTo>
                    <a:pt x="204730" y="584912"/>
                    <a:pt x="204730" y="607810"/>
                    <a:pt x="191645" y="620895"/>
                  </a:cubicBezTo>
                  <a:cubicBezTo>
                    <a:pt x="180196" y="630709"/>
                    <a:pt x="168747" y="642158"/>
                    <a:pt x="158933" y="653607"/>
                  </a:cubicBezTo>
                  <a:cubicBezTo>
                    <a:pt x="145848" y="666692"/>
                    <a:pt x="122950" y="666692"/>
                    <a:pt x="109865" y="653607"/>
                  </a:cubicBezTo>
                  <a:cubicBezTo>
                    <a:pt x="96780" y="640522"/>
                    <a:pt x="96780" y="617624"/>
                    <a:pt x="109865" y="604539"/>
                  </a:cubicBezTo>
                  <a:cubicBezTo>
                    <a:pt x="121314" y="594725"/>
                    <a:pt x="132763" y="583276"/>
                    <a:pt x="144213" y="571827"/>
                  </a:cubicBezTo>
                  <a:cubicBezTo>
                    <a:pt x="150755" y="565285"/>
                    <a:pt x="159342" y="562013"/>
                    <a:pt x="167929" y="562013"/>
                  </a:cubicBezTo>
                  <a:close/>
                  <a:moveTo>
                    <a:pt x="341273" y="388948"/>
                  </a:moveTo>
                  <a:cubicBezTo>
                    <a:pt x="349788" y="388948"/>
                    <a:pt x="358304" y="392192"/>
                    <a:pt x="364792" y="398678"/>
                  </a:cubicBezTo>
                  <a:cubicBezTo>
                    <a:pt x="377768" y="411651"/>
                    <a:pt x="377768" y="432733"/>
                    <a:pt x="364792" y="445706"/>
                  </a:cubicBezTo>
                  <a:cubicBezTo>
                    <a:pt x="340462" y="471652"/>
                    <a:pt x="314510" y="497599"/>
                    <a:pt x="288558" y="523545"/>
                  </a:cubicBezTo>
                  <a:cubicBezTo>
                    <a:pt x="275581" y="536518"/>
                    <a:pt x="254495" y="536518"/>
                    <a:pt x="241519" y="523545"/>
                  </a:cubicBezTo>
                  <a:cubicBezTo>
                    <a:pt x="228543" y="510572"/>
                    <a:pt x="228543" y="487869"/>
                    <a:pt x="241519" y="474896"/>
                  </a:cubicBezTo>
                  <a:cubicBezTo>
                    <a:pt x="265849" y="448949"/>
                    <a:pt x="291802" y="424625"/>
                    <a:pt x="317754" y="398678"/>
                  </a:cubicBezTo>
                  <a:cubicBezTo>
                    <a:pt x="324242" y="392192"/>
                    <a:pt x="332757" y="388948"/>
                    <a:pt x="341273" y="388948"/>
                  </a:cubicBezTo>
                  <a:close/>
                  <a:moveTo>
                    <a:pt x="1724770" y="366723"/>
                  </a:moveTo>
                  <a:cubicBezTo>
                    <a:pt x="1733689" y="366723"/>
                    <a:pt x="1742609" y="369967"/>
                    <a:pt x="1749095" y="376453"/>
                  </a:cubicBezTo>
                  <a:cubicBezTo>
                    <a:pt x="1762068" y="389426"/>
                    <a:pt x="1762068" y="410508"/>
                    <a:pt x="1749095" y="423481"/>
                  </a:cubicBezTo>
                  <a:cubicBezTo>
                    <a:pt x="1723149" y="449427"/>
                    <a:pt x="1697202" y="475374"/>
                    <a:pt x="1671256" y="501320"/>
                  </a:cubicBezTo>
                  <a:cubicBezTo>
                    <a:pt x="1658283" y="514293"/>
                    <a:pt x="1637202" y="514293"/>
                    <a:pt x="1624228" y="501320"/>
                  </a:cubicBezTo>
                  <a:cubicBezTo>
                    <a:pt x="1611255" y="488347"/>
                    <a:pt x="1611255" y="465644"/>
                    <a:pt x="1624228" y="452671"/>
                  </a:cubicBezTo>
                  <a:cubicBezTo>
                    <a:pt x="1650175" y="426724"/>
                    <a:pt x="1674499" y="402400"/>
                    <a:pt x="1700446" y="376453"/>
                  </a:cubicBezTo>
                  <a:cubicBezTo>
                    <a:pt x="1706932" y="369967"/>
                    <a:pt x="1715851" y="366723"/>
                    <a:pt x="1724770" y="366723"/>
                  </a:cubicBezTo>
                  <a:close/>
                  <a:moveTo>
                    <a:pt x="1383938" y="133341"/>
                  </a:moveTo>
                  <a:cubicBezTo>
                    <a:pt x="1392529" y="133341"/>
                    <a:pt x="1401120" y="136565"/>
                    <a:pt x="1407665" y="143012"/>
                  </a:cubicBezTo>
                  <a:cubicBezTo>
                    <a:pt x="1420756" y="155908"/>
                    <a:pt x="1420756" y="176863"/>
                    <a:pt x="1407665" y="189758"/>
                  </a:cubicBezTo>
                  <a:cubicBezTo>
                    <a:pt x="1396211" y="201042"/>
                    <a:pt x="1386393" y="210713"/>
                    <a:pt x="1374938" y="221997"/>
                  </a:cubicBezTo>
                  <a:cubicBezTo>
                    <a:pt x="1361848" y="234892"/>
                    <a:pt x="1340575" y="234892"/>
                    <a:pt x="1327484" y="221997"/>
                  </a:cubicBezTo>
                  <a:cubicBezTo>
                    <a:pt x="1314393" y="209101"/>
                    <a:pt x="1314393" y="188146"/>
                    <a:pt x="1327484" y="175251"/>
                  </a:cubicBezTo>
                  <a:cubicBezTo>
                    <a:pt x="1337302" y="163967"/>
                    <a:pt x="1348757" y="152684"/>
                    <a:pt x="1360211" y="143012"/>
                  </a:cubicBezTo>
                  <a:cubicBezTo>
                    <a:pt x="1366757" y="136565"/>
                    <a:pt x="1375347" y="133341"/>
                    <a:pt x="1383938" y="133341"/>
                  </a:cubicBezTo>
                  <a:close/>
                  <a:moveTo>
                    <a:pt x="856888" y="69840"/>
                  </a:moveTo>
                  <a:cubicBezTo>
                    <a:pt x="865479" y="69840"/>
                    <a:pt x="874070" y="73063"/>
                    <a:pt x="880615" y="79510"/>
                  </a:cubicBezTo>
                  <a:cubicBezTo>
                    <a:pt x="893706" y="92402"/>
                    <a:pt x="893706" y="113352"/>
                    <a:pt x="880615" y="126245"/>
                  </a:cubicBezTo>
                  <a:cubicBezTo>
                    <a:pt x="869161" y="137526"/>
                    <a:pt x="859343" y="148807"/>
                    <a:pt x="847888" y="160088"/>
                  </a:cubicBezTo>
                  <a:cubicBezTo>
                    <a:pt x="834798" y="172980"/>
                    <a:pt x="813525" y="172980"/>
                    <a:pt x="800434" y="160088"/>
                  </a:cubicBezTo>
                  <a:cubicBezTo>
                    <a:pt x="787343" y="147195"/>
                    <a:pt x="787343" y="124633"/>
                    <a:pt x="800434" y="111741"/>
                  </a:cubicBezTo>
                  <a:cubicBezTo>
                    <a:pt x="810252" y="102071"/>
                    <a:pt x="821707" y="90790"/>
                    <a:pt x="833161" y="79510"/>
                  </a:cubicBezTo>
                  <a:cubicBezTo>
                    <a:pt x="839707" y="73063"/>
                    <a:pt x="848297" y="69840"/>
                    <a:pt x="856888" y="69840"/>
                  </a:cubicBezTo>
                  <a:close/>
                  <a:moveTo>
                    <a:pt x="717319" y="12710"/>
                  </a:moveTo>
                  <a:cubicBezTo>
                    <a:pt x="725831" y="12710"/>
                    <a:pt x="734343" y="15954"/>
                    <a:pt x="740828" y="22440"/>
                  </a:cubicBezTo>
                  <a:cubicBezTo>
                    <a:pt x="753799" y="33792"/>
                    <a:pt x="753799" y="53252"/>
                    <a:pt x="744071" y="66226"/>
                  </a:cubicBezTo>
                  <a:cubicBezTo>
                    <a:pt x="742450" y="67847"/>
                    <a:pt x="740828" y="69469"/>
                    <a:pt x="739207" y="69469"/>
                  </a:cubicBezTo>
                  <a:cubicBezTo>
                    <a:pt x="727858" y="82442"/>
                    <a:pt x="604635" y="205690"/>
                    <a:pt x="593286" y="217041"/>
                  </a:cubicBezTo>
                  <a:cubicBezTo>
                    <a:pt x="577072" y="233258"/>
                    <a:pt x="575451" y="257583"/>
                    <a:pt x="590043" y="270556"/>
                  </a:cubicBezTo>
                  <a:cubicBezTo>
                    <a:pt x="604635" y="285152"/>
                    <a:pt x="628955" y="283530"/>
                    <a:pt x="643548" y="268935"/>
                  </a:cubicBezTo>
                  <a:cubicBezTo>
                    <a:pt x="648412" y="264070"/>
                    <a:pt x="669489" y="242988"/>
                    <a:pt x="693809" y="218663"/>
                  </a:cubicBezTo>
                  <a:cubicBezTo>
                    <a:pt x="697052" y="215420"/>
                    <a:pt x="698673" y="213798"/>
                    <a:pt x="701916" y="210555"/>
                  </a:cubicBezTo>
                  <a:cubicBezTo>
                    <a:pt x="714887" y="197581"/>
                    <a:pt x="735964" y="197581"/>
                    <a:pt x="748935" y="210555"/>
                  </a:cubicBezTo>
                  <a:cubicBezTo>
                    <a:pt x="761906" y="223528"/>
                    <a:pt x="761906" y="244610"/>
                    <a:pt x="748935" y="257583"/>
                  </a:cubicBezTo>
                  <a:cubicBezTo>
                    <a:pt x="748935" y="257583"/>
                    <a:pt x="748935" y="259205"/>
                    <a:pt x="748935" y="259205"/>
                  </a:cubicBezTo>
                  <a:cubicBezTo>
                    <a:pt x="713266" y="293260"/>
                    <a:pt x="624091" y="384074"/>
                    <a:pt x="614363" y="393804"/>
                  </a:cubicBezTo>
                  <a:cubicBezTo>
                    <a:pt x="598150" y="408399"/>
                    <a:pt x="598150" y="434345"/>
                    <a:pt x="612742" y="448941"/>
                  </a:cubicBezTo>
                  <a:cubicBezTo>
                    <a:pt x="625713" y="461914"/>
                    <a:pt x="651654" y="461914"/>
                    <a:pt x="666246" y="445697"/>
                  </a:cubicBezTo>
                  <a:cubicBezTo>
                    <a:pt x="666246" y="445697"/>
                    <a:pt x="666246" y="445697"/>
                    <a:pt x="750557" y="362992"/>
                  </a:cubicBezTo>
                  <a:cubicBezTo>
                    <a:pt x="784605" y="327315"/>
                    <a:pt x="820275" y="290017"/>
                    <a:pt x="821896" y="286773"/>
                  </a:cubicBezTo>
                  <a:cubicBezTo>
                    <a:pt x="883507" y="225150"/>
                    <a:pt x="945118" y="163526"/>
                    <a:pt x="1006730" y="101902"/>
                  </a:cubicBezTo>
                  <a:cubicBezTo>
                    <a:pt x="1019700" y="88929"/>
                    <a:pt x="1042399" y="88929"/>
                    <a:pt x="1055370" y="101902"/>
                  </a:cubicBezTo>
                  <a:cubicBezTo>
                    <a:pt x="1068341" y="114876"/>
                    <a:pt x="1068341" y="135958"/>
                    <a:pt x="1055370" y="148931"/>
                  </a:cubicBezTo>
                  <a:cubicBezTo>
                    <a:pt x="1048885" y="153796"/>
                    <a:pt x="1044021" y="160283"/>
                    <a:pt x="1039157" y="165148"/>
                  </a:cubicBezTo>
                  <a:cubicBezTo>
                    <a:pt x="1026186" y="176499"/>
                    <a:pt x="1031050" y="173256"/>
                    <a:pt x="1019700" y="184608"/>
                  </a:cubicBezTo>
                  <a:cubicBezTo>
                    <a:pt x="1003487" y="199203"/>
                    <a:pt x="1001866" y="223528"/>
                    <a:pt x="1016458" y="238123"/>
                  </a:cubicBezTo>
                  <a:cubicBezTo>
                    <a:pt x="1031050" y="252718"/>
                    <a:pt x="1055370" y="251096"/>
                    <a:pt x="1069962" y="234880"/>
                  </a:cubicBezTo>
                  <a:cubicBezTo>
                    <a:pt x="1081312" y="223528"/>
                    <a:pt x="1078069" y="228393"/>
                    <a:pt x="1089418" y="217041"/>
                  </a:cubicBezTo>
                  <a:cubicBezTo>
                    <a:pt x="1089418" y="215420"/>
                    <a:pt x="1091040" y="215420"/>
                    <a:pt x="1091040" y="213798"/>
                  </a:cubicBezTo>
                  <a:cubicBezTo>
                    <a:pt x="1138059" y="168391"/>
                    <a:pt x="1183457" y="122984"/>
                    <a:pt x="1228854" y="75956"/>
                  </a:cubicBezTo>
                  <a:cubicBezTo>
                    <a:pt x="1241825" y="62982"/>
                    <a:pt x="1262903" y="62982"/>
                    <a:pt x="1275873" y="75956"/>
                  </a:cubicBezTo>
                  <a:cubicBezTo>
                    <a:pt x="1288844" y="88929"/>
                    <a:pt x="1288844" y="111632"/>
                    <a:pt x="1275873" y="122984"/>
                  </a:cubicBezTo>
                  <a:cubicBezTo>
                    <a:pt x="1241825" y="157039"/>
                    <a:pt x="1207777" y="191094"/>
                    <a:pt x="1173729" y="225150"/>
                  </a:cubicBezTo>
                  <a:cubicBezTo>
                    <a:pt x="1173729" y="225150"/>
                    <a:pt x="1173729" y="225150"/>
                    <a:pt x="1175350" y="226771"/>
                  </a:cubicBezTo>
                  <a:cubicBezTo>
                    <a:pt x="1170486" y="230015"/>
                    <a:pt x="1167243" y="233258"/>
                    <a:pt x="1165622" y="234880"/>
                  </a:cubicBezTo>
                  <a:cubicBezTo>
                    <a:pt x="1149408" y="251096"/>
                    <a:pt x="1149408" y="275421"/>
                    <a:pt x="1162379" y="288395"/>
                  </a:cubicBezTo>
                  <a:cubicBezTo>
                    <a:pt x="1176971" y="302990"/>
                    <a:pt x="1201291" y="301368"/>
                    <a:pt x="1215884" y="286773"/>
                  </a:cubicBezTo>
                  <a:cubicBezTo>
                    <a:pt x="1219126" y="283530"/>
                    <a:pt x="1232097" y="270556"/>
                    <a:pt x="1249932" y="252718"/>
                  </a:cubicBezTo>
                  <a:cubicBezTo>
                    <a:pt x="1262903" y="244610"/>
                    <a:pt x="1280738" y="244610"/>
                    <a:pt x="1292087" y="255961"/>
                  </a:cubicBezTo>
                  <a:cubicBezTo>
                    <a:pt x="1305058" y="268935"/>
                    <a:pt x="1305058" y="291638"/>
                    <a:pt x="1292087" y="304612"/>
                  </a:cubicBezTo>
                  <a:cubicBezTo>
                    <a:pt x="1290466" y="306233"/>
                    <a:pt x="1287223" y="309477"/>
                    <a:pt x="1283980" y="312720"/>
                  </a:cubicBezTo>
                  <a:cubicBezTo>
                    <a:pt x="1256417" y="340288"/>
                    <a:pt x="1233718" y="362992"/>
                    <a:pt x="1228854" y="367857"/>
                  </a:cubicBezTo>
                  <a:cubicBezTo>
                    <a:pt x="1212641" y="384074"/>
                    <a:pt x="1212641" y="408399"/>
                    <a:pt x="1225612" y="421372"/>
                  </a:cubicBezTo>
                  <a:cubicBezTo>
                    <a:pt x="1240204" y="435967"/>
                    <a:pt x="1264524" y="434345"/>
                    <a:pt x="1279116" y="419750"/>
                  </a:cubicBezTo>
                  <a:cubicBezTo>
                    <a:pt x="1290466" y="408399"/>
                    <a:pt x="1415309" y="283530"/>
                    <a:pt x="1426659" y="272178"/>
                  </a:cubicBezTo>
                  <a:cubicBezTo>
                    <a:pt x="1428280" y="270556"/>
                    <a:pt x="1428280" y="270556"/>
                    <a:pt x="1429902" y="268935"/>
                  </a:cubicBezTo>
                  <a:cubicBezTo>
                    <a:pt x="1449358" y="249475"/>
                    <a:pt x="1468814" y="230015"/>
                    <a:pt x="1488270" y="210555"/>
                  </a:cubicBezTo>
                  <a:cubicBezTo>
                    <a:pt x="1501241" y="197581"/>
                    <a:pt x="1522318" y="197581"/>
                    <a:pt x="1535289" y="210555"/>
                  </a:cubicBezTo>
                  <a:cubicBezTo>
                    <a:pt x="1548260" y="223528"/>
                    <a:pt x="1548260" y="244610"/>
                    <a:pt x="1535289" y="257583"/>
                  </a:cubicBezTo>
                  <a:cubicBezTo>
                    <a:pt x="1497998" y="294882"/>
                    <a:pt x="1459086" y="333802"/>
                    <a:pt x="1421795" y="371100"/>
                  </a:cubicBezTo>
                  <a:cubicBezTo>
                    <a:pt x="1395853" y="397047"/>
                    <a:pt x="1374776" y="418129"/>
                    <a:pt x="1369912" y="422994"/>
                  </a:cubicBezTo>
                  <a:cubicBezTo>
                    <a:pt x="1355320" y="439210"/>
                    <a:pt x="1353698" y="463536"/>
                    <a:pt x="1366669" y="476509"/>
                  </a:cubicBezTo>
                  <a:cubicBezTo>
                    <a:pt x="1381261" y="491104"/>
                    <a:pt x="1405581" y="489482"/>
                    <a:pt x="1420173" y="474887"/>
                  </a:cubicBezTo>
                  <a:cubicBezTo>
                    <a:pt x="1426659" y="468401"/>
                    <a:pt x="1455843" y="439210"/>
                    <a:pt x="1488270" y="406777"/>
                  </a:cubicBezTo>
                  <a:cubicBezTo>
                    <a:pt x="1501241" y="397047"/>
                    <a:pt x="1520697" y="398669"/>
                    <a:pt x="1532047" y="410020"/>
                  </a:cubicBezTo>
                  <a:cubicBezTo>
                    <a:pt x="1543396" y="421372"/>
                    <a:pt x="1545017" y="442454"/>
                    <a:pt x="1535289" y="455427"/>
                  </a:cubicBezTo>
                  <a:cubicBezTo>
                    <a:pt x="1501241" y="487861"/>
                    <a:pt x="1470435" y="518672"/>
                    <a:pt x="1465571" y="523537"/>
                  </a:cubicBezTo>
                  <a:cubicBezTo>
                    <a:pt x="1449358" y="539754"/>
                    <a:pt x="1449358" y="564079"/>
                    <a:pt x="1462329" y="577053"/>
                  </a:cubicBezTo>
                  <a:cubicBezTo>
                    <a:pt x="1476921" y="591648"/>
                    <a:pt x="1501241" y="590026"/>
                    <a:pt x="1515833" y="575431"/>
                  </a:cubicBezTo>
                  <a:cubicBezTo>
                    <a:pt x="1517454" y="573809"/>
                    <a:pt x="1523940" y="567323"/>
                    <a:pt x="1530425" y="560836"/>
                  </a:cubicBezTo>
                  <a:cubicBezTo>
                    <a:pt x="1533668" y="557593"/>
                    <a:pt x="1536911" y="554349"/>
                    <a:pt x="1540153" y="551106"/>
                  </a:cubicBezTo>
                  <a:cubicBezTo>
                    <a:pt x="1553124" y="538133"/>
                    <a:pt x="1574202" y="538133"/>
                    <a:pt x="1587172" y="551106"/>
                  </a:cubicBezTo>
                  <a:cubicBezTo>
                    <a:pt x="1600143" y="564079"/>
                    <a:pt x="1600143" y="585161"/>
                    <a:pt x="1587172" y="598134"/>
                  </a:cubicBezTo>
                  <a:cubicBezTo>
                    <a:pt x="1575823" y="611108"/>
                    <a:pt x="1562852" y="622460"/>
                    <a:pt x="1551503" y="633811"/>
                  </a:cubicBezTo>
                  <a:cubicBezTo>
                    <a:pt x="1551503" y="635433"/>
                    <a:pt x="1549881" y="635433"/>
                    <a:pt x="1549881" y="637055"/>
                  </a:cubicBezTo>
                  <a:cubicBezTo>
                    <a:pt x="1538532" y="648406"/>
                    <a:pt x="1413688" y="771654"/>
                    <a:pt x="1402339" y="783005"/>
                  </a:cubicBezTo>
                  <a:cubicBezTo>
                    <a:pt x="1386125" y="799222"/>
                    <a:pt x="1386125" y="823547"/>
                    <a:pt x="1399096" y="836520"/>
                  </a:cubicBezTo>
                  <a:cubicBezTo>
                    <a:pt x="1413688" y="851116"/>
                    <a:pt x="1438008" y="849494"/>
                    <a:pt x="1452600" y="834899"/>
                  </a:cubicBezTo>
                  <a:cubicBezTo>
                    <a:pt x="1455843" y="831655"/>
                    <a:pt x="1468814" y="818682"/>
                    <a:pt x="1486649" y="800844"/>
                  </a:cubicBezTo>
                  <a:cubicBezTo>
                    <a:pt x="1499620" y="789492"/>
                    <a:pt x="1520697" y="789492"/>
                    <a:pt x="1533668" y="800844"/>
                  </a:cubicBezTo>
                  <a:cubicBezTo>
                    <a:pt x="1546639" y="813817"/>
                    <a:pt x="1546639" y="834899"/>
                    <a:pt x="1533668" y="847872"/>
                  </a:cubicBezTo>
                  <a:cubicBezTo>
                    <a:pt x="1493134" y="890036"/>
                    <a:pt x="1434766" y="948416"/>
                    <a:pt x="1426659" y="956524"/>
                  </a:cubicBezTo>
                  <a:cubicBezTo>
                    <a:pt x="1410445" y="971119"/>
                    <a:pt x="1410445" y="995444"/>
                    <a:pt x="1423416" y="1010040"/>
                  </a:cubicBezTo>
                  <a:cubicBezTo>
                    <a:pt x="1438008" y="1023013"/>
                    <a:pt x="1462329" y="1021391"/>
                    <a:pt x="1476921" y="1006796"/>
                  </a:cubicBezTo>
                  <a:cubicBezTo>
                    <a:pt x="1481785" y="1003553"/>
                    <a:pt x="1494756" y="988958"/>
                    <a:pt x="1514212" y="971119"/>
                  </a:cubicBezTo>
                  <a:cubicBezTo>
                    <a:pt x="1527182" y="958146"/>
                    <a:pt x="1546639" y="959768"/>
                    <a:pt x="1559609" y="971119"/>
                  </a:cubicBezTo>
                  <a:cubicBezTo>
                    <a:pt x="1572580" y="984093"/>
                    <a:pt x="1572580" y="1006796"/>
                    <a:pt x="1559609" y="1019770"/>
                  </a:cubicBezTo>
                  <a:cubicBezTo>
                    <a:pt x="1557988" y="1021391"/>
                    <a:pt x="1554745" y="1024635"/>
                    <a:pt x="1551503" y="1026256"/>
                  </a:cubicBezTo>
                  <a:cubicBezTo>
                    <a:pt x="1535289" y="1044095"/>
                    <a:pt x="1517454" y="1061933"/>
                    <a:pt x="1499620" y="1078150"/>
                  </a:cubicBezTo>
                  <a:cubicBezTo>
                    <a:pt x="1499620" y="1079771"/>
                    <a:pt x="1499620" y="1079771"/>
                    <a:pt x="1499620" y="1079771"/>
                  </a:cubicBezTo>
                  <a:cubicBezTo>
                    <a:pt x="1452600" y="1126800"/>
                    <a:pt x="1403960" y="1173829"/>
                    <a:pt x="1356941" y="1222479"/>
                  </a:cubicBezTo>
                  <a:cubicBezTo>
                    <a:pt x="1355320" y="1224100"/>
                    <a:pt x="1353698" y="1225722"/>
                    <a:pt x="1352077" y="1225722"/>
                  </a:cubicBezTo>
                  <a:cubicBezTo>
                    <a:pt x="1337485" y="1241939"/>
                    <a:pt x="1335863" y="1266264"/>
                    <a:pt x="1350456" y="1279237"/>
                  </a:cubicBezTo>
                  <a:cubicBezTo>
                    <a:pt x="1363426" y="1293832"/>
                    <a:pt x="1387747" y="1292211"/>
                    <a:pt x="1403960" y="1277616"/>
                  </a:cubicBezTo>
                  <a:cubicBezTo>
                    <a:pt x="1403960" y="1275994"/>
                    <a:pt x="1405581" y="1275994"/>
                    <a:pt x="1407203" y="1274372"/>
                  </a:cubicBezTo>
                  <a:cubicBezTo>
                    <a:pt x="1420173" y="1263021"/>
                    <a:pt x="1439630" y="1264642"/>
                    <a:pt x="1452600" y="1275994"/>
                  </a:cubicBezTo>
                  <a:cubicBezTo>
                    <a:pt x="1465571" y="1288967"/>
                    <a:pt x="1465571" y="1310049"/>
                    <a:pt x="1452600" y="1323022"/>
                  </a:cubicBezTo>
                  <a:cubicBezTo>
                    <a:pt x="1426659" y="1348969"/>
                    <a:pt x="1400717" y="1374916"/>
                    <a:pt x="1374776" y="1400863"/>
                  </a:cubicBezTo>
                  <a:cubicBezTo>
                    <a:pt x="1361805" y="1413836"/>
                    <a:pt x="1340727" y="1413836"/>
                    <a:pt x="1327757" y="1400863"/>
                  </a:cubicBezTo>
                  <a:cubicBezTo>
                    <a:pt x="1314786" y="1389511"/>
                    <a:pt x="1314786" y="1370051"/>
                    <a:pt x="1324514" y="1357078"/>
                  </a:cubicBezTo>
                  <a:cubicBezTo>
                    <a:pt x="1337485" y="1340861"/>
                    <a:pt x="1339106" y="1318157"/>
                    <a:pt x="1324514" y="1303562"/>
                  </a:cubicBezTo>
                  <a:cubicBezTo>
                    <a:pt x="1311543" y="1290589"/>
                    <a:pt x="1287223" y="1292211"/>
                    <a:pt x="1271009" y="1306806"/>
                  </a:cubicBezTo>
                  <a:cubicBezTo>
                    <a:pt x="1259660" y="1318157"/>
                    <a:pt x="1136437" y="1443026"/>
                    <a:pt x="1125088" y="1454378"/>
                  </a:cubicBezTo>
                  <a:cubicBezTo>
                    <a:pt x="1123467" y="1456000"/>
                    <a:pt x="1121845" y="1456000"/>
                    <a:pt x="1121845" y="1457621"/>
                  </a:cubicBezTo>
                  <a:cubicBezTo>
                    <a:pt x="1104011" y="1473838"/>
                    <a:pt x="1087797" y="1491676"/>
                    <a:pt x="1071584" y="1507893"/>
                  </a:cubicBezTo>
                  <a:cubicBezTo>
                    <a:pt x="1022943" y="1556543"/>
                    <a:pt x="974303" y="1605194"/>
                    <a:pt x="925662" y="1653844"/>
                  </a:cubicBezTo>
                  <a:cubicBezTo>
                    <a:pt x="912691" y="1666817"/>
                    <a:pt x="889993" y="1666817"/>
                    <a:pt x="877022" y="1653844"/>
                  </a:cubicBezTo>
                  <a:cubicBezTo>
                    <a:pt x="864051" y="1640870"/>
                    <a:pt x="864051" y="1619789"/>
                    <a:pt x="877022" y="1606815"/>
                  </a:cubicBezTo>
                  <a:cubicBezTo>
                    <a:pt x="878643" y="1606815"/>
                    <a:pt x="878643" y="1605194"/>
                    <a:pt x="878643" y="1605194"/>
                  </a:cubicBezTo>
                  <a:cubicBezTo>
                    <a:pt x="885128" y="1597085"/>
                    <a:pt x="893235" y="1590599"/>
                    <a:pt x="899721" y="1584112"/>
                  </a:cubicBezTo>
                  <a:cubicBezTo>
                    <a:pt x="914313" y="1569517"/>
                    <a:pt x="914313" y="1546813"/>
                    <a:pt x="899721" y="1532218"/>
                  </a:cubicBezTo>
                  <a:cubicBezTo>
                    <a:pt x="886750" y="1519245"/>
                    <a:pt x="862430" y="1519245"/>
                    <a:pt x="849459" y="1532218"/>
                  </a:cubicBezTo>
                  <a:cubicBezTo>
                    <a:pt x="834867" y="1546813"/>
                    <a:pt x="820275" y="1561408"/>
                    <a:pt x="805682" y="1576003"/>
                  </a:cubicBezTo>
                  <a:cubicBezTo>
                    <a:pt x="792712" y="1585734"/>
                    <a:pt x="774877" y="1584112"/>
                    <a:pt x="763527" y="1572760"/>
                  </a:cubicBezTo>
                  <a:cubicBezTo>
                    <a:pt x="750557" y="1559787"/>
                    <a:pt x="750557" y="1537083"/>
                    <a:pt x="763527" y="1524110"/>
                  </a:cubicBezTo>
                  <a:cubicBezTo>
                    <a:pt x="768391" y="1519245"/>
                    <a:pt x="774877" y="1512758"/>
                    <a:pt x="781362" y="1506272"/>
                  </a:cubicBezTo>
                  <a:cubicBezTo>
                    <a:pt x="792712" y="1494920"/>
                    <a:pt x="804061" y="1483568"/>
                    <a:pt x="815410" y="1472216"/>
                  </a:cubicBezTo>
                  <a:cubicBezTo>
                    <a:pt x="828381" y="1457621"/>
                    <a:pt x="828381" y="1434918"/>
                    <a:pt x="815410" y="1420323"/>
                  </a:cubicBezTo>
                  <a:cubicBezTo>
                    <a:pt x="800818" y="1407349"/>
                    <a:pt x="778119" y="1407349"/>
                    <a:pt x="763527" y="1420323"/>
                  </a:cubicBezTo>
                  <a:cubicBezTo>
                    <a:pt x="735964" y="1449513"/>
                    <a:pt x="708401" y="1477081"/>
                    <a:pt x="679217" y="1504650"/>
                  </a:cubicBezTo>
                  <a:cubicBezTo>
                    <a:pt x="677596" y="1506272"/>
                    <a:pt x="675975" y="1509515"/>
                    <a:pt x="674353" y="1512758"/>
                  </a:cubicBezTo>
                  <a:cubicBezTo>
                    <a:pt x="646790" y="1538705"/>
                    <a:pt x="620849" y="1564652"/>
                    <a:pt x="594907" y="1592220"/>
                  </a:cubicBezTo>
                  <a:cubicBezTo>
                    <a:pt x="581936" y="1605194"/>
                    <a:pt x="559237" y="1605194"/>
                    <a:pt x="546267" y="1592220"/>
                  </a:cubicBezTo>
                  <a:cubicBezTo>
                    <a:pt x="534917" y="1579247"/>
                    <a:pt x="533296" y="1559787"/>
                    <a:pt x="544645" y="1546813"/>
                  </a:cubicBezTo>
                  <a:cubicBezTo>
                    <a:pt x="581936" y="1509515"/>
                    <a:pt x="624091" y="1468973"/>
                    <a:pt x="630577" y="1462486"/>
                  </a:cubicBezTo>
                  <a:cubicBezTo>
                    <a:pt x="645169" y="1446270"/>
                    <a:pt x="646790" y="1421945"/>
                    <a:pt x="632198" y="1408971"/>
                  </a:cubicBezTo>
                  <a:cubicBezTo>
                    <a:pt x="619227" y="1394376"/>
                    <a:pt x="594907" y="1395998"/>
                    <a:pt x="578694" y="1410593"/>
                  </a:cubicBezTo>
                  <a:cubicBezTo>
                    <a:pt x="572208" y="1417080"/>
                    <a:pt x="536539" y="1454378"/>
                    <a:pt x="500869" y="1490055"/>
                  </a:cubicBezTo>
                  <a:cubicBezTo>
                    <a:pt x="500869" y="1490055"/>
                    <a:pt x="500869" y="1490055"/>
                    <a:pt x="500869" y="1488433"/>
                  </a:cubicBezTo>
                  <a:cubicBezTo>
                    <a:pt x="491141" y="1498163"/>
                    <a:pt x="481413" y="1507893"/>
                    <a:pt x="471685" y="1517623"/>
                  </a:cubicBezTo>
                  <a:cubicBezTo>
                    <a:pt x="458714" y="1530597"/>
                    <a:pt x="437636" y="1530597"/>
                    <a:pt x="424665" y="1517623"/>
                  </a:cubicBezTo>
                  <a:cubicBezTo>
                    <a:pt x="413316" y="1507893"/>
                    <a:pt x="411695" y="1490055"/>
                    <a:pt x="419801" y="1477081"/>
                  </a:cubicBezTo>
                  <a:cubicBezTo>
                    <a:pt x="440879" y="1456000"/>
                    <a:pt x="458714" y="1438161"/>
                    <a:pt x="461957" y="1434918"/>
                  </a:cubicBezTo>
                  <a:cubicBezTo>
                    <a:pt x="478170" y="1418701"/>
                    <a:pt x="478170" y="1394376"/>
                    <a:pt x="465199" y="1381403"/>
                  </a:cubicBezTo>
                  <a:cubicBezTo>
                    <a:pt x="450607" y="1366808"/>
                    <a:pt x="426287" y="1368429"/>
                    <a:pt x="411695" y="1383024"/>
                  </a:cubicBezTo>
                  <a:cubicBezTo>
                    <a:pt x="408452" y="1386268"/>
                    <a:pt x="392238" y="1402484"/>
                    <a:pt x="374404" y="1420323"/>
                  </a:cubicBezTo>
                  <a:cubicBezTo>
                    <a:pt x="374404" y="1420323"/>
                    <a:pt x="374404" y="1420323"/>
                    <a:pt x="372782" y="1420323"/>
                  </a:cubicBezTo>
                  <a:cubicBezTo>
                    <a:pt x="353326" y="1439783"/>
                    <a:pt x="333870" y="1460865"/>
                    <a:pt x="312792" y="1480325"/>
                  </a:cubicBezTo>
                  <a:cubicBezTo>
                    <a:pt x="299822" y="1493298"/>
                    <a:pt x="278744" y="1493298"/>
                    <a:pt x="265773" y="1480325"/>
                  </a:cubicBezTo>
                  <a:cubicBezTo>
                    <a:pt x="252802" y="1467351"/>
                    <a:pt x="252802" y="1446270"/>
                    <a:pt x="265773" y="1433296"/>
                  </a:cubicBezTo>
                  <a:cubicBezTo>
                    <a:pt x="270637" y="1428431"/>
                    <a:pt x="273880" y="1423566"/>
                    <a:pt x="278744" y="1420323"/>
                  </a:cubicBezTo>
                  <a:cubicBezTo>
                    <a:pt x="291715" y="1405728"/>
                    <a:pt x="304686" y="1392754"/>
                    <a:pt x="319278" y="1379781"/>
                  </a:cubicBezTo>
                  <a:cubicBezTo>
                    <a:pt x="324142" y="1374916"/>
                    <a:pt x="327384" y="1371673"/>
                    <a:pt x="329006" y="1370051"/>
                  </a:cubicBezTo>
                  <a:cubicBezTo>
                    <a:pt x="343598" y="1353834"/>
                    <a:pt x="345219" y="1329509"/>
                    <a:pt x="332249" y="1314914"/>
                  </a:cubicBezTo>
                  <a:cubicBezTo>
                    <a:pt x="317656" y="1301941"/>
                    <a:pt x="293336" y="1301941"/>
                    <a:pt x="277123" y="1318157"/>
                  </a:cubicBezTo>
                  <a:cubicBezTo>
                    <a:pt x="275501" y="1319779"/>
                    <a:pt x="272259" y="1323022"/>
                    <a:pt x="267395" y="1327887"/>
                  </a:cubicBezTo>
                  <a:cubicBezTo>
                    <a:pt x="254424" y="1334374"/>
                    <a:pt x="238210" y="1332753"/>
                    <a:pt x="228482" y="1321401"/>
                  </a:cubicBezTo>
                  <a:cubicBezTo>
                    <a:pt x="215511" y="1308427"/>
                    <a:pt x="215511" y="1287346"/>
                    <a:pt x="228482" y="1274372"/>
                  </a:cubicBezTo>
                  <a:cubicBezTo>
                    <a:pt x="252802" y="1248426"/>
                    <a:pt x="278744" y="1222479"/>
                    <a:pt x="304686" y="1196532"/>
                  </a:cubicBezTo>
                  <a:cubicBezTo>
                    <a:pt x="317656" y="1183559"/>
                    <a:pt x="338734" y="1183559"/>
                    <a:pt x="351705" y="1196532"/>
                  </a:cubicBezTo>
                  <a:cubicBezTo>
                    <a:pt x="364675" y="1209505"/>
                    <a:pt x="364675" y="1230587"/>
                    <a:pt x="353326" y="1243560"/>
                  </a:cubicBezTo>
                  <a:cubicBezTo>
                    <a:pt x="338734" y="1259777"/>
                    <a:pt x="338734" y="1282481"/>
                    <a:pt x="351705" y="1297076"/>
                  </a:cubicBezTo>
                  <a:cubicBezTo>
                    <a:pt x="364675" y="1310049"/>
                    <a:pt x="388996" y="1308427"/>
                    <a:pt x="405209" y="1293832"/>
                  </a:cubicBezTo>
                  <a:cubicBezTo>
                    <a:pt x="416559" y="1282481"/>
                    <a:pt x="539781" y="1157612"/>
                    <a:pt x="552752" y="1146260"/>
                  </a:cubicBezTo>
                  <a:cubicBezTo>
                    <a:pt x="567344" y="1131665"/>
                    <a:pt x="568966" y="1107340"/>
                    <a:pt x="554373" y="1092745"/>
                  </a:cubicBezTo>
                  <a:cubicBezTo>
                    <a:pt x="541403" y="1079771"/>
                    <a:pt x="517082" y="1079771"/>
                    <a:pt x="500869" y="1095988"/>
                  </a:cubicBezTo>
                  <a:cubicBezTo>
                    <a:pt x="497626" y="1099232"/>
                    <a:pt x="476549" y="1120313"/>
                    <a:pt x="452228" y="1144638"/>
                  </a:cubicBezTo>
                  <a:cubicBezTo>
                    <a:pt x="445743" y="1151125"/>
                    <a:pt x="439258" y="1157612"/>
                    <a:pt x="432772" y="1165720"/>
                  </a:cubicBezTo>
                  <a:cubicBezTo>
                    <a:pt x="419801" y="1177072"/>
                    <a:pt x="397102" y="1177072"/>
                    <a:pt x="384132" y="1165720"/>
                  </a:cubicBezTo>
                  <a:cubicBezTo>
                    <a:pt x="371161" y="1152747"/>
                    <a:pt x="371161" y="1130043"/>
                    <a:pt x="384132" y="1117070"/>
                  </a:cubicBezTo>
                  <a:cubicBezTo>
                    <a:pt x="390617" y="1112205"/>
                    <a:pt x="395481" y="1107340"/>
                    <a:pt x="400345" y="1100853"/>
                  </a:cubicBezTo>
                  <a:cubicBezTo>
                    <a:pt x="405209" y="1095988"/>
                    <a:pt x="410073" y="1092745"/>
                    <a:pt x="414937" y="1087880"/>
                  </a:cubicBezTo>
                  <a:cubicBezTo>
                    <a:pt x="414937" y="1087880"/>
                    <a:pt x="414937" y="1087880"/>
                    <a:pt x="413316" y="1087880"/>
                  </a:cubicBezTo>
                  <a:cubicBezTo>
                    <a:pt x="455471" y="1045716"/>
                    <a:pt x="520325" y="980849"/>
                    <a:pt x="528432" y="972741"/>
                  </a:cubicBezTo>
                  <a:cubicBezTo>
                    <a:pt x="543024" y="958146"/>
                    <a:pt x="544645" y="933821"/>
                    <a:pt x="530053" y="919226"/>
                  </a:cubicBezTo>
                  <a:cubicBezTo>
                    <a:pt x="517082" y="906252"/>
                    <a:pt x="492762" y="907874"/>
                    <a:pt x="476549" y="922469"/>
                  </a:cubicBezTo>
                  <a:cubicBezTo>
                    <a:pt x="466821" y="932199"/>
                    <a:pt x="364675" y="1034365"/>
                    <a:pt x="337113" y="1063555"/>
                  </a:cubicBezTo>
                  <a:cubicBezTo>
                    <a:pt x="324142" y="1073285"/>
                    <a:pt x="304686" y="1071663"/>
                    <a:pt x="293336" y="1060311"/>
                  </a:cubicBezTo>
                  <a:cubicBezTo>
                    <a:pt x="281987" y="1047338"/>
                    <a:pt x="280365" y="1027878"/>
                    <a:pt x="290093" y="1014905"/>
                  </a:cubicBezTo>
                  <a:cubicBezTo>
                    <a:pt x="320899" y="985714"/>
                    <a:pt x="346841" y="958146"/>
                    <a:pt x="353326" y="953281"/>
                  </a:cubicBezTo>
                  <a:cubicBezTo>
                    <a:pt x="367918" y="938686"/>
                    <a:pt x="369540" y="914361"/>
                    <a:pt x="354947" y="899766"/>
                  </a:cubicBezTo>
                  <a:cubicBezTo>
                    <a:pt x="341977" y="885171"/>
                    <a:pt x="317656" y="886792"/>
                    <a:pt x="301443" y="903009"/>
                  </a:cubicBezTo>
                  <a:cubicBezTo>
                    <a:pt x="296579" y="906252"/>
                    <a:pt x="275501" y="928956"/>
                    <a:pt x="249560" y="954903"/>
                  </a:cubicBezTo>
                  <a:cubicBezTo>
                    <a:pt x="226861" y="977606"/>
                    <a:pt x="202541" y="1000309"/>
                    <a:pt x="179842" y="1024635"/>
                  </a:cubicBezTo>
                  <a:cubicBezTo>
                    <a:pt x="166871" y="1037608"/>
                    <a:pt x="145793" y="1037608"/>
                    <a:pt x="132823" y="1024635"/>
                  </a:cubicBezTo>
                  <a:cubicBezTo>
                    <a:pt x="119852" y="1011661"/>
                    <a:pt x="119852" y="988958"/>
                    <a:pt x="132823" y="975984"/>
                  </a:cubicBezTo>
                  <a:cubicBezTo>
                    <a:pt x="147415" y="961389"/>
                    <a:pt x="163628" y="945173"/>
                    <a:pt x="178220" y="930578"/>
                  </a:cubicBezTo>
                  <a:cubicBezTo>
                    <a:pt x="186327" y="922469"/>
                    <a:pt x="194434" y="914361"/>
                    <a:pt x="202541" y="906252"/>
                  </a:cubicBezTo>
                  <a:cubicBezTo>
                    <a:pt x="207405" y="901387"/>
                    <a:pt x="210647" y="898144"/>
                    <a:pt x="212269" y="896522"/>
                  </a:cubicBezTo>
                  <a:cubicBezTo>
                    <a:pt x="226861" y="881927"/>
                    <a:pt x="228482" y="857602"/>
                    <a:pt x="213890" y="843007"/>
                  </a:cubicBezTo>
                  <a:cubicBezTo>
                    <a:pt x="200919" y="830034"/>
                    <a:pt x="176599" y="830034"/>
                    <a:pt x="160386" y="846251"/>
                  </a:cubicBezTo>
                  <a:cubicBezTo>
                    <a:pt x="158764" y="849494"/>
                    <a:pt x="149036" y="857602"/>
                    <a:pt x="136065" y="870576"/>
                  </a:cubicBezTo>
                  <a:cubicBezTo>
                    <a:pt x="123095" y="880306"/>
                    <a:pt x="103638" y="880306"/>
                    <a:pt x="92289" y="868954"/>
                  </a:cubicBezTo>
                  <a:cubicBezTo>
                    <a:pt x="79318" y="855981"/>
                    <a:pt x="79318" y="833277"/>
                    <a:pt x="92289" y="820304"/>
                  </a:cubicBezTo>
                  <a:cubicBezTo>
                    <a:pt x="92289" y="820304"/>
                    <a:pt x="92289" y="820304"/>
                    <a:pt x="93910" y="818682"/>
                  </a:cubicBezTo>
                  <a:cubicBezTo>
                    <a:pt x="150657" y="761924"/>
                    <a:pt x="209026" y="703543"/>
                    <a:pt x="265773" y="646785"/>
                  </a:cubicBezTo>
                  <a:cubicBezTo>
                    <a:pt x="307928" y="604621"/>
                    <a:pt x="351705" y="560836"/>
                    <a:pt x="393860" y="518672"/>
                  </a:cubicBezTo>
                  <a:cubicBezTo>
                    <a:pt x="395481" y="518672"/>
                    <a:pt x="395481" y="517051"/>
                    <a:pt x="397102" y="515429"/>
                  </a:cubicBezTo>
                  <a:cubicBezTo>
                    <a:pt x="410073" y="504077"/>
                    <a:pt x="533296" y="379209"/>
                    <a:pt x="544645" y="367857"/>
                  </a:cubicBezTo>
                  <a:cubicBezTo>
                    <a:pt x="560859" y="353262"/>
                    <a:pt x="560859" y="328937"/>
                    <a:pt x="547888" y="314342"/>
                  </a:cubicBezTo>
                  <a:cubicBezTo>
                    <a:pt x="533296" y="301368"/>
                    <a:pt x="508976" y="301368"/>
                    <a:pt x="494383" y="317585"/>
                  </a:cubicBezTo>
                  <a:cubicBezTo>
                    <a:pt x="492762" y="317585"/>
                    <a:pt x="491141" y="320828"/>
                    <a:pt x="489519" y="322450"/>
                  </a:cubicBezTo>
                  <a:cubicBezTo>
                    <a:pt x="479791" y="332180"/>
                    <a:pt x="470063" y="341910"/>
                    <a:pt x="460335" y="350018"/>
                  </a:cubicBezTo>
                  <a:cubicBezTo>
                    <a:pt x="447364" y="362992"/>
                    <a:pt x="426287" y="362992"/>
                    <a:pt x="413316" y="350018"/>
                  </a:cubicBezTo>
                  <a:cubicBezTo>
                    <a:pt x="400345" y="337045"/>
                    <a:pt x="400345" y="315963"/>
                    <a:pt x="413316" y="302990"/>
                  </a:cubicBezTo>
                  <a:cubicBezTo>
                    <a:pt x="432772" y="283530"/>
                    <a:pt x="452228" y="264070"/>
                    <a:pt x="471685" y="244610"/>
                  </a:cubicBezTo>
                  <a:cubicBezTo>
                    <a:pt x="546267" y="170013"/>
                    <a:pt x="619227" y="97037"/>
                    <a:pt x="693809" y="22440"/>
                  </a:cubicBezTo>
                  <a:cubicBezTo>
                    <a:pt x="700295" y="15954"/>
                    <a:pt x="708807" y="12710"/>
                    <a:pt x="717319" y="12710"/>
                  </a:cubicBezTo>
                  <a:close/>
                  <a:moveTo>
                    <a:pt x="1123242" y="0"/>
                  </a:moveTo>
                  <a:cubicBezTo>
                    <a:pt x="1132129" y="0"/>
                    <a:pt x="1141016" y="3232"/>
                    <a:pt x="1147479" y="9698"/>
                  </a:cubicBezTo>
                  <a:cubicBezTo>
                    <a:pt x="1160406" y="22629"/>
                    <a:pt x="1160406" y="43642"/>
                    <a:pt x="1147479" y="56573"/>
                  </a:cubicBezTo>
                  <a:cubicBezTo>
                    <a:pt x="1141016" y="61422"/>
                    <a:pt x="1136168" y="67887"/>
                    <a:pt x="1131321" y="72736"/>
                  </a:cubicBezTo>
                  <a:cubicBezTo>
                    <a:pt x="1118394" y="85667"/>
                    <a:pt x="1095772" y="85667"/>
                    <a:pt x="1082845" y="72736"/>
                  </a:cubicBezTo>
                  <a:cubicBezTo>
                    <a:pt x="1069918" y="59805"/>
                    <a:pt x="1069918" y="38793"/>
                    <a:pt x="1082845" y="25862"/>
                  </a:cubicBezTo>
                  <a:cubicBezTo>
                    <a:pt x="1089309" y="19396"/>
                    <a:pt x="1094156" y="14547"/>
                    <a:pt x="1099004" y="9698"/>
                  </a:cubicBezTo>
                  <a:cubicBezTo>
                    <a:pt x="1105467" y="3232"/>
                    <a:pt x="1114355" y="0"/>
                    <a:pt x="11232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95398"/>
                </a:gs>
                <a:gs pos="100000">
                  <a:srgbClr val="D9D9D9"/>
                </a:gs>
                <a:gs pos="59000">
                  <a:srgbClr val="395398"/>
                </a:gs>
                <a:gs pos="59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ValueShape2">
              <a:extLst>
                <a:ext uri="{FF2B5EF4-FFF2-40B4-BE49-F238E27FC236}">
                  <a16:creationId xmlns:a16="http://schemas.microsoft.com/office/drawing/2014/main" xmlns="" id="{5DB4148C-C140-4A91-B308-308A6882A6E0}"/>
                </a:ext>
              </a:extLst>
            </p:cNvPr>
            <p:cNvSpPr/>
            <p:nvPr/>
          </p:nvSpPr>
          <p:spPr bwMode="auto">
            <a:xfrm>
              <a:off x="4231210" y="1441310"/>
              <a:ext cx="1757237" cy="1756305"/>
            </a:xfrm>
            <a:custGeom>
              <a:avLst/>
              <a:gdLst>
                <a:gd name="connsiteX0" fmla="*/ 1148866 w 1757237"/>
                <a:gd name="connsiteY0" fmla="*/ 1533939 h 1756305"/>
                <a:gd name="connsiteX1" fmla="*/ 1174394 w 1757237"/>
                <a:gd name="connsiteY1" fmla="*/ 1543260 h 1756305"/>
                <a:gd name="connsiteX2" fmla="*/ 1171152 w 1757237"/>
                <a:gd name="connsiteY2" fmla="*/ 1596755 h 1756305"/>
                <a:gd name="connsiteX3" fmla="*/ 1025280 w 1757237"/>
                <a:gd name="connsiteY3" fmla="*/ 1744270 h 1756305"/>
                <a:gd name="connsiteX4" fmla="*/ 971793 w 1757237"/>
                <a:gd name="connsiteY4" fmla="*/ 1747512 h 1756305"/>
                <a:gd name="connsiteX5" fmla="*/ 973414 w 1757237"/>
                <a:gd name="connsiteY5" fmla="*/ 1694017 h 1756305"/>
                <a:gd name="connsiteX6" fmla="*/ 1120907 w 1757237"/>
                <a:gd name="connsiteY6" fmla="*/ 1546503 h 1756305"/>
                <a:gd name="connsiteX7" fmla="*/ 1148866 w 1757237"/>
                <a:gd name="connsiteY7" fmla="*/ 1533939 h 1756305"/>
                <a:gd name="connsiteX8" fmla="*/ 1271226 w 1757237"/>
                <a:gd name="connsiteY8" fmla="*/ 1422391 h 1756305"/>
                <a:gd name="connsiteX9" fmla="*/ 1294953 w 1757237"/>
                <a:gd name="connsiteY9" fmla="*/ 1432063 h 1756305"/>
                <a:gd name="connsiteX10" fmla="*/ 1294953 w 1757237"/>
                <a:gd name="connsiteY10" fmla="*/ 1478808 h 1756305"/>
                <a:gd name="connsiteX11" fmla="*/ 1262226 w 1757237"/>
                <a:gd name="connsiteY11" fmla="*/ 1511047 h 1756305"/>
                <a:gd name="connsiteX12" fmla="*/ 1214772 w 1757237"/>
                <a:gd name="connsiteY12" fmla="*/ 1511047 h 1756305"/>
                <a:gd name="connsiteX13" fmla="*/ 1214772 w 1757237"/>
                <a:gd name="connsiteY13" fmla="*/ 1464301 h 1756305"/>
                <a:gd name="connsiteX14" fmla="*/ 1247499 w 1757237"/>
                <a:gd name="connsiteY14" fmla="*/ 1432063 h 1756305"/>
                <a:gd name="connsiteX15" fmla="*/ 1271226 w 1757237"/>
                <a:gd name="connsiteY15" fmla="*/ 1422391 h 1756305"/>
                <a:gd name="connsiteX16" fmla="*/ 161651 w 1757237"/>
                <a:gd name="connsiteY16" fmla="*/ 1344427 h 1756305"/>
                <a:gd name="connsiteX17" fmla="*/ 187045 w 1757237"/>
                <a:gd name="connsiteY17" fmla="*/ 1354303 h 1756305"/>
                <a:gd name="connsiteX18" fmla="*/ 185433 w 1757237"/>
                <a:gd name="connsiteY18" fmla="*/ 1407509 h 1756305"/>
                <a:gd name="connsiteX19" fmla="*/ 166085 w 1757237"/>
                <a:gd name="connsiteY19" fmla="*/ 1426857 h 1756305"/>
                <a:gd name="connsiteX20" fmla="*/ 112879 w 1757237"/>
                <a:gd name="connsiteY20" fmla="*/ 1428469 h 1756305"/>
                <a:gd name="connsiteX21" fmla="*/ 114491 w 1757237"/>
                <a:gd name="connsiteY21" fmla="*/ 1375263 h 1756305"/>
                <a:gd name="connsiteX22" fmla="*/ 133839 w 1757237"/>
                <a:gd name="connsiteY22" fmla="*/ 1357528 h 1756305"/>
                <a:gd name="connsiteX23" fmla="*/ 161651 w 1757237"/>
                <a:gd name="connsiteY23" fmla="*/ 1344427 h 1756305"/>
                <a:gd name="connsiteX24" fmla="*/ 1556450 w 1757237"/>
                <a:gd name="connsiteY24" fmla="*/ 1142681 h 1756305"/>
                <a:gd name="connsiteX25" fmla="*/ 1582234 w 1757237"/>
                <a:gd name="connsiteY25" fmla="*/ 1152913 h 1756305"/>
                <a:gd name="connsiteX26" fmla="*/ 1580597 w 1757237"/>
                <a:gd name="connsiteY26" fmla="*/ 1206938 h 1756305"/>
                <a:gd name="connsiteX27" fmla="*/ 1560952 w 1757237"/>
                <a:gd name="connsiteY27" fmla="*/ 1226583 h 1756305"/>
                <a:gd name="connsiteX28" fmla="*/ 1506927 w 1757237"/>
                <a:gd name="connsiteY28" fmla="*/ 1228220 h 1756305"/>
                <a:gd name="connsiteX29" fmla="*/ 1508564 w 1757237"/>
                <a:gd name="connsiteY29" fmla="*/ 1174196 h 1756305"/>
                <a:gd name="connsiteX30" fmla="*/ 1528210 w 1757237"/>
                <a:gd name="connsiteY30" fmla="*/ 1154550 h 1756305"/>
                <a:gd name="connsiteX31" fmla="*/ 1556450 w 1757237"/>
                <a:gd name="connsiteY31" fmla="*/ 1142681 h 1756305"/>
                <a:gd name="connsiteX32" fmla="*/ 235138 w 1757237"/>
                <a:gd name="connsiteY32" fmla="*/ 1082715 h 1756305"/>
                <a:gd name="connsiteX33" fmla="*/ 258511 w 1757237"/>
                <a:gd name="connsiteY33" fmla="*/ 1092533 h 1756305"/>
                <a:gd name="connsiteX34" fmla="*/ 258511 w 1757237"/>
                <a:gd name="connsiteY34" fmla="*/ 1139987 h 1756305"/>
                <a:gd name="connsiteX35" fmla="*/ 226272 w 1757237"/>
                <a:gd name="connsiteY35" fmla="*/ 1172714 h 1756305"/>
                <a:gd name="connsiteX36" fmla="*/ 179527 w 1757237"/>
                <a:gd name="connsiteY36" fmla="*/ 1172714 h 1756305"/>
                <a:gd name="connsiteX37" fmla="*/ 179527 w 1757237"/>
                <a:gd name="connsiteY37" fmla="*/ 1125260 h 1756305"/>
                <a:gd name="connsiteX38" fmla="*/ 211765 w 1757237"/>
                <a:gd name="connsiteY38" fmla="*/ 1092533 h 1756305"/>
                <a:gd name="connsiteX39" fmla="*/ 235138 w 1757237"/>
                <a:gd name="connsiteY39" fmla="*/ 1082715 h 1756305"/>
                <a:gd name="connsiteX40" fmla="*/ 50091 w 1757237"/>
                <a:gd name="connsiteY40" fmla="*/ 876299 h 1756305"/>
                <a:gd name="connsiteX41" fmla="*/ 74329 w 1757237"/>
                <a:gd name="connsiteY41" fmla="*/ 885994 h 1756305"/>
                <a:gd name="connsiteX42" fmla="*/ 74329 w 1757237"/>
                <a:gd name="connsiteY42" fmla="*/ 934469 h 1756305"/>
                <a:gd name="connsiteX43" fmla="*/ 58170 w 1757237"/>
                <a:gd name="connsiteY43" fmla="*/ 950628 h 1756305"/>
                <a:gd name="connsiteX44" fmla="*/ 9695 w 1757237"/>
                <a:gd name="connsiteY44" fmla="*/ 950628 h 1756305"/>
                <a:gd name="connsiteX45" fmla="*/ 9695 w 1757237"/>
                <a:gd name="connsiteY45" fmla="*/ 902152 h 1756305"/>
                <a:gd name="connsiteX46" fmla="*/ 25853 w 1757237"/>
                <a:gd name="connsiteY46" fmla="*/ 885994 h 1756305"/>
                <a:gd name="connsiteX47" fmla="*/ 50091 w 1757237"/>
                <a:gd name="connsiteY47" fmla="*/ 876299 h 1756305"/>
                <a:gd name="connsiteX48" fmla="*/ 1652226 w 1757237"/>
                <a:gd name="connsiteY48" fmla="*/ 649278 h 1756305"/>
                <a:gd name="connsiteX49" fmla="*/ 1675953 w 1757237"/>
                <a:gd name="connsiteY49" fmla="*/ 658949 h 1756305"/>
                <a:gd name="connsiteX50" fmla="*/ 1675953 w 1757237"/>
                <a:gd name="connsiteY50" fmla="*/ 705695 h 1756305"/>
                <a:gd name="connsiteX51" fmla="*/ 1643226 w 1757237"/>
                <a:gd name="connsiteY51" fmla="*/ 737933 h 1756305"/>
                <a:gd name="connsiteX52" fmla="*/ 1595772 w 1757237"/>
                <a:gd name="connsiteY52" fmla="*/ 737933 h 1756305"/>
                <a:gd name="connsiteX53" fmla="*/ 1595772 w 1757237"/>
                <a:gd name="connsiteY53" fmla="*/ 691188 h 1756305"/>
                <a:gd name="connsiteX54" fmla="*/ 1628499 w 1757237"/>
                <a:gd name="connsiteY54" fmla="*/ 658949 h 1756305"/>
                <a:gd name="connsiteX55" fmla="*/ 1652226 w 1757237"/>
                <a:gd name="connsiteY55" fmla="*/ 649278 h 1756305"/>
                <a:gd name="connsiteX56" fmla="*/ 166078 w 1757237"/>
                <a:gd name="connsiteY56" fmla="*/ 562013 h 1756305"/>
                <a:gd name="connsiteX57" fmla="*/ 190252 w 1757237"/>
                <a:gd name="connsiteY57" fmla="*/ 571827 h 1756305"/>
                <a:gd name="connsiteX58" fmla="*/ 190252 w 1757237"/>
                <a:gd name="connsiteY58" fmla="*/ 619259 h 1756305"/>
                <a:gd name="connsiteX59" fmla="*/ 158020 w 1757237"/>
                <a:gd name="connsiteY59" fmla="*/ 653607 h 1756305"/>
                <a:gd name="connsiteX60" fmla="*/ 109673 w 1757237"/>
                <a:gd name="connsiteY60" fmla="*/ 653607 h 1756305"/>
                <a:gd name="connsiteX61" fmla="*/ 109673 w 1757237"/>
                <a:gd name="connsiteY61" fmla="*/ 604539 h 1756305"/>
                <a:gd name="connsiteX62" fmla="*/ 141904 w 1757237"/>
                <a:gd name="connsiteY62" fmla="*/ 571827 h 1756305"/>
                <a:gd name="connsiteX63" fmla="*/ 166078 w 1757237"/>
                <a:gd name="connsiteY63" fmla="*/ 562013 h 1756305"/>
                <a:gd name="connsiteX64" fmla="*/ 341273 w 1757237"/>
                <a:gd name="connsiteY64" fmla="*/ 388948 h 1756305"/>
                <a:gd name="connsiteX65" fmla="*/ 364792 w 1757237"/>
                <a:gd name="connsiteY65" fmla="*/ 398680 h 1756305"/>
                <a:gd name="connsiteX66" fmla="*/ 364792 w 1757237"/>
                <a:gd name="connsiteY66" fmla="*/ 445718 h 1756305"/>
                <a:gd name="connsiteX67" fmla="*/ 288558 w 1757237"/>
                <a:gd name="connsiteY67" fmla="*/ 521953 h 1756305"/>
                <a:gd name="connsiteX68" fmla="*/ 241519 w 1757237"/>
                <a:gd name="connsiteY68" fmla="*/ 521953 h 1756305"/>
                <a:gd name="connsiteX69" fmla="*/ 241519 w 1757237"/>
                <a:gd name="connsiteY69" fmla="*/ 474915 h 1756305"/>
                <a:gd name="connsiteX70" fmla="*/ 317754 w 1757237"/>
                <a:gd name="connsiteY70" fmla="*/ 398680 h 1756305"/>
                <a:gd name="connsiteX71" fmla="*/ 341273 w 1757237"/>
                <a:gd name="connsiteY71" fmla="*/ 388948 h 1756305"/>
                <a:gd name="connsiteX72" fmla="*/ 1724594 w 1757237"/>
                <a:gd name="connsiteY72" fmla="*/ 366723 h 1756305"/>
                <a:gd name="connsiteX73" fmla="*/ 1747505 w 1757237"/>
                <a:gd name="connsiteY73" fmla="*/ 376455 h 1756305"/>
                <a:gd name="connsiteX74" fmla="*/ 1747505 w 1757237"/>
                <a:gd name="connsiteY74" fmla="*/ 423493 h 1756305"/>
                <a:gd name="connsiteX75" fmla="*/ 1671271 w 1757237"/>
                <a:gd name="connsiteY75" fmla="*/ 499728 h 1756305"/>
                <a:gd name="connsiteX76" fmla="*/ 1624232 w 1757237"/>
                <a:gd name="connsiteY76" fmla="*/ 499728 h 1756305"/>
                <a:gd name="connsiteX77" fmla="*/ 1624232 w 1757237"/>
                <a:gd name="connsiteY77" fmla="*/ 452690 h 1756305"/>
                <a:gd name="connsiteX78" fmla="*/ 1700467 w 1757237"/>
                <a:gd name="connsiteY78" fmla="*/ 376455 h 1756305"/>
                <a:gd name="connsiteX79" fmla="*/ 1724594 w 1757237"/>
                <a:gd name="connsiteY79" fmla="*/ 366723 h 1756305"/>
                <a:gd name="connsiteX80" fmla="*/ 1382900 w 1757237"/>
                <a:gd name="connsiteY80" fmla="*/ 132938 h 1756305"/>
                <a:gd name="connsiteX81" fmla="*/ 1406273 w 1757237"/>
                <a:gd name="connsiteY81" fmla="*/ 141400 h 1756305"/>
                <a:gd name="connsiteX82" fmla="*/ 1406273 w 1757237"/>
                <a:gd name="connsiteY82" fmla="*/ 189758 h 1756305"/>
                <a:gd name="connsiteX83" fmla="*/ 1374034 w 1757237"/>
                <a:gd name="connsiteY83" fmla="*/ 221997 h 1756305"/>
                <a:gd name="connsiteX84" fmla="*/ 1327289 w 1757237"/>
                <a:gd name="connsiteY84" fmla="*/ 221997 h 1756305"/>
                <a:gd name="connsiteX85" fmla="*/ 1327289 w 1757237"/>
                <a:gd name="connsiteY85" fmla="*/ 175251 h 1756305"/>
                <a:gd name="connsiteX86" fmla="*/ 1359527 w 1757237"/>
                <a:gd name="connsiteY86" fmla="*/ 141400 h 1756305"/>
                <a:gd name="connsiteX87" fmla="*/ 1382900 w 1757237"/>
                <a:gd name="connsiteY87" fmla="*/ 132938 h 1756305"/>
                <a:gd name="connsiteX88" fmla="*/ 855850 w 1757237"/>
                <a:gd name="connsiteY88" fmla="*/ 69841 h 1756305"/>
                <a:gd name="connsiteX89" fmla="*/ 879223 w 1757237"/>
                <a:gd name="connsiteY89" fmla="*/ 79512 h 1756305"/>
                <a:gd name="connsiteX90" fmla="*/ 879223 w 1757237"/>
                <a:gd name="connsiteY90" fmla="*/ 126258 h 1756305"/>
                <a:gd name="connsiteX91" fmla="*/ 846984 w 1757237"/>
                <a:gd name="connsiteY91" fmla="*/ 158497 h 1756305"/>
                <a:gd name="connsiteX92" fmla="*/ 800239 w 1757237"/>
                <a:gd name="connsiteY92" fmla="*/ 158497 h 1756305"/>
                <a:gd name="connsiteX93" fmla="*/ 800239 w 1757237"/>
                <a:gd name="connsiteY93" fmla="*/ 111751 h 1756305"/>
                <a:gd name="connsiteX94" fmla="*/ 832477 w 1757237"/>
                <a:gd name="connsiteY94" fmla="*/ 79512 h 1756305"/>
                <a:gd name="connsiteX95" fmla="*/ 855850 w 1757237"/>
                <a:gd name="connsiteY95" fmla="*/ 69841 h 1756305"/>
                <a:gd name="connsiteX96" fmla="*/ 717319 w 1757237"/>
                <a:gd name="connsiteY96" fmla="*/ 12710 h 1756305"/>
                <a:gd name="connsiteX97" fmla="*/ 740828 w 1757237"/>
                <a:gd name="connsiteY97" fmla="*/ 22440 h 1756305"/>
                <a:gd name="connsiteX98" fmla="*/ 744071 w 1757237"/>
                <a:gd name="connsiteY98" fmla="*/ 66225 h 1756305"/>
                <a:gd name="connsiteX99" fmla="*/ 739207 w 1757237"/>
                <a:gd name="connsiteY99" fmla="*/ 69469 h 1756305"/>
                <a:gd name="connsiteX100" fmla="*/ 591664 w 1757237"/>
                <a:gd name="connsiteY100" fmla="*/ 217041 h 1756305"/>
                <a:gd name="connsiteX101" fmla="*/ 590043 w 1757237"/>
                <a:gd name="connsiteY101" fmla="*/ 270556 h 1756305"/>
                <a:gd name="connsiteX102" fmla="*/ 643548 w 1757237"/>
                <a:gd name="connsiteY102" fmla="*/ 268935 h 1756305"/>
                <a:gd name="connsiteX103" fmla="*/ 693809 w 1757237"/>
                <a:gd name="connsiteY103" fmla="*/ 217041 h 1756305"/>
                <a:gd name="connsiteX104" fmla="*/ 693809 w 1757237"/>
                <a:gd name="connsiteY104" fmla="*/ 218663 h 1756305"/>
                <a:gd name="connsiteX105" fmla="*/ 701916 w 1757237"/>
                <a:gd name="connsiteY105" fmla="*/ 210554 h 1756305"/>
                <a:gd name="connsiteX106" fmla="*/ 748935 w 1757237"/>
                <a:gd name="connsiteY106" fmla="*/ 210554 h 1756305"/>
                <a:gd name="connsiteX107" fmla="*/ 748935 w 1757237"/>
                <a:gd name="connsiteY107" fmla="*/ 257583 h 1756305"/>
                <a:gd name="connsiteX108" fmla="*/ 748935 w 1757237"/>
                <a:gd name="connsiteY108" fmla="*/ 259205 h 1756305"/>
                <a:gd name="connsiteX109" fmla="*/ 614363 w 1757237"/>
                <a:gd name="connsiteY109" fmla="*/ 393803 h 1756305"/>
                <a:gd name="connsiteX110" fmla="*/ 611121 w 1757237"/>
                <a:gd name="connsiteY110" fmla="*/ 447319 h 1756305"/>
                <a:gd name="connsiteX111" fmla="*/ 666246 w 1757237"/>
                <a:gd name="connsiteY111" fmla="*/ 445697 h 1756305"/>
                <a:gd name="connsiteX112" fmla="*/ 748935 w 1757237"/>
                <a:gd name="connsiteY112" fmla="*/ 362992 h 1756305"/>
                <a:gd name="connsiteX113" fmla="*/ 821896 w 1757237"/>
                <a:gd name="connsiteY113" fmla="*/ 286773 h 1756305"/>
                <a:gd name="connsiteX114" fmla="*/ 1006730 w 1757237"/>
                <a:gd name="connsiteY114" fmla="*/ 101902 h 1756305"/>
                <a:gd name="connsiteX115" fmla="*/ 1053749 w 1757237"/>
                <a:gd name="connsiteY115" fmla="*/ 101902 h 1756305"/>
                <a:gd name="connsiteX116" fmla="*/ 1053749 w 1757237"/>
                <a:gd name="connsiteY116" fmla="*/ 148931 h 1756305"/>
                <a:gd name="connsiteX117" fmla="*/ 1037535 w 1757237"/>
                <a:gd name="connsiteY117" fmla="*/ 165148 h 1756305"/>
                <a:gd name="connsiteX118" fmla="*/ 1019700 w 1757237"/>
                <a:gd name="connsiteY118" fmla="*/ 184608 h 1756305"/>
                <a:gd name="connsiteX119" fmla="*/ 1016458 w 1757237"/>
                <a:gd name="connsiteY119" fmla="*/ 238123 h 1756305"/>
                <a:gd name="connsiteX120" fmla="*/ 1069962 w 1757237"/>
                <a:gd name="connsiteY120" fmla="*/ 234880 h 1756305"/>
                <a:gd name="connsiteX121" fmla="*/ 1089418 w 1757237"/>
                <a:gd name="connsiteY121" fmla="*/ 215419 h 1756305"/>
                <a:gd name="connsiteX122" fmla="*/ 1091040 w 1757237"/>
                <a:gd name="connsiteY122" fmla="*/ 213798 h 1756305"/>
                <a:gd name="connsiteX123" fmla="*/ 1228854 w 1757237"/>
                <a:gd name="connsiteY123" fmla="*/ 75956 h 1756305"/>
                <a:gd name="connsiteX124" fmla="*/ 1275873 w 1757237"/>
                <a:gd name="connsiteY124" fmla="*/ 75956 h 1756305"/>
                <a:gd name="connsiteX125" fmla="*/ 1275873 w 1757237"/>
                <a:gd name="connsiteY125" fmla="*/ 122984 h 1756305"/>
                <a:gd name="connsiteX126" fmla="*/ 1173729 w 1757237"/>
                <a:gd name="connsiteY126" fmla="*/ 225149 h 1756305"/>
                <a:gd name="connsiteX127" fmla="*/ 1175350 w 1757237"/>
                <a:gd name="connsiteY127" fmla="*/ 225149 h 1756305"/>
                <a:gd name="connsiteX128" fmla="*/ 1165622 w 1757237"/>
                <a:gd name="connsiteY128" fmla="*/ 234880 h 1756305"/>
                <a:gd name="connsiteX129" fmla="*/ 1162379 w 1757237"/>
                <a:gd name="connsiteY129" fmla="*/ 288395 h 1756305"/>
                <a:gd name="connsiteX130" fmla="*/ 1215884 w 1757237"/>
                <a:gd name="connsiteY130" fmla="*/ 286773 h 1756305"/>
                <a:gd name="connsiteX131" fmla="*/ 1249932 w 1757237"/>
                <a:gd name="connsiteY131" fmla="*/ 252718 h 1756305"/>
                <a:gd name="connsiteX132" fmla="*/ 1292087 w 1757237"/>
                <a:gd name="connsiteY132" fmla="*/ 255961 h 1756305"/>
                <a:gd name="connsiteX133" fmla="*/ 1292087 w 1757237"/>
                <a:gd name="connsiteY133" fmla="*/ 304611 h 1756305"/>
                <a:gd name="connsiteX134" fmla="*/ 1283980 w 1757237"/>
                <a:gd name="connsiteY134" fmla="*/ 312720 h 1756305"/>
                <a:gd name="connsiteX135" fmla="*/ 1228854 w 1757237"/>
                <a:gd name="connsiteY135" fmla="*/ 367857 h 1756305"/>
                <a:gd name="connsiteX136" fmla="*/ 1225612 w 1757237"/>
                <a:gd name="connsiteY136" fmla="*/ 421372 h 1756305"/>
                <a:gd name="connsiteX137" fmla="*/ 1279116 w 1757237"/>
                <a:gd name="connsiteY137" fmla="*/ 419750 h 1756305"/>
                <a:gd name="connsiteX138" fmla="*/ 1426659 w 1757237"/>
                <a:gd name="connsiteY138" fmla="*/ 272178 h 1756305"/>
                <a:gd name="connsiteX139" fmla="*/ 1429902 w 1757237"/>
                <a:gd name="connsiteY139" fmla="*/ 268935 h 1756305"/>
                <a:gd name="connsiteX140" fmla="*/ 1488270 w 1757237"/>
                <a:gd name="connsiteY140" fmla="*/ 210554 h 1756305"/>
                <a:gd name="connsiteX141" fmla="*/ 1535289 w 1757237"/>
                <a:gd name="connsiteY141" fmla="*/ 210554 h 1756305"/>
                <a:gd name="connsiteX142" fmla="*/ 1535289 w 1757237"/>
                <a:gd name="connsiteY142" fmla="*/ 257583 h 1756305"/>
                <a:gd name="connsiteX143" fmla="*/ 1421795 w 1757237"/>
                <a:gd name="connsiteY143" fmla="*/ 371100 h 1756305"/>
                <a:gd name="connsiteX144" fmla="*/ 1369912 w 1757237"/>
                <a:gd name="connsiteY144" fmla="*/ 422994 h 1756305"/>
                <a:gd name="connsiteX145" fmla="*/ 1366669 w 1757237"/>
                <a:gd name="connsiteY145" fmla="*/ 476509 h 1756305"/>
                <a:gd name="connsiteX146" fmla="*/ 1420173 w 1757237"/>
                <a:gd name="connsiteY146" fmla="*/ 474887 h 1756305"/>
                <a:gd name="connsiteX147" fmla="*/ 1488270 w 1757237"/>
                <a:gd name="connsiteY147" fmla="*/ 406777 h 1756305"/>
                <a:gd name="connsiteX148" fmla="*/ 1532047 w 1757237"/>
                <a:gd name="connsiteY148" fmla="*/ 410020 h 1756305"/>
                <a:gd name="connsiteX149" fmla="*/ 1533668 w 1757237"/>
                <a:gd name="connsiteY149" fmla="*/ 453805 h 1756305"/>
                <a:gd name="connsiteX150" fmla="*/ 1465571 w 1757237"/>
                <a:gd name="connsiteY150" fmla="*/ 523537 h 1756305"/>
                <a:gd name="connsiteX151" fmla="*/ 1462329 w 1757237"/>
                <a:gd name="connsiteY151" fmla="*/ 577053 h 1756305"/>
                <a:gd name="connsiteX152" fmla="*/ 1515833 w 1757237"/>
                <a:gd name="connsiteY152" fmla="*/ 575431 h 1756305"/>
                <a:gd name="connsiteX153" fmla="*/ 1530425 w 1757237"/>
                <a:gd name="connsiteY153" fmla="*/ 560836 h 1756305"/>
                <a:gd name="connsiteX154" fmla="*/ 1540153 w 1757237"/>
                <a:gd name="connsiteY154" fmla="*/ 551106 h 1756305"/>
                <a:gd name="connsiteX155" fmla="*/ 1587172 w 1757237"/>
                <a:gd name="connsiteY155" fmla="*/ 551106 h 1756305"/>
                <a:gd name="connsiteX156" fmla="*/ 1587172 w 1757237"/>
                <a:gd name="connsiteY156" fmla="*/ 598134 h 1756305"/>
                <a:gd name="connsiteX157" fmla="*/ 1551503 w 1757237"/>
                <a:gd name="connsiteY157" fmla="*/ 633811 h 1756305"/>
                <a:gd name="connsiteX158" fmla="*/ 1549881 w 1757237"/>
                <a:gd name="connsiteY158" fmla="*/ 635433 h 1756305"/>
                <a:gd name="connsiteX159" fmla="*/ 1402339 w 1757237"/>
                <a:gd name="connsiteY159" fmla="*/ 783005 h 1756305"/>
                <a:gd name="connsiteX160" fmla="*/ 1399096 w 1757237"/>
                <a:gd name="connsiteY160" fmla="*/ 836520 h 1756305"/>
                <a:gd name="connsiteX161" fmla="*/ 1452600 w 1757237"/>
                <a:gd name="connsiteY161" fmla="*/ 834898 h 1756305"/>
                <a:gd name="connsiteX162" fmla="*/ 1486649 w 1757237"/>
                <a:gd name="connsiteY162" fmla="*/ 800843 h 1756305"/>
                <a:gd name="connsiteX163" fmla="*/ 1533668 w 1757237"/>
                <a:gd name="connsiteY163" fmla="*/ 800843 h 1756305"/>
                <a:gd name="connsiteX164" fmla="*/ 1533668 w 1757237"/>
                <a:gd name="connsiteY164" fmla="*/ 847872 h 1756305"/>
                <a:gd name="connsiteX165" fmla="*/ 1426659 w 1757237"/>
                <a:gd name="connsiteY165" fmla="*/ 954902 h 1756305"/>
                <a:gd name="connsiteX166" fmla="*/ 1423416 w 1757237"/>
                <a:gd name="connsiteY166" fmla="*/ 1008418 h 1756305"/>
                <a:gd name="connsiteX167" fmla="*/ 1476921 w 1757237"/>
                <a:gd name="connsiteY167" fmla="*/ 1006796 h 1756305"/>
                <a:gd name="connsiteX168" fmla="*/ 1512590 w 1757237"/>
                <a:gd name="connsiteY168" fmla="*/ 971119 h 1756305"/>
                <a:gd name="connsiteX169" fmla="*/ 1559609 w 1757237"/>
                <a:gd name="connsiteY169" fmla="*/ 971119 h 1756305"/>
                <a:gd name="connsiteX170" fmla="*/ 1559609 w 1757237"/>
                <a:gd name="connsiteY170" fmla="*/ 1019769 h 1756305"/>
                <a:gd name="connsiteX171" fmla="*/ 1551503 w 1757237"/>
                <a:gd name="connsiteY171" fmla="*/ 1026256 h 1756305"/>
                <a:gd name="connsiteX172" fmla="*/ 1499620 w 1757237"/>
                <a:gd name="connsiteY172" fmla="*/ 1078149 h 1756305"/>
                <a:gd name="connsiteX173" fmla="*/ 1499620 w 1757237"/>
                <a:gd name="connsiteY173" fmla="*/ 1079771 h 1756305"/>
                <a:gd name="connsiteX174" fmla="*/ 1356941 w 1757237"/>
                <a:gd name="connsiteY174" fmla="*/ 1220857 h 1756305"/>
                <a:gd name="connsiteX175" fmla="*/ 1352077 w 1757237"/>
                <a:gd name="connsiteY175" fmla="*/ 1225722 h 1756305"/>
                <a:gd name="connsiteX176" fmla="*/ 1350456 w 1757237"/>
                <a:gd name="connsiteY176" fmla="*/ 1279237 h 1756305"/>
                <a:gd name="connsiteX177" fmla="*/ 1403960 w 1757237"/>
                <a:gd name="connsiteY177" fmla="*/ 1275994 h 1756305"/>
                <a:gd name="connsiteX178" fmla="*/ 1407203 w 1757237"/>
                <a:gd name="connsiteY178" fmla="*/ 1274372 h 1756305"/>
                <a:gd name="connsiteX179" fmla="*/ 1450979 w 1757237"/>
                <a:gd name="connsiteY179" fmla="*/ 1275994 h 1756305"/>
                <a:gd name="connsiteX180" fmla="*/ 1450979 w 1757237"/>
                <a:gd name="connsiteY180" fmla="*/ 1323022 h 1756305"/>
                <a:gd name="connsiteX181" fmla="*/ 1374776 w 1757237"/>
                <a:gd name="connsiteY181" fmla="*/ 1400863 h 1756305"/>
                <a:gd name="connsiteX182" fmla="*/ 1327757 w 1757237"/>
                <a:gd name="connsiteY182" fmla="*/ 1400863 h 1756305"/>
                <a:gd name="connsiteX183" fmla="*/ 1324514 w 1757237"/>
                <a:gd name="connsiteY183" fmla="*/ 1357078 h 1756305"/>
                <a:gd name="connsiteX184" fmla="*/ 1322893 w 1757237"/>
                <a:gd name="connsiteY184" fmla="*/ 1355456 h 1756305"/>
                <a:gd name="connsiteX185" fmla="*/ 1324514 w 1757237"/>
                <a:gd name="connsiteY185" fmla="*/ 1303562 h 1756305"/>
                <a:gd name="connsiteX186" fmla="*/ 1271009 w 1757237"/>
                <a:gd name="connsiteY186" fmla="*/ 1306806 h 1756305"/>
                <a:gd name="connsiteX187" fmla="*/ 1123467 w 1757237"/>
                <a:gd name="connsiteY187" fmla="*/ 1454378 h 1756305"/>
                <a:gd name="connsiteX188" fmla="*/ 1121845 w 1757237"/>
                <a:gd name="connsiteY188" fmla="*/ 1457621 h 1756305"/>
                <a:gd name="connsiteX189" fmla="*/ 1071584 w 1757237"/>
                <a:gd name="connsiteY189" fmla="*/ 1507893 h 1756305"/>
                <a:gd name="connsiteX190" fmla="*/ 925662 w 1757237"/>
                <a:gd name="connsiteY190" fmla="*/ 1653844 h 1756305"/>
                <a:gd name="connsiteX191" fmla="*/ 877022 w 1757237"/>
                <a:gd name="connsiteY191" fmla="*/ 1653844 h 1756305"/>
                <a:gd name="connsiteX192" fmla="*/ 877022 w 1757237"/>
                <a:gd name="connsiteY192" fmla="*/ 1606815 h 1756305"/>
                <a:gd name="connsiteX193" fmla="*/ 878643 w 1757237"/>
                <a:gd name="connsiteY193" fmla="*/ 1605194 h 1756305"/>
                <a:gd name="connsiteX194" fmla="*/ 899721 w 1757237"/>
                <a:gd name="connsiteY194" fmla="*/ 1584112 h 1756305"/>
                <a:gd name="connsiteX195" fmla="*/ 899721 w 1757237"/>
                <a:gd name="connsiteY195" fmla="*/ 1532218 h 1756305"/>
                <a:gd name="connsiteX196" fmla="*/ 849459 w 1757237"/>
                <a:gd name="connsiteY196" fmla="*/ 1532218 h 1756305"/>
                <a:gd name="connsiteX197" fmla="*/ 805682 w 1757237"/>
                <a:gd name="connsiteY197" fmla="*/ 1576003 h 1756305"/>
                <a:gd name="connsiteX198" fmla="*/ 763527 w 1757237"/>
                <a:gd name="connsiteY198" fmla="*/ 1571138 h 1756305"/>
                <a:gd name="connsiteX199" fmla="*/ 763527 w 1757237"/>
                <a:gd name="connsiteY199" fmla="*/ 1524110 h 1756305"/>
                <a:gd name="connsiteX200" fmla="*/ 781362 w 1757237"/>
                <a:gd name="connsiteY200" fmla="*/ 1506272 h 1756305"/>
                <a:gd name="connsiteX201" fmla="*/ 779741 w 1757237"/>
                <a:gd name="connsiteY201" fmla="*/ 1506272 h 1756305"/>
                <a:gd name="connsiteX202" fmla="*/ 815410 w 1757237"/>
                <a:gd name="connsiteY202" fmla="*/ 1472216 h 1756305"/>
                <a:gd name="connsiteX203" fmla="*/ 815410 w 1757237"/>
                <a:gd name="connsiteY203" fmla="*/ 1420323 h 1756305"/>
                <a:gd name="connsiteX204" fmla="*/ 763527 w 1757237"/>
                <a:gd name="connsiteY204" fmla="*/ 1420323 h 1756305"/>
                <a:gd name="connsiteX205" fmla="*/ 679217 w 1757237"/>
                <a:gd name="connsiteY205" fmla="*/ 1504650 h 1756305"/>
                <a:gd name="connsiteX206" fmla="*/ 674353 w 1757237"/>
                <a:gd name="connsiteY206" fmla="*/ 1512758 h 1756305"/>
                <a:gd name="connsiteX207" fmla="*/ 594907 w 1757237"/>
                <a:gd name="connsiteY207" fmla="*/ 1592220 h 1756305"/>
                <a:gd name="connsiteX208" fmla="*/ 546267 w 1757237"/>
                <a:gd name="connsiteY208" fmla="*/ 1592220 h 1756305"/>
                <a:gd name="connsiteX209" fmla="*/ 544645 w 1757237"/>
                <a:gd name="connsiteY209" fmla="*/ 1546813 h 1756305"/>
                <a:gd name="connsiteX210" fmla="*/ 628955 w 1757237"/>
                <a:gd name="connsiteY210" fmla="*/ 1460865 h 1756305"/>
                <a:gd name="connsiteX211" fmla="*/ 632198 w 1757237"/>
                <a:gd name="connsiteY211" fmla="*/ 1407349 h 1756305"/>
                <a:gd name="connsiteX212" fmla="*/ 578694 w 1757237"/>
                <a:gd name="connsiteY212" fmla="*/ 1410593 h 1756305"/>
                <a:gd name="connsiteX213" fmla="*/ 500869 w 1757237"/>
                <a:gd name="connsiteY213" fmla="*/ 1488433 h 1756305"/>
                <a:gd name="connsiteX214" fmla="*/ 471685 w 1757237"/>
                <a:gd name="connsiteY214" fmla="*/ 1517623 h 1756305"/>
                <a:gd name="connsiteX215" fmla="*/ 424665 w 1757237"/>
                <a:gd name="connsiteY215" fmla="*/ 1517623 h 1756305"/>
                <a:gd name="connsiteX216" fmla="*/ 419801 w 1757237"/>
                <a:gd name="connsiteY216" fmla="*/ 1477081 h 1756305"/>
                <a:gd name="connsiteX217" fmla="*/ 461957 w 1757237"/>
                <a:gd name="connsiteY217" fmla="*/ 1433296 h 1756305"/>
                <a:gd name="connsiteX218" fmla="*/ 465199 w 1757237"/>
                <a:gd name="connsiteY218" fmla="*/ 1379781 h 1756305"/>
                <a:gd name="connsiteX219" fmla="*/ 411695 w 1757237"/>
                <a:gd name="connsiteY219" fmla="*/ 1383024 h 1756305"/>
                <a:gd name="connsiteX220" fmla="*/ 374404 w 1757237"/>
                <a:gd name="connsiteY220" fmla="*/ 1420323 h 1756305"/>
                <a:gd name="connsiteX221" fmla="*/ 372782 w 1757237"/>
                <a:gd name="connsiteY221" fmla="*/ 1420323 h 1756305"/>
                <a:gd name="connsiteX222" fmla="*/ 312792 w 1757237"/>
                <a:gd name="connsiteY222" fmla="*/ 1480325 h 1756305"/>
                <a:gd name="connsiteX223" fmla="*/ 265773 w 1757237"/>
                <a:gd name="connsiteY223" fmla="*/ 1480325 h 1756305"/>
                <a:gd name="connsiteX224" fmla="*/ 265773 w 1757237"/>
                <a:gd name="connsiteY224" fmla="*/ 1431675 h 1756305"/>
                <a:gd name="connsiteX225" fmla="*/ 278744 w 1757237"/>
                <a:gd name="connsiteY225" fmla="*/ 1418701 h 1756305"/>
                <a:gd name="connsiteX226" fmla="*/ 319278 w 1757237"/>
                <a:gd name="connsiteY226" fmla="*/ 1379781 h 1756305"/>
                <a:gd name="connsiteX227" fmla="*/ 329006 w 1757237"/>
                <a:gd name="connsiteY227" fmla="*/ 1368429 h 1756305"/>
                <a:gd name="connsiteX228" fmla="*/ 330627 w 1757237"/>
                <a:gd name="connsiteY228" fmla="*/ 1314914 h 1756305"/>
                <a:gd name="connsiteX229" fmla="*/ 277123 w 1757237"/>
                <a:gd name="connsiteY229" fmla="*/ 1318157 h 1756305"/>
                <a:gd name="connsiteX230" fmla="*/ 267395 w 1757237"/>
                <a:gd name="connsiteY230" fmla="*/ 1327887 h 1756305"/>
                <a:gd name="connsiteX231" fmla="*/ 265773 w 1757237"/>
                <a:gd name="connsiteY231" fmla="*/ 1327887 h 1756305"/>
                <a:gd name="connsiteX232" fmla="*/ 228482 w 1757237"/>
                <a:gd name="connsiteY232" fmla="*/ 1321401 h 1756305"/>
                <a:gd name="connsiteX233" fmla="*/ 228482 w 1757237"/>
                <a:gd name="connsiteY233" fmla="*/ 1274372 h 1756305"/>
                <a:gd name="connsiteX234" fmla="*/ 304686 w 1757237"/>
                <a:gd name="connsiteY234" fmla="*/ 1196532 h 1756305"/>
                <a:gd name="connsiteX235" fmla="*/ 351705 w 1757237"/>
                <a:gd name="connsiteY235" fmla="*/ 1196532 h 1756305"/>
                <a:gd name="connsiteX236" fmla="*/ 353326 w 1757237"/>
                <a:gd name="connsiteY236" fmla="*/ 1243560 h 1756305"/>
                <a:gd name="connsiteX237" fmla="*/ 351705 w 1757237"/>
                <a:gd name="connsiteY237" fmla="*/ 1295454 h 1756305"/>
                <a:gd name="connsiteX238" fmla="*/ 405209 w 1757237"/>
                <a:gd name="connsiteY238" fmla="*/ 1293832 h 1756305"/>
                <a:gd name="connsiteX239" fmla="*/ 552752 w 1757237"/>
                <a:gd name="connsiteY239" fmla="*/ 1146260 h 1756305"/>
                <a:gd name="connsiteX240" fmla="*/ 554373 w 1757237"/>
                <a:gd name="connsiteY240" fmla="*/ 1092745 h 1756305"/>
                <a:gd name="connsiteX241" fmla="*/ 500869 w 1757237"/>
                <a:gd name="connsiteY241" fmla="*/ 1095988 h 1756305"/>
                <a:gd name="connsiteX242" fmla="*/ 452228 w 1757237"/>
                <a:gd name="connsiteY242" fmla="*/ 1144638 h 1756305"/>
                <a:gd name="connsiteX243" fmla="*/ 431151 w 1757237"/>
                <a:gd name="connsiteY243" fmla="*/ 1164098 h 1756305"/>
                <a:gd name="connsiteX244" fmla="*/ 384132 w 1757237"/>
                <a:gd name="connsiteY244" fmla="*/ 1164098 h 1756305"/>
                <a:gd name="connsiteX245" fmla="*/ 384132 w 1757237"/>
                <a:gd name="connsiteY245" fmla="*/ 1117070 h 1756305"/>
                <a:gd name="connsiteX246" fmla="*/ 400345 w 1757237"/>
                <a:gd name="connsiteY246" fmla="*/ 1100853 h 1756305"/>
                <a:gd name="connsiteX247" fmla="*/ 413316 w 1757237"/>
                <a:gd name="connsiteY247" fmla="*/ 1087880 h 1756305"/>
                <a:gd name="connsiteX248" fmla="*/ 528432 w 1757237"/>
                <a:gd name="connsiteY248" fmla="*/ 972741 h 1756305"/>
                <a:gd name="connsiteX249" fmla="*/ 530053 w 1757237"/>
                <a:gd name="connsiteY249" fmla="*/ 919226 h 1756305"/>
                <a:gd name="connsiteX250" fmla="*/ 476549 w 1757237"/>
                <a:gd name="connsiteY250" fmla="*/ 922469 h 1756305"/>
                <a:gd name="connsiteX251" fmla="*/ 337113 w 1757237"/>
                <a:gd name="connsiteY251" fmla="*/ 1063554 h 1756305"/>
                <a:gd name="connsiteX252" fmla="*/ 293336 w 1757237"/>
                <a:gd name="connsiteY252" fmla="*/ 1058689 h 1756305"/>
                <a:gd name="connsiteX253" fmla="*/ 290094 w 1757237"/>
                <a:gd name="connsiteY253" fmla="*/ 1014904 h 1756305"/>
                <a:gd name="connsiteX254" fmla="*/ 353326 w 1757237"/>
                <a:gd name="connsiteY254" fmla="*/ 953281 h 1756305"/>
                <a:gd name="connsiteX255" fmla="*/ 354947 w 1757237"/>
                <a:gd name="connsiteY255" fmla="*/ 899765 h 1756305"/>
                <a:gd name="connsiteX256" fmla="*/ 301443 w 1757237"/>
                <a:gd name="connsiteY256" fmla="*/ 901387 h 1756305"/>
                <a:gd name="connsiteX257" fmla="*/ 249560 w 1757237"/>
                <a:gd name="connsiteY257" fmla="*/ 954902 h 1756305"/>
                <a:gd name="connsiteX258" fmla="*/ 179842 w 1757237"/>
                <a:gd name="connsiteY258" fmla="*/ 1023013 h 1756305"/>
                <a:gd name="connsiteX259" fmla="*/ 132822 w 1757237"/>
                <a:gd name="connsiteY259" fmla="*/ 1023013 h 1756305"/>
                <a:gd name="connsiteX260" fmla="*/ 132822 w 1757237"/>
                <a:gd name="connsiteY260" fmla="*/ 975984 h 1756305"/>
                <a:gd name="connsiteX261" fmla="*/ 178221 w 1757237"/>
                <a:gd name="connsiteY261" fmla="*/ 930577 h 1756305"/>
                <a:gd name="connsiteX262" fmla="*/ 202541 w 1757237"/>
                <a:gd name="connsiteY262" fmla="*/ 906252 h 1756305"/>
                <a:gd name="connsiteX263" fmla="*/ 212269 w 1757237"/>
                <a:gd name="connsiteY263" fmla="*/ 896522 h 1756305"/>
                <a:gd name="connsiteX264" fmla="*/ 213890 w 1757237"/>
                <a:gd name="connsiteY264" fmla="*/ 843007 h 1756305"/>
                <a:gd name="connsiteX265" fmla="*/ 160385 w 1757237"/>
                <a:gd name="connsiteY265" fmla="*/ 846250 h 1756305"/>
                <a:gd name="connsiteX266" fmla="*/ 136065 w 1757237"/>
                <a:gd name="connsiteY266" fmla="*/ 870575 h 1756305"/>
                <a:gd name="connsiteX267" fmla="*/ 92289 w 1757237"/>
                <a:gd name="connsiteY267" fmla="*/ 867332 h 1756305"/>
                <a:gd name="connsiteX268" fmla="*/ 92289 w 1757237"/>
                <a:gd name="connsiteY268" fmla="*/ 820303 h 1756305"/>
                <a:gd name="connsiteX269" fmla="*/ 93910 w 1757237"/>
                <a:gd name="connsiteY269" fmla="*/ 818682 h 1756305"/>
                <a:gd name="connsiteX270" fmla="*/ 265773 w 1757237"/>
                <a:gd name="connsiteY270" fmla="*/ 646784 h 1756305"/>
                <a:gd name="connsiteX271" fmla="*/ 393860 w 1757237"/>
                <a:gd name="connsiteY271" fmla="*/ 518672 h 1756305"/>
                <a:gd name="connsiteX272" fmla="*/ 397103 w 1757237"/>
                <a:gd name="connsiteY272" fmla="*/ 515429 h 1756305"/>
                <a:gd name="connsiteX273" fmla="*/ 544645 w 1757237"/>
                <a:gd name="connsiteY273" fmla="*/ 367857 h 1756305"/>
                <a:gd name="connsiteX274" fmla="*/ 547888 w 1757237"/>
                <a:gd name="connsiteY274" fmla="*/ 314341 h 1756305"/>
                <a:gd name="connsiteX275" fmla="*/ 494383 w 1757237"/>
                <a:gd name="connsiteY275" fmla="*/ 317585 h 1756305"/>
                <a:gd name="connsiteX276" fmla="*/ 489519 w 1757237"/>
                <a:gd name="connsiteY276" fmla="*/ 322450 h 1756305"/>
                <a:gd name="connsiteX277" fmla="*/ 487898 w 1757237"/>
                <a:gd name="connsiteY277" fmla="*/ 322450 h 1756305"/>
                <a:gd name="connsiteX278" fmla="*/ 460335 w 1757237"/>
                <a:gd name="connsiteY278" fmla="*/ 350018 h 1756305"/>
                <a:gd name="connsiteX279" fmla="*/ 413316 w 1757237"/>
                <a:gd name="connsiteY279" fmla="*/ 350018 h 1756305"/>
                <a:gd name="connsiteX280" fmla="*/ 413316 w 1757237"/>
                <a:gd name="connsiteY280" fmla="*/ 302990 h 1756305"/>
                <a:gd name="connsiteX281" fmla="*/ 471685 w 1757237"/>
                <a:gd name="connsiteY281" fmla="*/ 242988 h 1756305"/>
                <a:gd name="connsiteX282" fmla="*/ 693809 w 1757237"/>
                <a:gd name="connsiteY282" fmla="*/ 22440 h 1756305"/>
                <a:gd name="connsiteX283" fmla="*/ 717319 w 1757237"/>
                <a:gd name="connsiteY283" fmla="*/ 12710 h 1756305"/>
                <a:gd name="connsiteX284" fmla="*/ 1123242 w 1757237"/>
                <a:gd name="connsiteY284" fmla="*/ 0 h 1756305"/>
                <a:gd name="connsiteX285" fmla="*/ 1147479 w 1757237"/>
                <a:gd name="connsiteY285" fmla="*/ 9698 h 1756305"/>
                <a:gd name="connsiteX286" fmla="*/ 1147479 w 1757237"/>
                <a:gd name="connsiteY286" fmla="*/ 56572 h 1756305"/>
                <a:gd name="connsiteX287" fmla="*/ 1131321 w 1757237"/>
                <a:gd name="connsiteY287" fmla="*/ 72736 h 1756305"/>
                <a:gd name="connsiteX288" fmla="*/ 1082845 w 1757237"/>
                <a:gd name="connsiteY288" fmla="*/ 72736 h 1756305"/>
                <a:gd name="connsiteX289" fmla="*/ 1082845 w 1757237"/>
                <a:gd name="connsiteY289" fmla="*/ 25861 h 1756305"/>
                <a:gd name="connsiteX290" fmla="*/ 1099004 w 1757237"/>
                <a:gd name="connsiteY290" fmla="*/ 9698 h 1756305"/>
                <a:gd name="connsiteX291" fmla="*/ 1123242 w 1757237"/>
                <a:gd name="connsiteY291" fmla="*/ 0 h 175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</a:cxnLst>
              <a:rect l="l" t="t" r="r" b="b"/>
              <a:pathLst>
                <a:path w="1757237" h="1756305">
                  <a:moveTo>
                    <a:pt x="1148866" y="1533939"/>
                  </a:moveTo>
                  <a:cubicBezTo>
                    <a:pt x="1158591" y="1533534"/>
                    <a:pt x="1167911" y="1536776"/>
                    <a:pt x="1174394" y="1543260"/>
                  </a:cubicBezTo>
                  <a:cubicBezTo>
                    <a:pt x="1188981" y="1557850"/>
                    <a:pt x="1187360" y="1582165"/>
                    <a:pt x="1171152" y="1596755"/>
                  </a:cubicBezTo>
                  <a:cubicBezTo>
                    <a:pt x="1159807" y="1608102"/>
                    <a:pt x="1036626" y="1732922"/>
                    <a:pt x="1025280" y="1744270"/>
                  </a:cubicBezTo>
                  <a:cubicBezTo>
                    <a:pt x="1009072" y="1758859"/>
                    <a:pt x="984760" y="1760480"/>
                    <a:pt x="971793" y="1747512"/>
                  </a:cubicBezTo>
                  <a:cubicBezTo>
                    <a:pt x="957206" y="1732922"/>
                    <a:pt x="958827" y="1708607"/>
                    <a:pt x="973414" y="1694017"/>
                  </a:cubicBezTo>
                  <a:cubicBezTo>
                    <a:pt x="984760" y="1681049"/>
                    <a:pt x="1109562" y="1557850"/>
                    <a:pt x="1120907" y="1546503"/>
                  </a:cubicBezTo>
                  <a:cubicBezTo>
                    <a:pt x="1129011" y="1538397"/>
                    <a:pt x="1139142" y="1534345"/>
                    <a:pt x="1148866" y="1533939"/>
                  </a:cubicBezTo>
                  <a:close/>
                  <a:moveTo>
                    <a:pt x="1271226" y="1422391"/>
                  </a:moveTo>
                  <a:cubicBezTo>
                    <a:pt x="1279817" y="1422391"/>
                    <a:pt x="1288408" y="1425615"/>
                    <a:pt x="1294953" y="1432063"/>
                  </a:cubicBezTo>
                  <a:cubicBezTo>
                    <a:pt x="1308044" y="1444958"/>
                    <a:pt x="1308044" y="1465913"/>
                    <a:pt x="1294953" y="1478808"/>
                  </a:cubicBezTo>
                  <a:cubicBezTo>
                    <a:pt x="1285135" y="1490092"/>
                    <a:pt x="1273681" y="1501375"/>
                    <a:pt x="1262226" y="1511047"/>
                  </a:cubicBezTo>
                  <a:cubicBezTo>
                    <a:pt x="1249136" y="1523942"/>
                    <a:pt x="1227863" y="1523942"/>
                    <a:pt x="1214772" y="1511047"/>
                  </a:cubicBezTo>
                  <a:cubicBezTo>
                    <a:pt x="1201681" y="1498151"/>
                    <a:pt x="1201681" y="1477196"/>
                    <a:pt x="1214772" y="1464301"/>
                  </a:cubicBezTo>
                  <a:cubicBezTo>
                    <a:pt x="1226227" y="1453018"/>
                    <a:pt x="1236045" y="1443346"/>
                    <a:pt x="1247499" y="1432063"/>
                  </a:cubicBezTo>
                  <a:cubicBezTo>
                    <a:pt x="1254045" y="1425615"/>
                    <a:pt x="1262635" y="1422391"/>
                    <a:pt x="1271226" y="1422391"/>
                  </a:cubicBezTo>
                  <a:close/>
                  <a:moveTo>
                    <a:pt x="161651" y="1344427"/>
                  </a:moveTo>
                  <a:cubicBezTo>
                    <a:pt x="171325" y="1343823"/>
                    <a:pt x="180596" y="1347047"/>
                    <a:pt x="187045" y="1354303"/>
                  </a:cubicBezTo>
                  <a:cubicBezTo>
                    <a:pt x="201556" y="1368814"/>
                    <a:pt x="199944" y="1392998"/>
                    <a:pt x="185433" y="1407509"/>
                  </a:cubicBezTo>
                  <a:cubicBezTo>
                    <a:pt x="172535" y="1418795"/>
                    <a:pt x="177372" y="1415571"/>
                    <a:pt x="166085" y="1426857"/>
                  </a:cubicBezTo>
                  <a:cubicBezTo>
                    <a:pt x="149962" y="1441368"/>
                    <a:pt x="125777" y="1442980"/>
                    <a:pt x="112879" y="1428469"/>
                  </a:cubicBezTo>
                  <a:cubicBezTo>
                    <a:pt x="98368" y="1415571"/>
                    <a:pt x="99980" y="1391386"/>
                    <a:pt x="114491" y="1375263"/>
                  </a:cubicBezTo>
                  <a:cubicBezTo>
                    <a:pt x="127389" y="1363977"/>
                    <a:pt x="122552" y="1368814"/>
                    <a:pt x="133839" y="1357528"/>
                  </a:cubicBezTo>
                  <a:cubicBezTo>
                    <a:pt x="141900" y="1349466"/>
                    <a:pt x="151977" y="1345032"/>
                    <a:pt x="161651" y="1344427"/>
                  </a:cubicBezTo>
                  <a:close/>
                  <a:moveTo>
                    <a:pt x="1556450" y="1142681"/>
                  </a:moveTo>
                  <a:cubicBezTo>
                    <a:pt x="1566272" y="1142272"/>
                    <a:pt x="1575686" y="1145546"/>
                    <a:pt x="1582234" y="1152913"/>
                  </a:cubicBezTo>
                  <a:cubicBezTo>
                    <a:pt x="1596968" y="1166010"/>
                    <a:pt x="1595331" y="1190567"/>
                    <a:pt x="1580597" y="1206938"/>
                  </a:cubicBezTo>
                  <a:cubicBezTo>
                    <a:pt x="1567500" y="1218397"/>
                    <a:pt x="1572412" y="1213486"/>
                    <a:pt x="1560952" y="1226583"/>
                  </a:cubicBezTo>
                  <a:cubicBezTo>
                    <a:pt x="1544581" y="1241317"/>
                    <a:pt x="1520024" y="1242954"/>
                    <a:pt x="1506927" y="1228220"/>
                  </a:cubicBezTo>
                  <a:cubicBezTo>
                    <a:pt x="1492193" y="1215123"/>
                    <a:pt x="1493830" y="1190567"/>
                    <a:pt x="1508564" y="1174196"/>
                  </a:cubicBezTo>
                  <a:cubicBezTo>
                    <a:pt x="1521661" y="1162736"/>
                    <a:pt x="1516750" y="1167647"/>
                    <a:pt x="1528210" y="1154550"/>
                  </a:cubicBezTo>
                  <a:cubicBezTo>
                    <a:pt x="1536395" y="1147183"/>
                    <a:pt x="1546627" y="1143090"/>
                    <a:pt x="1556450" y="1142681"/>
                  </a:cubicBezTo>
                  <a:close/>
                  <a:moveTo>
                    <a:pt x="235138" y="1082715"/>
                  </a:moveTo>
                  <a:cubicBezTo>
                    <a:pt x="243600" y="1082715"/>
                    <a:pt x="252063" y="1085987"/>
                    <a:pt x="258511" y="1092533"/>
                  </a:cubicBezTo>
                  <a:cubicBezTo>
                    <a:pt x="271406" y="1105624"/>
                    <a:pt x="271406" y="1126896"/>
                    <a:pt x="258511" y="1139987"/>
                  </a:cubicBezTo>
                  <a:cubicBezTo>
                    <a:pt x="248839" y="1151442"/>
                    <a:pt x="237556" y="1162896"/>
                    <a:pt x="226272" y="1172714"/>
                  </a:cubicBezTo>
                  <a:cubicBezTo>
                    <a:pt x="213377" y="1185805"/>
                    <a:pt x="192422" y="1185805"/>
                    <a:pt x="179527" y="1172714"/>
                  </a:cubicBezTo>
                  <a:cubicBezTo>
                    <a:pt x="166631" y="1159623"/>
                    <a:pt x="166631" y="1138351"/>
                    <a:pt x="179527" y="1125260"/>
                  </a:cubicBezTo>
                  <a:cubicBezTo>
                    <a:pt x="190810" y="1113806"/>
                    <a:pt x="200482" y="1103987"/>
                    <a:pt x="211765" y="1092533"/>
                  </a:cubicBezTo>
                  <a:cubicBezTo>
                    <a:pt x="218213" y="1085987"/>
                    <a:pt x="226675" y="1082715"/>
                    <a:pt x="235138" y="1082715"/>
                  </a:cubicBezTo>
                  <a:close/>
                  <a:moveTo>
                    <a:pt x="50091" y="876299"/>
                  </a:moveTo>
                  <a:cubicBezTo>
                    <a:pt x="58978" y="876299"/>
                    <a:pt x="67866" y="879530"/>
                    <a:pt x="74329" y="885994"/>
                  </a:cubicBezTo>
                  <a:cubicBezTo>
                    <a:pt x="87256" y="898921"/>
                    <a:pt x="87256" y="921543"/>
                    <a:pt x="74329" y="934469"/>
                  </a:cubicBezTo>
                  <a:cubicBezTo>
                    <a:pt x="67865" y="939317"/>
                    <a:pt x="63018" y="944165"/>
                    <a:pt x="58170" y="950628"/>
                  </a:cubicBezTo>
                  <a:cubicBezTo>
                    <a:pt x="45243" y="963555"/>
                    <a:pt x="22621" y="963555"/>
                    <a:pt x="9695" y="950628"/>
                  </a:cubicBezTo>
                  <a:cubicBezTo>
                    <a:pt x="-3232" y="937701"/>
                    <a:pt x="-3232" y="915079"/>
                    <a:pt x="9695" y="902152"/>
                  </a:cubicBezTo>
                  <a:cubicBezTo>
                    <a:pt x="16158" y="897305"/>
                    <a:pt x="21006" y="892457"/>
                    <a:pt x="25853" y="885994"/>
                  </a:cubicBezTo>
                  <a:cubicBezTo>
                    <a:pt x="32317" y="879530"/>
                    <a:pt x="41204" y="876299"/>
                    <a:pt x="50091" y="876299"/>
                  </a:cubicBezTo>
                  <a:close/>
                  <a:moveTo>
                    <a:pt x="1652226" y="649278"/>
                  </a:moveTo>
                  <a:cubicBezTo>
                    <a:pt x="1660817" y="649278"/>
                    <a:pt x="1669408" y="652502"/>
                    <a:pt x="1675953" y="658949"/>
                  </a:cubicBezTo>
                  <a:cubicBezTo>
                    <a:pt x="1689044" y="671845"/>
                    <a:pt x="1689044" y="692800"/>
                    <a:pt x="1675953" y="705695"/>
                  </a:cubicBezTo>
                  <a:cubicBezTo>
                    <a:pt x="1664499" y="716978"/>
                    <a:pt x="1654681" y="728262"/>
                    <a:pt x="1643226" y="737933"/>
                  </a:cubicBezTo>
                  <a:cubicBezTo>
                    <a:pt x="1630136" y="750829"/>
                    <a:pt x="1608863" y="750829"/>
                    <a:pt x="1595772" y="737933"/>
                  </a:cubicBezTo>
                  <a:cubicBezTo>
                    <a:pt x="1582681" y="725038"/>
                    <a:pt x="1582681" y="704083"/>
                    <a:pt x="1595772" y="691188"/>
                  </a:cubicBezTo>
                  <a:cubicBezTo>
                    <a:pt x="1605590" y="679904"/>
                    <a:pt x="1617045" y="670233"/>
                    <a:pt x="1628499" y="658949"/>
                  </a:cubicBezTo>
                  <a:cubicBezTo>
                    <a:pt x="1635045" y="652502"/>
                    <a:pt x="1643635" y="649278"/>
                    <a:pt x="1652226" y="649278"/>
                  </a:cubicBezTo>
                  <a:close/>
                  <a:moveTo>
                    <a:pt x="166078" y="562013"/>
                  </a:moveTo>
                  <a:cubicBezTo>
                    <a:pt x="174942" y="562013"/>
                    <a:pt x="183806" y="565284"/>
                    <a:pt x="190252" y="571827"/>
                  </a:cubicBezTo>
                  <a:cubicBezTo>
                    <a:pt x="203144" y="584912"/>
                    <a:pt x="203144" y="606175"/>
                    <a:pt x="190252" y="619259"/>
                  </a:cubicBezTo>
                  <a:cubicBezTo>
                    <a:pt x="178971" y="630709"/>
                    <a:pt x="167690" y="642158"/>
                    <a:pt x="158020" y="653607"/>
                  </a:cubicBezTo>
                  <a:cubicBezTo>
                    <a:pt x="145128" y="666692"/>
                    <a:pt x="122566" y="666692"/>
                    <a:pt x="109673" y="653607"/>
                  </a:cubicBezTo>
                  <a:cubicBezTo>
                    <a:pt x="96781" y="640522"/>
                    <a:pt x="96781" y="617624"/>
                    <a:pt x="109673" y="604539"/>
                  </a:cubicBezTo>
                  <a:cubicBezTo>
                    <a:pt x="120954" y="594725"/>
                    <a:pt x="132235" y="583276"/>
                    <a:pt x="141904" y="571827"/>
                  </a:cubicBezTo>
                  <a:cubicBezTo>
                    <a:pt x="148351" y="565284"/>
                    <a:pt x="157214" y="562013"/>
                    <a:pt x="166078" y="562013"/>
                  </a:cubicBezTo>
                  <a:close/>
                  <a:moveTo>
                    <a:pt x="341273" y="388948"/>
                  </a:moveTo>
                  <a:cubicBezTo>
                    <a:pt x="349789" y="388948"/>
                    <a:pt x="358304" y="392192"/>
                    <a:pt x="364792" y="398680"/>
                  </a:cubicBezTo>
                  <a:cubicBezTo>
                    <a:pt x="377768" y="410034"/>
                    <a:pt x="377768" y="432742"/>
                    <a:pt x="364792" y="445718"/>
                  </a:cubicBezTo>
                  <a:cubicBezTo>
                    <a:pt x="340462" y="471671"/>
                    <a:pt x="314510" y="497623"/>
                    <a:pt x="288558" y="521953"/>
                  </a:cubicBezTo>
                  <a:cubicBezTo>
                    <a:pt x="275582" y="534929"/>
                    <a:pt x="252873" y="534929"/>
                    <a:pt x="241519" y="521953"/>
                  </a:cubicBezTo>
                  <a:cubicBezTo>
                    <a:pt x="228543" y="508977"/>
                    <a:pt x="228543" y="487891"/>
                    <a:pt x="241519" y="474915"/>
                  </a:cubicBezTo>
                  <a:cubicBezTo>
                    <a:pt x="265849" y="448962"/>
                    <a:pt x="291802" y="423010"/>
                    <a:pt x="317754" y="398680"/>
                  </a:cubicBezTo>
                  <a:cubicBezTo>
                    <a:pt x="324242" y="392192"/>
                    <a:pt x="332757" y="388948"/>
                    <a:pt x="341273" y="388948"/>
                  </a:cubicBezTo>
                  <a:close/>
                  <a:moveTo>
                    <a:pt x="1724594" y="366723"/>
                  </a:moveTo>
                  <a:cubicBezTo>
                    <a:pt x="1733313" y="366723"/>
                    <a:pt x="1741828" y="369967"/>
                    <a:pt x="1747505" y="376455"/>
                  </a:cubicBezTo>
                  <a:cubicBezTo>
                    <a:pt x="1760481" y="389431"/>
                    <a:pt x="1760481" y="410517"/>
                    <a:pt x="1747505" y="423493"/>
                  </a:cubicBezTo>
                  <a:cubicBezTo>
                    <a:pt x="1723175" y="449446"/>
                    <a:pt x="1697223" y="475398"/>
                    <a:pt x="1671271" y="499728"/>
                  </a:cubicBezTo>
                  <a:cubicBezTo>
                    <a:pt x="1658295" y="512704"/>
                    <a:pt x="1637208" y="512704"/>
                    <a:pt x="1624232" y="499728"/>
                  </a:cubicBezTo>
                  <a:cubicBezTo>
                    <a:pt x="1611256" y="486752"/>
                    <a:pt x="1611256" y="465666"/>
                    <a:pt x="1624232" y="452690"/>
                  </a:cubicBezTo>
                  <a:cubicBezTo>
                    <a:pt x="1650185" y="426737"/>
                    <a:pt x="1674515" y="400785"/>
                    <a:pt x="1700467" y="376455"/>
                  </a:cubicBezTo>
                  <a:cubicBezTo>
                    <a:pt x="1706955" y="369967"/>
                    <a:pt x="1715876" y="366723"/>
                    <a:pt x="1724594" y="366723"/>
                  </a:cubicBezTo>
                  <a:close/>
                  <a:moveTo>
                    <a:pt x="1382900" y="132938"/>
                  </a:moveTo>
                  <a:cubicBezTo>
                    <a:pt x="1391362" y="132938"/>
                    <a:pt x="1399825" y="135759"/>
                    <a:pt x="1406273" y="141400"/>
                  </a:cubicBezTo>
                  <a:cubicBezTo>
                    <a:pt x="1419168" y="154296"/>
                    <a:pt x="1419168" y="176863"/>
                    <a:pt x="1406273" y="189758"/>
                  </a:cubicBezTo>
                  <a:cubicBezTo>
                    <a:pt x="1394989" y="199430"/>
                    <a:pt x="1385318" y="210713"/>
                    <a:pt x="1374034" y="221997"/>
                  </a:cubicBezTo>
                  <a:cubicBezTo>
                    <a:pt x="1361139" y="234892"/>
                    <a:pt x="1340184" y="234892"/>
                    <a:pt x="1327289" y="221997"/>
                  </a:cubicBezTo>
                  <a:cubicBezTo>
                    <a:pt x="1314393" y="209101"/>
                    <a:pt x="1314393" y="188146"/>
                    <a:pt x="1327289" y="175251"/>
                  </a:cubicBezTo>
                  <a:cubicBezTo>
                    <a:pt x="1336960" y="163967"/>
                    <a:pt x="1348244" y="152684"/>
                    <a:pt x="1359527" y="141400"/>
                  </a:cubicBezTo>
                  <a:cubicBezTo>
                    <a:pt x="1365975" y="135759"/>
                    <a:pt x="1374437" y="132938"/>
                    <a:pt x="1382900" y="132938"/>
                  </a:cubicBezTo>
                  <a:close/>
                  <a:moveTo>
                    <a:pt x="855850" y="69841"/>
                  </a:moveTo>
                  <a:cubicBezTo>
                    <a:pt x="864312" y="69841"/>
                    <a:pt x="872775" y="73065"/>
                    <a:pt x="879223" y="79512"/>
                  </a:cubicBezTo>
                  <a:cubicBezTo>
                    <a:pt x="892118" y="92408"/>
                    <a:pt x="892118" y="113363"/>
                    <a:pt x="879223" y="126258"/>
                  </a:cubicBezTo>
                  <a:cubicBezTo>
                    <a:pt x="867939" y="137542"/>
                    <a:pt x="858268" y="148825"/>
                    <a:pt x="846984" y="158497"/>
                  </a:cubicBezTo>
                  <a:cubicBezTo>
                    <a:pt x="834089" y="171392"/>
                    <a:pt x="813134" y="171392"/>
                    <a:pt x="800239" y="158497"/>
                  </a:cubicBezTo>
                  <a:cubicBezTo>
                    <a:pt x="787343" y="145601"/>
                    <a:pt x="787343" y="124646"/>
                    <a:pt x="800239" y="111751"/>
                  </a:cubicBezTo>
                  <a:cubicBezTo>
                    <a:pt x="809910" y="100467"/>
                    <a:pt x="821194" y="90796"/>
                    <a:pt x="832477" y="79512"/>
                  </a:cubicBezTo>
                  <a:cubicBezTo>
                    <a:pt x="838925" y="73065"/>
                    <a:pt x="847387" y="69841"/>
                    <a:pt x="855850" y="69841"/>
                  </a:cubicBezTo>
                  <a:close/>
                  <a:moveTo>
                    <a:pt x="717319" y="12710"/>
                  </a:moveTo>
                  <a:cubicBezTo>
                    <a:pt x="725831" y="12710"/>
                    <a:pt x="734343" y="15954"/>
                    <a:pt x="740828" y="22440"/>
                  </a:cubicBezTo>
                  <a:cubicBezTo>
                    <a:pt x="752178" y="33792"/>
                    <a:pt x="753799" y="53252"/>
                    <a:pt x="744071" y="66225"/>
                  </a:cubicBezTo>
                  <a:cubicBezTo>
                    <a:pt x="742450" y="67847"/>
                    <a:pt x="740828" y="67847"/>
                    <a:pt x="739207" y="69469"/>
                  </a:cubicBezTo>
                  <a:cubicBezTo>
                    <a:pt x="727858" y="80821"/>
                    <a:pt x="604635" y="205689"/>
                    <a:pt x="591664" y="217041"/>
                  </a:cubicBezTo>
                  <a:cubicBezTo>
                    <a:pt x="577072" y="233258"/>
                    <a:pt x="575451" y="257583"/>
                    <a:pt x="590043" y="270556"/>
                  </a:cubicBezTo>
                  <a:cubicBezTo>
                    <a:pt x="603014" y="285151"/>
                    <a:pt x="627334" y="283530"/>
                    <a:pt x="643548" y="268935"/>
                  </a:cubicBezTo>
                  <a:cubicBezTo>
                    <a:pt x="648412" y="264070"/>
                    <a:pt x="669489" y="242988"/>
                    <a:pt x="693809" y="217041"/>
                  </a:cubicBezTo>
                  <a:cubicBezTo>
                    <a:pt x="693809" y="217041"/>
                    <a:pt x="693809" y="217041"/>
                    <a:pt x="693809" y="218663"/>
                  </a:cubicBezTo>
                  <a:cubicBezTo>
                    <a:pt x="697052" y="215419"/>
                    <a:pt x="698673" y="212176"/>
                    <a:pt x="701916" y="210554"/>
                  </a:cubicBezTo>
                  <a:cubicBezTo>
                    <a:pt x="714887" y="197581"/>
                    <a:pt x="735964" y="197581"/>
                    <a:pt x="748935" y="210554"/>
                  </a:cubicBezTo>
                  <a:cubicBezTo>
                    <a:pt x="761906" y="223528"/>
                    <a:pt x="761906" y="244610"/>
                    <a:pt x="748935" y="257583"/>
                  </a:cubicBezTo>
                  <a:cubicBezTo>
                    <a:pt x="748935" y="257583"/>
                    <a:pt x="748935" y="257583"/>
                    <a:pt x="748935" y="259205"/>
                  </a:cubicBezTo>
                  <a:cubicBezTo>
                    <a:pt x="713266" y="293260"/>
                    <a:pt x="624091" y="384073"/>
                    <a:pt x="614363" y="393803"/>
                  </a:cubicBezTo>
                  <a:cubicBezTo>
                    <a:pt x="598150" y="408399"/>
                    <a:pt x="598150" y="432724"/>
                    <a:pt x="611121" y="447319"/>
                  </a:cubicBezTo>
                  <a:cubicBezTo>
                    <a:pt x="625713" y="461914"/>
                    <a:pt x="651654" y="461914"/>
                    <a:pt x="666246" y="445697"/>
                  </a:cubicBezTo>
                  <a:cubicBezTo>
                    <a:pt x="666246" y="445697"/>
                    <a:pt x="666246" y="445697"/>
                    <a:pt x="748935" y="362992"/>
                  </a:cubicBezTo>
                  <a:cubicBezTo>
                    <a:pt x="784605" y="327315"/>
                    <a:pt x="820275" y="290016"/>
                    <a:pt x="821896" y="286773"/>
                  </a:cubicBezTo>
                  <a:cubicBezTo>
                    <a:pt x="883507" y="225149"/>
                    <a:pt x="945118" y="163526"/>
                    <a:pt x="1006730" y="101902"/>
                  </a:cubicBezTo>
                  <a:cubicBezTo>
                    <a:pt x="1019700" y="88929"/>
                    <a:pt x="1042399" y="88929"/>
                    <a:pt x="1053749" y="101902"/>
                  </a:cubicBezTo>
                  <a:cubicBezTo>
                    <a:pt x="1066720" y="114876"/>
                    <a:pt x="1066720" y="135957"/>
                    <a:pt x="1053749" y="148931"/>
                  </a:cubicBezTo>
                  <a:cubicBezTo>
                    <a:pt x="1048885" y="153796"/>
                    <a:pt x="1044021" y="160283"/>
                    <a:pt x="1037535" y="165148"/>
                  </a:cubicBezTo>
                  <a:cubicBezTo>
                    <a:pt x="1026186" y="176499"/>
                    <a:pt x="1031050" y="173256"/>
                    <a:pt x="1019700" y="184608"/>
                  </a:cubicBezTo>
                  <a:cubicBezTo>
                    <a:pt x="1003487" y="199203"/>
                    <a:pt x="1001866" y="223528"/>
                    <a:pt x="1016458" y="238123"/>
                  </a:cubicBezTo>
                  <a:cubicBezTo>
                    <a:pt x="1031050" y="251096"/>
                    <a:pt x="1055370" y="251096"/>
                    <a:pt x="1069962" y="234880"/>
                  </a:cubicBezTo>
                  <a:cubicBezTo>
                    <a:pt x="1081312" y="223528"/>
                    <a:pt x="1078069" y="228393"/>
                    <a:pt x="1089418" y="215419"/>
                  </a:cubicBezTo>
                  <a:cubicBezTo>
                    <a:pt x="1089418" y="215419"/>
                    <a:pt x="1091040" y="213798"/>
                    <a:pt x="1091040" y="213798"/>
                  </a:cubicBezTo>
                  <a:cubicBezTo>
                    <a:pt x="1136437" y="168391"/>
                    <a:pt x="1183457" y="121362"/>
                    <a:pt x="1228854" y="75956"/>
                  </a:cubicBezTo>
                  <a:cubicBezTo>
                    <a:pt x="1241825" y="62982"/>
                    <a:pt x="1262903" y="62982"/>
                    <a:pt x="1275873" y="75956"/>
                  </a:cubicBezTo>
                  <a:cubicBezTo>
                    <a:pt x="1288844" y="88929"/>
                    <a:pt x="1288844" y="110011"/>
                    <a:pt x="1275873" y="122984"/>
                  </a:cubicBezTo>
                  <a:cubicBezTo>
                    <a:pt x="1241825" y="157039"/>
                    <a:pt x="1207777" y="191094"/>
                    <a:pt x="1173729" y="225149"/>
                  </a:cubicBezTo>
                  <a:cubicBezTo>
                    <a:pt x="1173729" y="225149"/>
                    <a:pt x="1173729" y="225149"/>
                    <a:pt x="1175350" y="225149"/>
                  </a:cubicBezTo>
                  <a:cubicBezTo>
                    <a:pt x="1170486" y="230014"/>
                    <a:pt x="1167243" y="233258"/>
                    <a:pt x="1165622" y="234880"/>
                  </a:cubicBezTo>
                  <a:cubicBezTo>
                    <a:pt x="1149408" y="251096"/>
                    <a:pt x="1149408" y="275421"/>
                    <a:pt x="1162379" y="288395"/>
                  </a:cubicBezTo>
                  <a:cubicBezTo>
                    <a:pt x="1176971" y="302990"/>
                    <a:pt x="1201291" y="301368"/>
                    <a:pt x="1215884" y="286773"/>
                  </a:cubicBezTo>
                  <a:cubicBezTo>
                    <a:pt x="1219126" y="281908"/>
                    <a:pt x="1232097" y="268935"/>
                    <a:pt x="1249932" y="252718"/>
                  </a:cubicBezTo>
                  <a:cubicBezTo>
                    <a:pt x="1262903" y="242988"/>
                    <a:pt x="1280738" y="244610"/>
                    <a:pt x="1292087" y="255961"/>
                  </a:cubicBezTo>
                  <a:cubicBezTo>
                    <a:pt x="1305058" y="268935"/>
                    <a:pt x="1305058" y="291638"/>
                    <a:pt x="1292087" y="304611"/>
                  </a:cubicBezTo>
                  <a:cubicBezTo>
                    <a:pt x="1290466" y="306233"/>
                    <a:pt x="1287223" y="309476"/>
                    <a:pt x="1283980" y="312720"/>
                  </a:cubicBezTo>
                  <a:cubicBezTo>
                    <a:pt x="1256417" y="340288"/>
                    <a:pt x="1233718" y="362992"/>
                    <a:pt x="1228854" y="367857"/>
                  </a:cubicBezTo>
                  <a:cubicBezTo>
                    <a:pt x="1212641" y="384073"/>
                    <a:pt x="1211020" y="408399"/>
                    <a:pt x="1225612" y="421372"/>
                  </a:cubicBezTo>
                  <a:cubicBezTo>
                    <a:pt x="1240204" y="435967"/>
                    <a:pt x="1264524" y="434345"/>
                    <a:pt x="1279116" y="419750"/>
                  </a:cubicBezTo>
                  <a:cubicBezTo>
                    <a:pt x="1290466" y="406777"/>
                    <a:pt x="1415309" y="283530"/>
                    <a:pt x="1426659" y="272178"/>
                  </a:cubicBezTo>
                  <a:cubicBezTo>
                    <a:pt x="1426659" y="270556"/>
                    <a:pt x="1428280" y="268935"/>
                    <a:pt x="1429902" y="268935"/>
                  </a:cubicBezTo>
                  <a:cubicBezTo>
                    <a:pt x="1449358" y="249475"/>
                    <a:pt x="1468814" y="230014"/>
                    <a:pt x="1488270" y="210554"/>
                  </a:cubicBezTo>
                  <a:cubicBezTo>
                    <a:pt x="1501241" y="197581"/>
                    <a:pt x="1522318" y="197581"/>
                    <a:pt x="1535289" y="210554"/>
                  </a:cubicBezTo>
                  <a:cubicBezTo>
                    <a:pt x="1548260" y="223528"/>
                    <a:pt x="1548260" y="244610"/>
                    <a:pt x="1535289" y="257583"/>
                  </a:cubicBezTo>
                  <a:cubicBezTo>
                    <a:pt x="1497998" y="294881"/>
                    <a:pt x="1459086" y="333802"/>
                    <a:pt x="1421795" y="371100"/>
                  </a:cubicBezTo>
                  <a:cubicBezTo>
                    <a:pt x="1395853" y="397047"/>
                    <a:pt x="1374776" y="418129"/>
                    <a:pt x="1369912" y="422994"/>
                  </a:cubicBezTo>
                  <a:cubicBezTo>
                    <a:pt x="1353698" y="439210"/>
                    <a:pt x="1353698" y="463535"/>
                    <a:pt x="1366669" y="476509"/>
                  </a:cubicBezTo>
                  <a:cubicBezTo>
                    <a:pt x="1381261" y="491104"/>
                    <a:pt x="1405581" y="489482"/>
                    <a:pt x="1420173" y="474887"/>
                  </a:cubicBezTo>
                  <a:cubicBezTo>
                    <a:pt x="1426659" y="468400"/>
                    <a:pt x="1455843" y="439210"/>
                    <a:pt x="1488270" y="406777"/>
                  </a:cubicBezTo>
                  <a:cubicBezTo>
                    <a:pt x="1501241" y="397047"/>
                    <a:pt x="1520697" y="397047"/>
                    <a:pt x="1532047" y="410020"/>
                  </a:cubicBezTo>
                  <a:cubicBezTo>
                    <a:pt x="1543396" y="421372"/>
                    <a:pt x="1545017" y="440832"/>
                    <a:pt x="1533668" y="453805"/>
                  </a:cubicBezTo>
                  <a:cubicBezTo>
                    <a:pt x="1501241" y="486239"/>
                    <a:pt x="1470435" y="518672"/>
                    <a:pt x="1465571" y="523537"/>
                  </a:cubicBezTo>
                  <a:cubicBezTo>
                    <a:pt x="1449358" y="539754"/>
                    <a:pt x="1447736" y="564079"/>
                    <a:pt x="1462329" y="577053"/>
                  </a:cubicBezTo>
                  <a:cubicBezTo>
                    <a:pt x="1476921" y="591648"/>
                    <a:pt x="1501241" y="590026"/>
                    <a:pt x="1515833" y="575431"/>
                  </a:cubicBezTo>
                  <a:cubicBezTo>
                    <a:pt x="1517454" y="572188"/>
                    <a:pt x="1522318" y="567322"/>
                    <a:pt x="1530425" y="560836"/>
                  </a:cubicBezTo>
                  <a:cubicBezTo>
                    <a:pt x="1533668" y="557592"/>
                    <a:pt x="1536911" y="554349"/>
                    <a:pt x="1540153" y="551106"/>
                  </a:cubicBezTo>
                  <a:cubicBezTo>
                    <a:pt x="1553124" y="538132"/>
                    <a:pt x="1574202" y="538132"/>
                    <a:pt x="1587172" y="551106"/>
                  </a:cubicBezTo>
                  <a:cubicBezTo>
                    <a:pt x="1600143" y="564079"/>
                    <a:pt x="1600143" y="585161"/>
                    <a:pt x="1587172" y="598134"/>
                  </a:cubicBezTo>
                  <a:cubicBezTo>
                    <a:pt x="1575823" y="611108"/>
                    <a:pt x="1562852" y="622459"/>
                    <a:pt x="1551503" y="633811"/>
                  </a:cubicBezTo>
                  <a:cubicBezTo>
                    <a:pt x="1551503" y="635433"/>
                    <a:pt x="1549881" y="635433"/>
                    <a:pt x="1549881" y="635433"/>
                  </a:cubicBezTo>
                  <a:cubicBezTo>
                    <a:pt x="1536911" y="648406"/>
                    <a:pt x="1413688" y="771653"/>
                    <a:pt x="1402339" y="783005"/>
                  </a:cubicBezTo>
                  <a:cubicBezTo>
                    <a:pt x="1386125" y="799222"/>
                    <a:pt x="1386125" y="823547"/>
                    <a:pt x="1399096" y="836520"/>
                  </a:cubicBezTo>
                  <a:cubicBezTo>
                    <a:pt x="1413688" y="851115"/>
                    <a:pt x="1438008" y="849494"/>
                    <a:pt x="1452600" y="834898"/>
                  </a:cubicBezTo>
                  <a:cubicBezTo>
                    <a:pt x="1455843" y="831655"/>
                    <a:pt x="1468814" y="818682"/>
                    <a:pt x="1486649" y="800843"/>
                  </a:cubicBezTo>
                  <a:cubicBezTo>
                    <a:pt x="1499620" y="787870"/>
                    <a:pt x="1520697" y="787870"/>
                    <a:pt x="1533668" y="800843"/>
                  </a:cubicBezTo>
                  <a:cubicBezTo>
                    <a:pt x="1546639" y="813817"/>
                    <a:pt x="1546639" y="834898"/>
                    <a:pt x="1533668" y="847872"/>
                  </a:cubicBezTo>
                  <a:cubicBezTo>
                    <a:pt x="1493134" y="888414"/>
                    <a:pt x="1434766" y="948416"/>
                    <a:pt x="1426659" y="954902"/>
                  </a:cubicBezTo>
                  <a:cubicBezTo>
                    <a:pt x="1410445" y="971119"/>
                    <a:pt x="1410445" y="995444"/>
                    <a:pt x="1423416" y="1008418"/>
                  </a:cubicBezTo>
                  <a:cubicBezTo>
                    <a:pt x="1438008" y="1023013"/>
                    <a:pt x="1462329" y="1021391"/>
                    <a:pt x="1476921" y="1006796"/>
                  </a:cubicBezTo>
                  <a:cubicBezTo>
                    <a:pt x="1480163" y="1003553"/>
                    <a:pt x="1494756" y="988957"/>
                    <a:pt x="1512590" y="971119"/>
                  </a:cubicBezTo>
                  <a:cubicBezTo>
                    <a:pt x="1527182" y="958146"/>
                    <a:pt x="1546639" y="958146"/>
                    <a:pt x="1559609" y="971119"/>
                  </a:cubicBezTo>
                  <a:cubicBezTo>
                    <a:pt x="1572580" y="984092"/>
                    <a:pt x="1572580" y="1006796"/>
                    <a:pt x="1559609" y="1019769"/>
                  </a:cubicBezTo>
                  <a:cubicBezTo>
                    <a:pt x="1556367" y="1021391"/>
                    <a:pt x="1554745" y="1024634"/>
                    <a:pt x="1551503" y="1026256"/>
                  </a:cubicBezTo>
                  <a:cubicBezTo>
                    <a:pt x="1535289" y="1044094"/>
                    <a:pt x="1517454" y="1061933"/>
                    <a:pt x="1499620" y="1078149"/>
                  </a:cubicBezTo>
                  <a:cubicBezTo>
                    <a:pt x="1499620" y="1078149"/>
                    <a:pt x="1499620" y="1078149"/>
                    <a:pt x="1499620" y="1079771"/>
                  </a:cubicBezTo>
                  <a:cubicBezTo>
                    <a:pt x="1452600" y="1126800"/>
                    <a:pt x="1403960" y="1173829"/>
                    <a:pt x="1356941" y="1220857"/>
                  </a:cubicBezTo>
                  <a:cubicBezTo>
                    <a:pt x="1355320" y="1222479"/>
                    <a:pt x="1353698" y="1224100"/>
                    <a:pt x="1352077" y="1225722"/>
                  </a:cubicBezTo>
                  <a:cubicBezTo>
                    <a:pt x="1337485" y="1241939"/>
                    <a:pt x="1335863" y="1266264"/>
                    <a:pt x="1350456" y="1279237"/>
                  </a:cubicBezTo>
                  <a:cubicBezTo>
                    <a:pt x="1363426" y="1293832"/>
                    <a:pt x="1387747" y="1292211"/>
                    <a:pt x="1403960" y="1275994"/>
                  </a:cubicBezTo>
                  <a:cubicBezTo>
                    <a:pt x="1403960" y="1275994"/>
                    <a:pt x="1405581" y="1275994"/>
                    <a:pt x="1407203" y="1274372"/>
                  </a:cubicBezTo>
                  <a:cubicBezTo>
                    <a:pt x="1420173" y="1263021"/>
                    <a:pt x="1439630" y="1263021"/>
                    <a:pt x="1450979" y="1275994"/>
                  </a:cubicBezTo>
                  <a:cubicBezTo>
                    <a:pt x="1463950" y="1288967"/>
                    <a:pt x="1463950" y="1310049"/>
                    <a:pt x="1450979" y="1323022"/>
                  </a:cubicBezTo>
                  <a:cubicBezTo>
                    <a:pt x="1426659" y="1348969"/>
                    <a:pt x="1400717" y="1374916"/>
                    <a:pt x="1374776" y="1400863"/>
                  </a:cubicBezTo>
                  <a:cubicBezTo>
                    <a:pt x="1361805" y="1413836"/>
                    <a:pt x="1340727" y="1413836"/>
                    <a:pt x="1327757" y="1400863"/>
                  </a:cubicBezTo>
                  <a:cubicBezTo>
                    <a:pt x="1314786" y="1389511"/>
                    <a:pt x="1314786" y="1370051"/>
                    <a:pt x="1324514" y="1357078"/>
                  </a:cubicBezTo>
                  <a:cubicBezTo>
                    <a:pt x="1324514" y="1357078"/>
                    <a:pt x="1324514" y="1357078"/>
                    <a:pt x="1322893" y="1355456"/>
                  </a:cubicBezTo>
                  <a:cubicBezTo>
                    <a:pt x="1337485" y="1340861"/>
                    <a:pt x="1339106" y="1318157"/>
                    <a:pt x="1324514" y="1303562"/>
                  </a:cubicBezTo>
                  <a:cubicBezTo>
                    <a:pt x="1311543" y="1290589"/>
                    <a:pt x="1287223" y="1290589"/>
                    <a:pt x="1271009" y="1306806"/>
                  </a:cubicBezTo>
                  <a:cubicBezTo>
                    <a:pt x="1259660" y="1318157"/>
                    <a:pt x="1136437" y="1443026"/>
                    <a:pt x="1123467" y="1454378"/>
                  </a:cubicBezTo>
                  <a:cubicBezTo>
                    <a:pt x="1123467" y="1456000"/>
                    <a:pt x="1121845" y="1456000"/>
                    <a:pt x="1121845" y="1457621"/>
                  </a:cubicBezTo>
                  <a:cubicBezTo>
                    <a:pt x="1104011" y="1473838"/>
                    <a:pt x="1087797" y="1490055"/>
                    <a:pt x="1071584" y="1507893"/>
                  </a:cubicBezTo>
                  <a:cubicBezTo>
                    <a:pt x="1022943" y="1556543"/>
                    <a:pt x="974303" y="1605194"/>
                    <a:pt x="925662" y="1653844"/>
                  </a:cubicBezTo>
                  <a:cubicBezTo>
                    <a:pt x="912691" y="1666817"/>
                    <a:pt x="889993" y="1666817"/>
                    <a:pt x="877022" y="1653844"/>
                  </a:cubicBezTo>
                  <a:cubicBezTo>
                    <a:pt x="864051" y="1640870"/>
                    <a:pt x="864051" y="1619789"/>
                    <a:pt x="877022" y="1606815"/>
                  </a:cubicBezTo>
                  <a:cubicBezTo>
                    <a:pt x="878643" y="1605194"/>
                    <a:pt x="878643" y="1605194"/>
                    <a:pt x="878643" y="1605194"/>
                  </a:cubicBezTo>
                  <a:cubicBezTo>
                    <a:pt x="885128" y="1597085"/>
                    <a:pt x="893235" y="1590599"/>
                    <a:pt x="899721" y="1584112"/>
                  </a:cubicBezTo>
                  <a:cubicBezTo>
                    <a:pt x="914313" y="1569517"/>
                    <a:pt x="914313" y="1546813"/>
                    <a:pt x="899721" y="1532218"/>
                  </a:cubicBezTo>
                  <a:cubicBezTo>
                    <a:pt x="885128" y="1519245"/>
                    <a:pt x="862430" y="1519245"/>
                    <a:pt x="849459" y="1532218"/>
                  </a:cubicBezTo>
                  <a:cubicBezTo>
                    <a:pt x="834867" y="1546813"/>
                    <a:pt x="820275" y="1561408"/>
                    <a:pt x="805682" y="1576003"/>
                  </a:cubicBezTo>
                  <a:cubicBezTo>
                    <a:pt x="792712" y="1584112"/>
                    <a:pt x="774877" y="1582490"/>
                    <a:pt x="763527" y="1571138"/>
                  </a:cubicBezTo>
                  <a:cubicBezTo>
                    <a:pt x="750557" y="1559787"/>
                    <a:pt x="750557" y="1537083"/>
                    <a:pt x="763527" y="1524110"/>
                  </a:cubicBezTo>
                  <a:cubicBezTo>
                    <a:pt x="768391" y="1519245"/>
                    <a:pt x="774877" y="1512758"/>
                    <a:pt x="781362" y="1506272"/>
                  </a:cubicBezTo>
                  <a:cubicBezTo>
                    <a:pt x="781362" y="1506272"/>
                    <a:pt x="781362" y="1506272"/>
                    <a:pt x="779741" y="1506272"/>
                  </a:cubicBezTo>
                  <a:cubicBezTo>
                    <a:pt x="791090" y="1494920"/>
                    <a:pt x="804061" y="1483568"/>
                    <a:pt x="815410" y="1472216"/>
                  </a:cubicBezTo>
                  <a:cubicBezTo>
                    <a:pt x="828381" y="1457621"/>
                    <a:pt x="828381" y="1434918"/>
                    <a:pt x="815410" y="1420323"/>
                  </a:cubicBezTo>
                  <a:cubicBezTo>
                    <a:pt x="800818" y="1407349"/>
                    <a:pt x="776498" y="1407349"/>
                    <a:pt x="763527" y="1420323"/>
                  </a:cubicBezTo>
                  <a:cubicBezTo>
                    <a:pt x="735964" y="1447891"/>
                    <a:pt x="706780" y="1477081"/>
                    <a:pt x="679217" y="1504650"/>
                  </a:cubicBezTo>
                  <a:cubicBezTo>
                    <a:pt x="677596" y="1506272"/>
                    <a:pt x="675975" y="1509515"/>
                    <a:pt x="674353" y="1512758"/>
                  </a:cubicBezTo>
                  <a:cubicBezTo>
                    <a:pt x="646790" y="1538705"/>
                    <a:pt x="620849" y="1564652"/>
                    <a:pt x="594907" y="1592220"/>
                  </a:cubicBezTo>
                  <a:cubicBezTo>
                    <a:pt x="581936" y="1605194"/>
                    <a:pt x="559237" y="1605194"/>
                    <a:pt x="546267" y="1592220"/>
                  </a:cubicBezTo>
                  <a:cubicBezTo>
                    <a:pt x="534917" y="1579247"/>
                    <a:pt x="533296" y="1559787"/>
                    <a:pt x="544645" y="1546813"/>
                  </a:cubicBezTo>
                  <a:cubicBezTo>
                    <a:pt x="581936" y="1509515"/>
                    <a:pt x="622470" y="1467351"/>
                    <a:pt x="628955" y="1460865"/>
                  </a:cubicBezTo>
                  <a:cubicBezTo>
                    <a:pt x="645169" y="1446270"/>
                    <a:pt x="646790" y="1421945"/>
                    <a:pt x="632198" y="1407349"/>
                  </a:cubicBezTo>
                  <a:cubicBezTo>
                    <a:pt x="619227" y="1394376"/>
                    <a:pt x="594907" y="1395998"/>
                    <a:pt x="578694" y="1410593"/>
                  </a:cubicBezTo>
                  <a:cubicBezTo>
                    <a:pt x="572208" y="1417080"/>
                    <a:pt x="536539" y="1454378"/>
                    <a:pt x="500869" y="1488433"/>
                  </a:cubicBezTo>
                  <a:cubicBezTo>
                    <a:pt x="491141" y="1498163"/>
                    <a:pt x="481413" y="1507893"/>
                    <a:pt x="471685" y="1517623"/>
                  </a:cubicBezTo>
                  <a:cubicBezTo>
                    <a:pt x="458714" y="1530597"/>
                    <a:pt x="437636" y="1530597"/>
                    <a:pt x="424665" y="1517623"/>
                  </a:cubicBezTo>
                  <a:cubicBezTo>
                    <a:pt x="413316" y="1506272"/>
                    <a:pt x="411695" y="1490055"/>
                    <a:pt x="419801" y="1477081"/>
                  </a:cubicBezTo>
                  <a:cubicBezTo>
                    <a:pt x="440879" y="1456000"/>
                    <a:pt x="458714" y="1438161"/>
                    <a:pt x="461957" y="1433296"/>
                  </a:cubicBezTo>
                  <a:cubicBezTo>
                    <a:pt x="478170" y="1418701"/>
                    <a:pt x="478170" y="1394376"/>
                    <a:pt x="465199" y="1379781"/>
                  </a:cubicBezTo>
                  <a:cubicBezTo>
                    <a:pt x="450607" y="1366808"/>
                    <a:pt x="426287" y="1368429"/>
                    <a:pt x="411695" y="1383024"/>
                  </a:cubicBezTo>
                  <a:cubicBezTo>
                    <a:pt x="406831" y="1386268"/>
                    <a:pt x="392239" y="1400863"/>
                    <a:pt x="374404" y="1420323"/>
                  </a:cubicBezTo>
                  <a:cubicBezTo>
                    <a:pt x="374404" y="1420323"/>
                    <a:pt x="374404" y="1420323"/>
                    <a:pt x="372782" y="1420323"/>
                  </a:cubicBezTo>
                  <a:cubicBezTo>
                    <a:pt x="353326" y="1439783"/>
                    <a:pt x="332249" y="1459243"/>
                    <a:pt x="312792" y="1480325"/>
                  </a:cubicBezTo>
                  <a:cubicBezTo>
                    <a:pt x="299822" y="1493298"/>
                    <a:pt x="278744" y="1493298"/>
                    <a:pt x="265773" y="1480325"/>
                  </a:cubicBezTo>
                  <a:cubicBezTo>
                    <a:pt x="252803" y="1467351"/>
                    <a:pt x="252803" y="1444648"/>
                    <a:pt x="265773" y="1431675"/>
                  </a:cubicBezTo>
                  <a:cubicBezTo>
                    <a:pt x="270637" y="1428431"/>
                    <a:pt x="273880" y="1423566"/>
                    <a:pt x="278744" y="1418701"/>
                  </a:cubicBezTo>
                  <a:cubicBezTo>
                    <a:pt x="291715" y="1405728"/>
                    <a:pt x="304686" y="1392754"/>
                    <a:pt x="319278" y="1379781"/>
                  </a:cubicBezTo>
                  <a:cubicBezTo>
                    <a:pt x="324142" y="1374916"/>
                    <a:pt x="327385" y="1370051"/>
                    <a:pt x="329006" y="1368429"/>
                  </a:cubicBezTo>
                  <a:cubicBezTo>
                    <a:pt x="343598" y="1353834"/>
                    <a:pt x="345219" y="1329509"/>
                    <a:pt x="330627" y="1314914"/>
                  </a:cubicBezTo>
                  <a:cubicBezTo>
                    <a:pt x="317656" y="1301941"/>
                    <a:pt x="293336" y="1301941"/>
                    <a:pt x="277123" y="1318157"/>
                  </a:cubicBezTo>
                  <a:cubicBezTo>
                    <a:pt x="275501" y="1319779"/>
                    <a:pt x="272259" y="1323022"/>
                    <a:pt x="267395" y="1327887"/>
                  </a:cubicBezTo>
                  <a:cubicBezTo>
                    <a:pt x="267395" y="1327887"/>
                    <a:pt x="267395" y="1327887"/>
                    <a:pt x="265773" y="1327887"/>
                  </a:cubicBezTo>
                  <a:cubicBezTo>
                    <a:pt x="254424" y="1334374"/>
                    <a:pt x="238210" y="1331131"/>
                    <a:pt x="228482" y="1321401"/>
                  </a:cubicBezTo>
                  <a:cubicBezTo>
                    <a:pt x="215512" y="1308427"/>
                    <a:pt x="215512" y="1287346"/>
                    <a:pt x="228482" y="1274372"/>
                  </a:cubicBezTo>
                  <a:cubicBezTo>
                    <a:pt x="252803" y="1248426"/>
                    <a:pt x="278744" y="1222479"/>
                    <a:pt x="304686" y="1196532"/>
                  </a:cubicBezTo>
                  <a:cubicBezTo>
                    <a:pt x="317656" y="1183559"/>
                    <a:pt x="338734" y="1183559"/>
                    <a:pt x="351705" y="1196532"/>
                  </a:cubicBezTo>
                  <a:cubicBezTo>
                    <a:pt x="364676" y="1209505"/>
                    <a:pt x="364676" y="1230587"/>
                    <a:pt x="353326" y="1243560"/>
                  </a:cubicBezTo>
                  <a:cubicBezTo>
                    <a:pt x="338734" y="1259777"/>
                    <a:pt x="337113" y="1282481"/>
                    <a:pt x="351705" y="1295454"/>
                  </a:cubicBezTo>
                  <a:cubicBezTo>
                    <a:pt x="364676" y="1310049"/>
                    <a:pt x="388996" y="1308427"/>
                    <a:pt x="405209" y="1293832"/>
                  </a:cubicBezTo>
                  <a:cubicBezTo>
                    <a:pt x="416559" y="1282481"/>
                    <a:pt x="539781" y="1157612"/>
                    <a:pt x="552752" y="1146260"/>
                  </a:cubicBezTo>
                  <a:cubicBezTo>
                    <a:pt x="567344" y="1130043"/>
                    <a:pt x="568966" y="1105718"/>
                    <a:pt x="554373" y="1092745"/>
                  </a:cubicBezTo>
                  <a:cubicBezTo>
                    <a:pt x="541403" y="1078149"/>
                    <a:pt x="517082" y="1079771"/>
                    <a:pt x="500869" y="1095988"/>
                  </a:cubicBezTo>
                  <a:cubicBezTo>
                    <a:pt x="497626" y="1099232"/>
                    <a:pt x="476549" y="1120313"/>
                    <a:pt x="452228" y="1144638"/>
                  </a:cubicBezTo>
                  <a:cubicBezTo>
                    <a:pt x="445743" y="1151125"/>
                    <a:pt x="439258" y="1157612"/>
                    <a:pt x="431151" y="1164098"/>
                  </a:cubicBezTo>
                  <a:cubicBezTo>
                    <a:pt x="418180" y="1177072"/>
                    <a:pt x="397103" y="1177072"/>
                    <a:pt x="384132" y="1164098"/>
                  </a:cubicBezTo>
                  <a:cubicBezTo>
                    <a:pt x="371161" y="1151125"/>
                    <a:pt x="371161" y="1130043"/>
                    <a:pt x="384132" y="1117070"/>
                  </a:cubicBezTo>
                  <a:cubicBezTo>
                    <a:pt x="388996" y="1112205"/>
                    <a:pt x="395481" y="1105718"/>
                    <a:pt x="400345" y="1100853"/>
                  </a:cubicBezTo>
                  <a:cubicBezTo>
                    <a:pt x="405209" y="1095988"/>
                    <a:pt x="410073" y="1092745"/>
                    <a:pt x="413316" y="1087880"/>
                  </a:cubicBezTo>
                  <a:cubicBezTo>
                    <a:pt x="455471" y="1045716"/>
                    <a:pt x="520325" y="980849"/>
                    <a:pt x="528432" y="972741"/>
                  </a:cubicBezTo>
                  <a:cubicBezTo>
                    <a:pt x="543024" y="958146"/>
                    <a:pt x="544645" y="933821"/>
                    <a:pt x="530053" y="919226"/>
                  </a:cubicBezTo>
                  <a:cubicBezTo>
                    <a:pt x="517082" y="906252"/>
                    <a:pt x="492762" y="906252"/>
                    <a:pt x="476549" y="922469"/>
                  </a:cubicBezTo>
                  <a:cubicBezTo>
                    <a:pt x="466821" y="932199"/>
                    <a:pt x="364676" y="1034364"/>
                    <a:pt x="337113" y="1063554"/>
                  </a:cubicBezTo>
                  <a:cubicBezTo>
                    <a:pt x="322521" y="1071663"/>
                    <a:pt x="304686" y="1071663"/>
                    <a:pt x="293336" y="1058689"/>
                  </a:cubicBezTo>
                  <a:cubicBezTo>
                    <a:pt x="280365" y="1047338"/>
                    <a:pt x="280365" y="1027878"/>
                    <a:pt x="290094" y="1014904"/>
                  </a:cubicBezTo>
                  <a:cubicBezTo>
                    <a:pt x="320899" y="985714"/>
                    <a:pt x="346841" y="958146"/>
                    <a:pt x="353326" y="953281"/>
                  </a:cubicBezTo>
                  <a:cubicBezTo>
                    <a:pt x="367918" y="937064"/>
                    <a:pt x="369540" y="912739"/>
                    <a:pt x="354947" y="899765"/>
                  </a:cubicBezTo>
                  <a:cubicBezTo>
                    <a:pt x="341977" y="885170"/>
                    <a:pt x="317656" y="886792"/>
                    <a:pt x="301443" y="901387"/>
                  </a:cubicBezTo>
                  <a:cubicBezTo>
                    <a:pt x="296579" y="906252"/>
                    <a:pt x="275501" y="928956"/>
                    <a:pt x="249560" y="954902"/>
                  </a:cubicBezTo>
                  <a:cubicBezTo>
                    <a:pt x="225240" y="977606"/>
                    <a:pt x="202541" y="1000309"/>
                    <a:pt x="179842" y="1023013"/>
                  </a:cubicBezTo>
                  <a:cubicBezTo>
                    <a:pt x="166871" y="1035986"/>
                    <a:pt x="145793" y="1035986"/>
                    <a:pt x="132822" y="1023013"/>
                  </a:cubicBezTo>
                  <a:cubicBezTo>
                    <a:pt x="119851" y="1011661"/>
                    <a:pt x="119851" y="988957"/>
                    <a:pt x="132822" y="975984"/>
                  </a:cubicBezTo>
                  <a:cubicBezTo>
                    <a:pt x="147414" y="961389"/>
                    <a:pt x="163628" y="945172"/>
                    <a:pt x="178221" y="930577"/>
                  </a:cubicBezTo>
                  <a:cubicBezTo>
                    <a:pt x="186327" y="922469"/>
                    <a:pt x="194434" y="914360"/>
                    <a:pt x="202541" y="906252"/>
                  </a:cubicBezTo>
                  <a:cubicBezTo>
                    <a:pt x="207405" y="901387"/>
                    <a:pt x="210647" y="898144"/>
                    <a:pt x="212269" y="896522"/>
                  </a:cubicBezTo>
                  <a:cubicBezTo>
                    <a:pt x="226861" y="881927"/>
                    <a:pt x="228482" y="857602"/>
                    <a:pt x="213890" y="843007"/>
                  </a:cubicBezTo>
                  <a:cubicBezTo>
                    <a:pt x="200919" y="830033"/>
                    <a:pt x="176599" y="830033"/>
                    <a:pt x="160385" y="846250"/>
                  </a:cubicBezTo>
                  <a:cubicBezTo>
                    <a:pt x="158764" y="847872"/>
                    <a:pt x="149036" y="857602"/>
                    <a:pt x="136065" y="870575"/>
                  </a:cubicBezTo>
                  <a:cubicBezTo>
                    <a:pt x="123094" y="880305"/>
                    <a:pt x="103638" y="880305"/>
                    <a:pt x="92289" y="867332"/>
                  </a:cubicBezTo>
                  <a:cubicBezTo>
                    <a:pt x="79318" y="854359"/>
                    <a:pt x="79318" y="833277"/>
                    <a:pt x="92289" y="820303"/>
                  </a:cubicBezTo>
                  <a:cubicBezTo>
                    <a:pt x="92289" y="820303"/>
                    <a:pt x="92289" y="818682"/>
                    <a:pt x="93910" y="818682"/>
                  </a:cubicBezTo>
                  <a:cubicBezTo>
                    <a:pt x="150657" y="761923"/>
                    <a:pt x="209026" y="703543"/>
                    <a:pt x="265773" y="646784"/>
                  </a:cubicBezTo>
                  <a:cubicBezTo>
                    <a:pt x="307928" y="604621"/>
                    <a:pt x="350083" y="560836"/>
                    <a:pt x="393860" y="518672"/>
                  </a:cubicBezTo>
                  <a:cubicBezTo>
                    <a:pt x="395481" y="517051"/>
                    <a:pt x="395481" y="517051"/>
                    <a:pt x="397103" y="515429"/>
                  </a:cubicBezTo>
                  <a:cubicBezTo>
                    <a:pt x="408452" y="504077"/>
                    <a:pt x="533296" y="379208"/>
                    <a:pt x="544645" y="367857"/>
                  </a:cubicBezTo>
                  <a:cubicBezTo>
                    <a:pt x="560859" y="353262"/>
                    <a:pt x="560859" y="328937"/>
                    <a:pt x="547888" y="314341"/>
                  </a:cubicBezTo>
                  <a:cubicBezTo>
                    <a:pt x="533296" y="299746"/>
                    <a:pt x="508976" y="301368"/>
                    <a:pt x="494383" y="317585"/>
                  </a:cubicBezTo>
                  <a:cubicBezTo>
                    <a:pt x="492762" y="317585"/>
                    <a:pt x="491141" y="319207"/>
                    <a:pt x="489519" y="322450"/>
                  </a:cubicBezTo>
                  <a:cubicBezTo>
                    <a:pt x="489519" y="322450"/>
                    <a:pt x="489519" y="322450"/>
                    <a:pt x="487898" y="322450"/>
                  </a:cubicBezTo>
                  <a:cubicBezTo>
                    <a:pt x="479791" y="332180"/>
                    <a:pt x="470063" y="340288"/>
                    <a:pt x="460335" y="350018"/>
                  </a:cubicBezTo>
                  <a:cubicBezTo>
                    <a:pt x="447364" y="362992"/>
                    <a:pt x="426287" y="362992"/>
                    <a:pt x="413316" y="350018"/>
                  </a:cubicBezTo>
                  <a:cubicBezTo>
                    <a:pt x="400345" y="337045"/>
                    <a:pt x="400345" y="315963"/>
                    <a:pt x="413316" y="302990"/>
                  </a:cubicBezTo>
                  <a:cubicBezTo>
                    <a:pt x="432772" y="283530"/>
                    <a:pt x="452228" y="264070"/>
                    <a:pt x="471685" y="242988"/>
                  </a:cubicBezTo>
                  <a:cubicBezTo>
                    <a:pt x="546267" y="170013"/>
                    <a:pt x="619227" y="95416"/>
                    <a:pt x="693809" y="22440"/>
                  </a:cubicBezTo>
                  <a:cubicBezTo>
                    <a:pt x="700295" y="15954"/>
                    <a:pt x="708807" y="12710"/>
                    <a:pt x="717319" y="12710"/>
                  </a:cubicBezTo>
                  <a:close/>
                  <a:moveTo>
                    <a:pt x="1123242" y="0"/>
                  </a:moveTo>
                  <a:cubicBezTo>
                    <a:pt x="1132129" y="0"/>
                    <a:pt x="1141016" y="3232"/>
                    <a:pt x="1147479" y="9698"/>
                  </a:cubicBezTo>
                  <a:cubicBezTo>
                    <a:pt x="1160406" y="22629"/>
                    <a:pt x="1160406" y="43641"/>
                    <a:pt x="1147479" y="56572"/>
                  </a:cubicBezTo>
                  <a:cubicBezTo>
                    <a:pt x="1141016" y="61421"/>
                    <a:pt x="1136168" y="67887"/>
                    <a:pt x="1131321" y="72736"/>
                  </a:cubicBezTo>
                  <a:cubicBezTo>
                    <a:pt x="1118394" y="85667"/>
                    <a:pt x="1095772" y="85667"/>
                    <a:pt x="1082845" y="72736"/>
                  </a:cubicBezTo>
                  <a:cubicBezTo>
                    <a:pt x="1069918" y="59805"/>
                    <a:pt x="1069918" y="38792"/>
                    <a:pt x="1082845" y="25861"/>
                  </a:cubicBezTo>
                  <a:cubicBezTo>
                    <a:pt x="1089309" y="19396"/>
                    <a:pt x="1094156" y="14547"/>
                    <a:pt x="1099004" y="9698"/>
                  </a:cubicBezTo>
                  <a:cubicBezTo>
                    <a:pt x="1105467" y="3232"/>
                    <a:pt x="1114355" y="0"/>
                    <a:pt x="112324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ED7F7"/>
                </a:gs>
                <a:gs pos="100000">
                  <a:srgbClr val="D9D9D9"/>
                </a:gs>
                <a:gs pos="43000">
                  <a:srgbClr val="5ED7F7"/>
                </a:gs>
                <a:gs pos="43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ValueShape3">
              <a:extLst>
                <a:ext uri="{FF2B5EF4-FFF2-40B4-BE49-F238E27FC236}">
                  <a16:creationId xmlns:a16="http://schemas.microsoft.com/office/drawing/2014/main" xmlns="" id="{BB343633-2538-485D-94CB-1EB8102A1841}"/>
                </a:ext>
              </a:extLst>
            </p:cNvPr>
            <p:cNvSpPr/>
            <p:nvPr/>
          </p:nvSpPr>
          <p:spPr bwMode="auto">
            <a:xfrm>
              <a:off x="2018293" y="3657517"/>
              <a:ext cx="1758766" cy="1759173"/>
            </a:xfrm>
            <a:custGeom>
              <a:avLst/>
              <a:gdLst>
                <a:gd name="connsiteX0" fmla="*/ 1148807 w 1758766"/>
                <a:gd name="connsiteY0" fmla="*/ 1536279 h 1759173"/>
                <a:gd name="connsiteX1" fmla="*/ 1174335 w 1758766"/>
                <a:gd name="connsiteY1" fmla="*/ 1546409 h 1759173"/>
                <a:gd name="connsiteX2" fmla="*/ 1172714 w 1758766"/>
                <a:gd name="connsiteY2" fmla="*/ 1599896 h 1759173"/>
                <a:gd name="connsiteX3" fmla="*/ 1025221 w 1758766"/>
                <a:gd name="connsiteY3" fmla="*/ 1747389 h 1759173"/>
                <a:gd name="connsiteX4" fmla="*/ 971734 w 1758766"/>
                <a:gd name="connsiteY4" fmla="*/ 1749010 h 1759173"/>
                <a:gd name="connsiteX5" fmla="*/ 973355 w 1758766"/>
                <a:gd name="connsiteY5" fmla="*/ 1695523 h 1759173"/>
                <a:gd name="connsiteX6" fmla="*/ 1120848 w 1758766"/>
                <a:gd name="connsiteY6" fmla="*/ 1548030 h 1759173"/>
                <a:gd name="connsiteX7" fmla="*/ 1148807 w 1758766"/>
                <a:gd name="connsiteY7" fmla="*/ 1536279 h 1759173"/>
                <a:gd name="connsiteX8" fmla="*/ 1271953 w 1758766"/>
                <a:gd name="connsiteY8" fmla="*/ 1423970 h 1759173"/>
                <a:gd name="connsiteX9" fmla="*/ 1296487 w 1758766"/>
                <a:gd name="connsiteY9" fmla="*/ 1433788 h 1759173"/>
                <a:gd name="connsiteX10" fmla="*/ 1296487 w 1758766"/>
                <a:gd name="connsiteY10" fmla="*/ 1481242 h 1759173"/>
                <a:gd name="connsiteX11" fmla="*/ 1262140 w 1758766"/>
                <a:gd name="connsiteY11" fmla="*/ 1513969 h 1759173"/>
                <a:gd name="connsiteX12" fmla="*/ 1214707 w 1758766"/>
                <a:gd name="connsiteY12" fmla="*/ 1513969 h 1759173"/>
                <a:gd name="connsiteX13" fmla="*/ 1214707 w 1758766"/>
                <a:gd name="connsiteY13" fmla="*/ 1466515 h 1759173"/>
                <a:gd name="connsiteX14" fmla="*/ 1247419 w 1758766"/>
                <a:gd name="connsiteY14" fmla="*/ 1433788 h 1759173"/>
                <a:gd name="connsiteX15" fmla="*/ 1271953 w 1758766"/>
                <a:gd name="connsiteY15" fmla="*/ 1423970 h 1759173"/>
                <a:gd name="connsiteX16" fmla="*/ 161592 w 1758766"/>
                <a:gd name="connsiteY16" fmla="*/ 1345824 h 1759173"/>
                <a:gd name="connsiteX17" fmla="*/ 186986 w 1758766"/>
                <a:gd name="connsiteY17" fmla="*/ 1356056 h 1759173"/>
                <a:gd name="connsiteX18" fmla="*/ 185374 w 1758766"/>
                <a:gd name="connsiteY18" fmla="*/ 1410081 h 1759173"/>
                <a:gd name="connsiteX19" fmla="*/ 166026 w 1758766"/>
                <a:gd name="connsiteY19" fmla="*/ 1428089 h 1759173"/>
                <a:gd name="connsiteX20" fmla="*/ 112820 w 1758766"/>
                <a:gd name="connsiteY20" fmla="*/ 1431363 h 1759173"/>
                <a:gd name="connsiteX21" fmla="*/ 116045 w 1758766"/>
                <a:gd name="connsiteY21" fmla="*/ 1377339 h 1759173"/>
                <a:gd name="connsiteX22" fmla="*/ 133780 w 1758766"/>
                <a:gd name="connsiteY22" fmla="*/ 1357693 h 1759173"/>
                <a:gd name="connsiteX23" fmla="*/ 161592 w 1758766"/>
                <a:gd name="connsiteY23" fmla="*/ 1345824 h 1759173"/>
                <a:gd name="connsiteX24" fmla="*/ 1555619 w 1758766"/>
                <a:gd name="connsiteY24" fmla="*/ 1145530 h 1759173"/>
                <a:gd name="connsiteX25" fmla="*/ 1580811 w 1758766"/>
                <a:gd name="connsiteY25" fmla="*/ 1154199 h 1759173"/>
                <a:gd name="connsiteX26" fmla="*/ 1579199 w 1758766"/>
                <a:gd name="connsiteY26" fmla="*/ 1207418 h 1759173"/>
                <a:gd name="connsiteX27" fmla="*/ 1559851 w 1758766"/>
                <a:gd name="connsiteY27" fmla="*/ 1226770 h 1759173"/>
                <a:gd name="connsiteX28" fmla="*/ 1506645 w 1758766"/>
                <a:gd name="connsiteY28" fmla="*/ 1229996 h 1759173"/>
                <a:gd name="connsiteX29" fmla="*/ 1509870 w 1758766"/>
                <a:gd name="connsiteY29" fmla="*/ 1176777 h 1759173"/>
                <a:gd name="connsiteX30" fmla="*/ 1529217 w 1758766"/>
                <a:gd name="connsiteY30" fmla="*/ 1157424 h 1759173"/>
                <a:gd name="connsiteX31" fmla="*/ 1555619 w 1758766"/>
                <a:gd name="connsiteY31" fmla="*/ 1145530 h 1759173"/>
                <a:gd name="connsiteX32" fmla="*/ 235869 w 1758766"/>
                <a:gd name="connsiteY32" fmla="*/ 1085784 h 1759173"/>
                <a:gd name="connsiteX33" fmla="*/ 260043 w 1758766"/>
                <a:gd name="connsiteY33" fmla="*/ 1095456 h 1759173"/>
                <a:gd name="connsiteX34" fmla="*/ 260043 w 1758766"/>
                <a:gd name="connsiteY34" fmla="*/ 1142201 h 1759173"/>
                <a:gd name="connsiteX35" fmla="*/ 226200 w 1758766"/>
                <a:gd name="connsiteY35" fmla="*/ 1174440 h 1759173"/>
                <a:gd name="connsiteX36" fmla="*/ 179465 w 1758766"/>
                <a:gd name="connsiteY36" fmla="*/ 1174440 h 1759173"/>
                <a:gd name="connsiteX37" fmla="*/ 179465 w 1758766"/>
                <a:gd name="connsiteY37" fmla="*/ 1127694 h 1759173"/>
                <a:gd name="connsiteX38" fmla="*/ 211696 w 1758766"/>
                <a:gd name="connsiteY38" fmla="*/ 1095456 h 1759173"/>
                <a:gd name="connsiteX39" fmla="*/ 235869 w 1758766"/>
                <a:gd name="connsiteY39" fmla="*/ 1085784 h 1759173"/>
                <a:gd name="connsiteX40" fmla="*/ 50179 w 1758766"/>
                <a:gd name="connsiteY40" fmla="*/ 877830 h 1759173"/>
                <a:gd name="connsiteX41" fmla="*/ 74035 w 1758766"/>
                <a:gd name="connsiteY41" fmla="*/ 887528 h 1759173"/>
                <a:gd name="connsiteX42" fmla="*/ 74035 w 1758766"/>
                <a:gd name="connsiteY42" fmla="*/ 934403 h 1759173"/>
                <a:gd name="connsiteX43" fmla="*/ 57583 w 1758766"/>
                <a:gd name="connsiteY43" fmla="*/ 950566 h 1759173"/>
                <a:gd name="connsiteX44" fmla="*/ 9871 w 1758766"/>
                <a:gd name="connsiteY44" fmla="*/ 950566 h 1759173"/>
                <a:gd name="connsiteX45" fmla="*/ 9871 w 1758766"/>
                <a:gd name="connsiteY45" fmla="*/ 903692 h 1759173"/>
                <a:gd name="connsiteX46" fmla="*/ 26323 w 1758766"/>
                <a:gd name="connsiteY46" fmla="*/ 887528 h 1759173"/>
                <a:gd name="connsiteX47" fmla="*/ 50179 w 1758766"/>
                <a:gd name="connsiteY47" fmla="*/ 877830 h 1759173"/>
                <a:gd name="connsiteX48" fmla="*/ 1652167 w 1758766"/>
                <a:gd name="connsiteY48" fmla="*/ 650858 h 1759173"/>
                <a:gd name="connsiteX49" fmla="*/ 1675894 w 1758766"/>
                <a:gd name="connsiteY49" fmla="*/ 660676 h 1759173"/>
                <a:gd name="connsiteX50" fmla="*/ 1675894 w 1758766"/>
                <a:gd name="connsiteY50" fmla="*/ 708130 h 1759173"/>
                <a:gd name="connsiteX51" fmla="*/ 1643167 w 1758766"/>
                <a:gd name="connsiteY51" fmla="*/ 740857 h 1759173"/>
                <a:gd name="connsiteX52" fmla="*/ 1595713 w 1758766"/>
                <a:gd name="connsiteY52" fmla="*/ 740857 h 1759173"/>
                <a:gd name="connsiteX53" fmla="*/ 1595713 w 1758766"/>
                <a:gd name="connsiteY53" fmla="*/ 693403 h 1759173"/>
                <a:gd name="connsiteX54" fmla="*/ 1628440 w 1758766"/>
                <a:gd name="connsiteY54" fmla="*/ 660676 h 1759173"/>
                <a:gd name="connsiteX55" fmla="*/ 1652167 w 1758766"/>
                <a:gd name="connsiteY55" fmla="*/ 650858 h 1759173"/>
                <a:gd name="connsiteX56" fmla="*/ 166816 w 1758766"/>
                <a:gd name="connsiteY56" fmla="*/ 565084 h 1759173"/>
                <a:gd name="connsiteX57" fmla="*/ 190189 w 1758766"/>
                <a:gd name="connsiteY57" fmla="*/ 574756 h 1759173"/>
                <a:gd name="connsiteX58" fmla="*/ 190189 w 1758766"/>
                <a:gd name="connsiteY58" fmla="*/ 621501 h 1759173"/>
                <a:gd name="connsiteX59" fmla="*/ 157950 w 1758766"/>
                <a:gd name="connsiteY59" fmla="*/ 653740 h 1759173"/>
                <a:gd name="connsiteX60" fmla="*/ 111205 w 1758766"/>
                <a:gd name="connsiteY60" fmla="*/ 653740 h 1759173"/>
                <a:gd name="connsiteX61" fmla="*/ 111205 w 1758766"/>
                <a:gd name="connsiteY61" fmla="*/ 606994 h 1759173"/>
                <a:gd name="connsiteX62" fmla="*/ 143443 w 1758766"/>
                <a:gd name="connsiteY62" fmla="*/ 574756 h 1759173"/>
                <a:gd name="connsiteX63" fmla="*/ 166816 w 1758766"/>
                <a:gd name="connsiteY63" fmla="*/ 565084 h 1759173"/>
                <a:gd name="connsiteX64" fmla="*/ 340412 w 1758766"/>
                <a:gd name="connsiteY64" fmla="*/ 390478 h 1759173"/>
                <a:gd name="connsiteX65" fmla="*/ 364737 w 1758766"/>
                <a:gd name="connsiteY65" fmla="*/ 400208 h 1759173"/>
                <a:gd name="connsiteX66" fmla="*/ 364737 w 1758766"/>
                <a:gd name="connsiteY66" fmla="*/ 447236 h 1759173"/>
                <a:gd name="connsiteX67" fmla="*/ 286898 w 1758766"/>
                <a:gd name="connsiteY67" fmla="*/ 525075 h 1759173"/>
                <a:gd name="connsiteX68" fmla="*/ 239870 w 1758766"/>
                <a:gd name="connsiteY68" fmla="*/ 525075 h 1759173"/>
                <a:gd name="connsiteX69" fmla="*/ 239870 w 1758766"/>
                <a:gd name="connsiteY69" fmla="*/ 478047 h 1759173"/>
                <a:gd name="connsiteX70" fmla="*/ 316088 w 1758766"/>
                <a:gd name="connsiteY70" fmla="*/ 400208 h 1759173"/>
                <a:gd name="connsiteX71" fmla="*/ 340412 w 1758766"/>
                <a:gd name="connsiteY71" fmla="*/ 390478 h 1759173"/>
                <a:gd name="connsiteX72" fmla="*/ 1724712 w 1758766"/>
                <a:gd name="connsiteY72" fmla="*/ 366665 h 1759173"/>
                <a:gd name="connsiteX73" fmla="*/ 1749037 w 1758766"/>
                <a:gd name="connsiteY73" fmla="*/ 376395 h 1759173"/>
                <a:gd name="connsiteX74" fmla="*/ 1749037 w 1758766"/>
                <a:gd name="connsiteY74" fmla="*/ 423423 h 1759173"/>
                <a:gd name="connsiteX75" fmla="*/ 1671198 w 1758766"/>
                <a:gd name="connsiteY75" fmla="*/ 501262 h 1759173"/>
                <a:gd name="connsiteX76" fmla="*/ 1624170 w 1758766"/>
                <a:gd name="connsiteY76" fmla="*/ 501262 h 1759173"/>
                <a:gd name="connsiteX77" fmla="*/ 1624170 w 1758766"/>
                <a:gd name="connsiteY77" fmla="*/ 454234 h 1759173"/>
                <a:gd name="connsiteX78" fmla="*/ 1700388 w 1758766"/>
                <a:gd name="connsiteY78" fmla="*/ 376395 h 1759173"/>
                <a:gd name="connsiteX79" fmla="*/ 1724712 w 1758766"/>
                <a:gd name="connsiteY79" fmla="*/ 366665 h 1759173"/>
                <a:gd name="connsiteX80" fmla="*/ 1382841 w 1758766"/>
                <a:gd name="connsiteY80" fmla="*/ 133331 h 1759173"/>
                <a:gd name="connsiteX81" fmla="*/ 1406214 w 1758766"/>
                <a:gd name="connsiteY81" fmla="*/ 143145 h 1759173"/>
                <a:gd name="connsiteX82" fmla="*/ 1406214 w 1758766"/>
                <a:gd name="connsiteY82" fmla="*/ 190578 h 1759173"/>
                <a:gd name="connsiteX83" fmla="*/ 1373975 w 1758766"/>
                <a:gd name="connsiteY83" fmla="*/ 224925 h 1759173"/>
                <a:gd name="connsiteX84" fmla="*/ 1327230 w 1758766"/>
                <a:gd name="connsiteY84" fmla="*/ 224925 h 1759173"/>
                <a:gd name="connsiteX85" fmla="*/ 1327230 w 1758766"/>
                <a:gd name="connsiteY85" fmla="*/ 175857 h 1759173"/>
                <a:gd name="connsiteX86" fmla="*/ 1359468 w 1758766"/>
                <a:gd name="connsiteY86" fmla="*/ 143145 h 1759173"/>
                <a:gd name="connsiteX87" fmla="*/ 1382841 w 1758766"/>
                <a:gd name="connsiteY87" fmla="*/ 133331 h 1759173"/>
                <a:gd name="connsiteX88" fmla="*/ 855791 w 1758766"/>
                <a:gd name="connsiteY88" fmla="*/ 71420 h 1759173"/>
                <a:gd name="connsiteX89" fmla="*/ 879164 w 1758766"/>
                <a:gd name="connsiteY89" fmla="*/ 81238 h 1759173"/>
                <a:gd name="connsiteX90" fmla="*/ 879164 w 1758766"/>
                <a:gd name="connsiteY90" fmla="*/ 128692 h 1759173"/>
                <a:gd name="connsiteX91" fmla="*/ 846925 w 1758766"/>
                <a:gd name="connsiteY91" fmla="*/ 161419 h 1759173"/>
                <a:gd name="connsiteX92" fmla="*/ 800180 w 1758766"/>
                <a:gd name="connsiteY92" fmla="*/ 161419 h 1759173"/>
                <a:gd name="connsiteX93" fmla="*/ 800180 w 1758766"/>
                <a:gd name="connsiteY93" fmla="*/ 113965 h 1759173"/>
                <a:gd name="connsiteX94" fmla="*/ 832418 w 1758766"/>
                <a:gd name="connsiteY94" fmla="*/ 81238 h 1759173"/>
                <a:gd name="connsiteX95" fmla="*/ 855791 w 1758766"/>
                <a:gd name="connsiteY95" fmla="*/ 71420 h 1759173"/>
                <a:gd name="connsiteX96" fmla="*/ 716339 w 1758766"/>
                <a:gd name="connsiteY96" fmla="*/ 14240 h 1759173"/>
                <a:gd name="connsiteX97" fmla="*/ 739873 w 1758766"/>
                <a:gd name="connsiteY97" fmla="*/ 23970 h 1759173"/>
                <a:gd name="connsiteX98" fmla="*/ 743119 w 1758766"/>
                <a:gd name="connsiteY98" fmla="*/ 69376 h 1759173"/>
                <a:gd name="connsiteX99" fmla="*/ 739873 w 1758766"/>
                <a:gd name="connsiteY99" fmla="*/ 72619 h 1759173"/>
                <a:gd name="connsiteX100" fmla="*/ 592176 w 1758766"/>
                <a:gd name="connsiteY100" fmla="*/ 220189 h 1759173"/>
                <a:gd name="connsiteX101" fmla="*/ 588930 w 1758766"/>
                <a:gd name="connsiteY101" fmla="*/ 273703 h 1759173"/>
                <a:gd name="connsiteX102" fmla="*/ 642491 w 1758766"/>
                <a:gd name="connsiteY102" fmla="*/ 270460 h 1759173"/>
                <a:gd name="connsiteX103" fmla="*/ 692805 w 1758766"/>
                <a:gd name="connsiteY103" fmla="*/ 220189 h 1759173"/>
                <a:gd name="connsiteX104" fmla="*/ 700920 w 1758766"/>
                <a:gd name="connsiteY104" fmla="*/ 213702 h 1759173"/>
                <a:gd name="connsiteX105" fmla="*/ 747988 w 1758766"/>
                <a:gd name="connsiteY105" fmla="*/ 213702 h 1759173"/>
                <a:gd name="connsiteX106" fmla="*/ 747988 w 1758766"/>
                <a:gd name="connsiteY106" fmla="*/ 260730 h 1759173"/>
                <a:gd name="connsiteX107" fmla="*/ 613276 w 1758766"/>
                <a:gd name="connsiteY107" fmla="*/ 395326 h 1759173"/>
                <a:gd name="connsiteX108" fmla="*/ 611653 w 1758766"/>
                <a:gd name="connsiteY108" fmla="*/ 450462 h 1759173"/>
                <a:gd name="connsiteX109" fmla="*/ 665213 w 1758766"/>
                <a:gd name="connsiteY109" fmla="*/ 448840 h 1759173"/>
                <a:gd name="connsiteX110" fmla="*/ 749611 w 1758766"/>
                <a:gd name="connsiteY110" fmla="*/ 364515 h 1759173"/>
                <a:gd name="connsiteX111" fmla="*/ 821025 w 1758766"/>
                <a:gd name="connsiteY111" fmla="*/ 288298 h 1759173"/>
                <a:gd name="connsiteX112" fmla="*/ 1006052 w 1758766"/>
                <a:gd name="connsiteY112" fmla="*/ 103431 h 1759173"/>
                <a:gd name="connsiteX113" fmla="*/ 1054743 w 1758766"/>
                <a:gd name="connsiteY113" fmla="*/ 103431 h 1759173"/>
                <a:gd name="connsiteX114" fmla="*/ 1054743 w 1758766"/>
                <a:gd name="connsiteY114" fmla="*/ 152080 h 1759173"/>
                <a:gd name="connsiteX115" fmla="*/ 1038513 w 1758766"/>
                <a:gd name="connsiteY115" fmla="*/ 168296 h 1759173"/>
                <a:gd name="connsiteX116" fmla="*/ 1019036 w 1758766"/>
                <a:gd name="connsiteY116" fmla="*/ 187756 h 1759173"/>
                <a:gd name="connsiteX117" fmla="*/ 1015790 w 1758766"/>
                <a:gd name="connsiteY117" fmla="*/ 241270 h 1759173"/>
                <a:gd name="connsiteX118" fmla="*/ 1069351 w 1758766"/>
                <a:gd name="connsiteY118" fmla="*/ 238027 h 1759173"/>
                <a:gd name="connsiteX119" fmla="*/ 1088827 w 1758766"/>
                <a:gd name="connsiteY119" fmla="*/ 218567 h 1759173"/>
                <a:gd name="connsiteX120" fmla="*/ 1090450 w 1758766"/>
                <a:gd name="connsiteY120" fmla="*/ 216945 h 1759173"/>
                <a:gd name="connsiteX121" fmla="*/ 1228409 w 1758766"/>
                <a:gd name="connsiteY121" fmla="*/ 79106 h 1759173"/>
                <a:gd name="connsiteX122" fmla="*/ 1275477 w 1758766"/>
                <a:gd name="connsiteY122" fmla="*/ 79106 h 1759173"/>
                <a:gd name="connsiteX123" fmla="*/ 1275477 w 1758766"/>
                <a:gd name="connsiteY123" fmla="*/ 126134 h 1759173"/>
                <a:gd name="connsiteX124" fmla="*/ 1174848 w 1758766"/>
                <a:gd name="connsiteY124" fmla="*/ 228297 h 1759173"/>
                <a:gd name="connsiteX125" fmla="*/ 1165110 w 1758766"/>
                <a:gd name="connsiteY125" fmla="*/ 238027 h 1759173"/>
                <a:gd name="connsiteX126" fmla="*/ 1161864 w 1758766"/>
                <a:gd name="connsiteY126" fmla="*/ 291541 h 1759173"/>
                <a:gd name="connsiteX127" fmla="*/ 1215424 w 1758766"/>
                <a:gd name="connsiteY127" fmla="*/ 288298 h 1759173"/>
                <a:gd name="connsiteX128" fmla="*/ 1249508 w 1758766"/>
                <a:gd name="connsiteY128" fmla="*/ 255865 h 1759173"/>
                <a:gd name="connsiteX129" fmla="*/ 1291707 w 1758766"/>
                <a:gd name="connsiteY129" fmla="*/ 259108 h 1759173"/>
                <a:gd name="connsiteX130" fmla="*/ 1291707 w 1758766"/>
                <a:gd name="connsiteY130" fmla="*/ 306136 h 1759173"/>
                <a:gd name="connsiteX131" fmla="*/ 1283592 w 1758766"/>
                <a:gd name="connsiteY131" fmla="*/ 314244 h 1759173"/>
                <a:gd name="connsiteX132" fmla="*/ 1228409 w 1758766"/>
                <a:gd name="connsiteY132" fmla="*/ 371001 h 1759173"/>
                <a:gd name="connsiteX133" fmla="*/ 1225163 w 1758766"/>
                <a:gd name="connsiteY133" fmla="*/ 424515 h 1759173"/>
                <a:gd name="connsiteX134" fmla="*/ 1278723 w 1758766"/>
                <a:gd name="connsiteY134" fmla="*/ 421272 h 1759173"/>
                <a:gd name="connsiteX135" fmla="*/ 1426420 w 1758766"/>
                <a:gd name="connsiteY135" fmla="*/ 273703 h 1759173"/>
                <a:gd name="connsiteX136" fmla="*/ 1429666 w 1758766"/>
                <a:gd name="connsiteY136" fmla="*/ 270460 h 1759173"/>
                <a:gd name="connsiteX137" fmla="*/ 1488095 w 1758766"/>
                <a:gd name="connsiteY137" fmla="*/ 212081 h 1759173"/>
                <a:gd name="connsiteX138" fmla="*/ 1535164 w 1758766"/>
                <a:gd name="connsiteY138" fmla="*/ 212081 h 1759173"/>
                <a:gd name="connsiteX139" fmla="*/ 1535164 w 1758766"/>
                <a:gd name="connsiteY139" fmla="*/ 260730 h 1759173"/>
                <a:gd name="connsiteX140" fmla="*/ 1421551 w 1758766"/>
                <a:gd name="connsiteY140" fmla="*/ 374245 h 1759173"/>
                <a:gd name="connsiteX141" fmla="*/ 1369613 w 1758766"/>
                <a:gd name="connsiteY141" fmla="*/ 426137 h 1759173"/>
                <a:gd name="connsiteX142" fmla="*/ 1366367 w 1758766"/>
                <a:gd name="connsiteY142" fmla="*/ 479651 h 1759173"/>
                <a:gd name="connsiteX143" fmla="*/ 1419928 w 1758766"/>
                <a:gd name="connsiteY143" fmla="*/ 476408 h 1759173"/>
                <a:gd name="connsiteX144" fmla="*/ 1488095 w 1758766"/>
                <a:gd name="connsiteY144" fmla="*/ 409921 h 1759173"/>
                <a:gd name="connsiteX145" fmla="*/ 1531917 w 1758766"/>
                <a:gd name="connsiteY145" fmla="*/ 413164 h 1759173"/>
                <a:gd name="connsiteX146" fmla="*/ 1535164 w 1758766"/>
                <a:gd name="connsiteY146" fmla="*/ 456948 h 1759173"/>
                <a:gd name="connsiteX147" fmla="*/ 1465373 w 1758766"/>
                <a:gd name="connsiteY147" fmla="*/ 526679 h 1759173"/>
                <a:gd name="connsiteX148" fmla="*/ 1462127 w 1758766"/>
                <a:gd name="connsiteY148" fmla="*/ 580193 h 1759173"/>
                <a:gd name="connsiteX149" fmla="*/ 1515687 w 1758766"/>
                <a:gd name="connsiteY149" fmla="*/ 576950 h 1759173"/>
                <a:gd name="connsiteX150" fmla="*/ 1530294 w 1758766"/>
                <a:gd name="connsiteY150" fmla="*/ 562355 h 1759173"/>
                <a:gd name="connsiteX151" fmla="*/ 1540033 w 1758766"/>
                <a:gd name="connsiteY151" fmla="*/ 554247 h 1759173"/>
                <a:gd name="connsiteX152" fmla="*/ 1587101 w 1758766"/>
                <a:gd name="connsiteY152" fmla="*/ 554247 h 1759173"/>
                <a:gd name="connsiteX153" fmla="*/ 1587101 w 1758766"/>
                <a:gd name="connsiteY153" fmla="*/ 601274 h 1759173"/>
                <a:gd name="connsiteX154" fmla="*/ 1551394 w 1758766"/>
                <a:gd name="connsiteY154" fmla="*/ 636950 h 1759173"/>
                <a:gd name="connsiteX155" fmla="*/ 1549771 w 1758766"/>
                <a:gd name="connsiteY155" fmla="*/ 638572 h 1759173"/>
                <a:gd name="connsiteX156" fmla="*/ 1402074 w 1758766"/>
                <a:gd name="connsiteY156" fmla="*/ 786141 h 1759173"/>
                <a:gd name="connsiteX157" fmla="*/ 1398828 w 1758766"/>
                <a:gd name="connsiteY157" fmla="*/ 839655 h 1759173"/>
                <a:gd name="connsiteX158" fmla="*/ 1452388 w 1758766"/>
                <a:gd name="connsiteY158" fmla="*/ 836412 h 1759173"/>
                <a:gd name="connsiteX159" fmla="*/ 1486472 w 1758766"/>
                <a:gd name="connsiteY159" fmla="*/ 803979 h 1759173"/>
                <a:gd name="connsiteX160" fmla="*/ 1533540 w 1758766"/>
                <a:gd name="connsiteY160" fmla="*/ 803979 h 1759173"/>
                <a:gd name="connsiteX161" fmla="*/ 1535164 w 1758766"/>
                <a:gd name="connsiteY161" fmla="*/ 851007 h 1759173"/>
                <a:gd name="connsiteX162" fmla="*/ 1426420 w 1758766"/>
                <a:gd name="connsiteY162" fmla="*/ 958035 h 1759173"/>
                <a:gd name="connsiteX163" fmla="*/ 1423174 w 1758766"/>
                <a:gd name="connsiteY163" fmla="*/ 1011549 h 1759173"/>
                <a:gd name="connsiteX164" fmla="*/ 1476734 w 1758766"/>
                <a:gd name="connsiteY164" fmla="*/ 1009928 h 1759173"/>
                <a:gd name="connsiteX165" fmla="*/ 1514064 w 1758766"/>
                <a:gd name="connsiteY165" fmla="*/ 972630 h 1759173"/>
                <a:gd name="connsiteX166" fmla="*/ 1559509 w 1758766"/>
                <a:gd name="connsiteY166" fmla="*/ 974252 h 1759173"/>
                <a:gd name="connsiteX167" fmla="*/ 1559509 w 1758766"/>
                <a:gd name="connsiteY167" fmla="*/ 1021279 h 1759173"/>
                <a:gd name="connsiteX168" fmla="*/ 1551394 w 1758766"/>
                <a:gd name="connsiteY168" fmla="*/ 1029387 h 1759173"/>
                <a:gd name="connsiteX169" fmla="*/ 1499457 w 1758766"/>
                <a:gd name="connsiteY169" fmla="*/ 1081280 h 1759173"/>
                <a:gd name="connsiteX170" fmla="*/ 1356629 w 1758766"/>
                <a:gd name="connsiteY170" fmla="*/ 1223984 h 1759173"/>
                <a:gd name="connsiteX171" fmla="*/ 1351760 w 1758766"/>
                <a:gd name="connsiteY171" fmla="*/ 1228849 h 1759173"/>
                <a:gd name="connsiteX172" fmla="*/ 1350137 w 1758766"/>
                <a:gd name="connsiteY172" fmla="*/ 1282363 h 1759173"/>
                <a:gd name="connsiteX173" fmla="*/ 1403697 w 1758766"/>
                <a:gd name="connsiteY173" fmla="*/ 1279120 h 1759173"/>
                <a:gd name="connsiteX174" fmla="*/ 1406943 w 1758766"/>
                <a:gd name="connsiteY174" fmla="*/ 1275877 h 1759173"/>
                <a:gd name="connsiteX175" fmla="*/ 1452388 w 1758766"/>
                <a:gd name="connsiteY175" fmla="*/ 1279120 h 1759173"/>
                <a:gd name="connsiteX176" fmla="*/ 1452388 w 1758766"/>
                <a:gd name="connsiteY176" fmla="*/ 1326147 h 1759173"/>
                <a:gd name="connsiteX177" fmla="*/ 1374482 w 1758766"/>
                <a:gd name="connsiteY177" fmla="*/ 1402365 h 1759173"/>
                <a:gd name="connsiteX178" fmla="*/ 1327414 w 1758766"/>
                <a:gd name="connsiteY178" fmla="*/ 1402365 h 1759173"/>
                <a:gd name="connsiteX179" fmla="*/ 1324168 w 1758766"/>
                <a:gd name="connsiteY179" fmla="*/ 1358580 h 1759173"/>
                <a:gd name="connsiteX180" fmla="*/ 1325791 w 1758766"/>
                <a:gd name="connsiteY180" fmla="*/ 1306688 h 1759173"/>
                <a:gd name="connsiteX181" fmla="*/ 1272231 w 1758766"/>
                <a:gd name="connsiteY181" fmla="*/ 1309931 h 1759173"/>
                <a:gd name="connsiteX182" fmla="*/ 1124534 w 1758766"/>
                <a:gd name="connsiteY182" fmla="*/ 1455879 h 1759173"/>
                <a:gd name="connsiteX183" fmla="*/ 1121288 w 1758766"/>
                <a:gd name="connsiteY183" fmla="*/ 1460744 h 1759173"/>
                <a:gd name="connsiteX184" fmla="*/ 1070974 w 1758766"/>
                <a:gd name="connsiteY184" fmla="*/ 1509393 h 1759173"/>
                <a:gd name="connsiteX185" fmla="*/ 924900 w 1758766"/>
                <a:gd name="connsiteY185" fmla="*/ 1656962 h 1759173"/>
                <a:gd name="connsiteX186" fmla="*/ 876209 w 1758766"/>
                <a:gd name="connsiteY186" fmla="*/ 1656962 h 1759173"/>
                <a:gd name="connsiteX187" fmla="*/ 876209 w 1758766"/>
                <a:gd name="connsiteY187" fmla="*/ 1608313 h 1759173"/>
                <a:gd name="connsiteX188" fmla="*/ 877832 w 1758766"/>
                <a:gd name="connsiteY188" fmla="*/ 1606691 h 1759173"/>
                <a:gd name="connsiteX189" fmla="*/ 898931 w 1758766"/>
                <a:gd name="connsiteY189" fmla="*/ 1585610 h 1759173"/>
                <a:gd name="connsiteX190" fmla="*/ 898931 w 1758766"/>
                <a:gd name="connsiteY190" fmla="*/ 1535339 h 1759173"/>
                <a:gd name="connsiteX191" fmla="*/ 848617 w 1758766"/>
                <a:gd name="connsiteY191" fmla="*/ 1535339 h 1759173"/>
                <a:gd name="connsiteX192" fmla="*/ 804795 w 1758766"/>
                <a:gd name="connsiteY192" fmla="*/ 1579123 h 1759173"/>
                <a:gd name="connsiteX193" fmla="*/ 762596 w 1758766"/>
                <a:gd name="connsiteY193" fmla="*/ 1574258 h 1759173"/>
                <a:gd name="connsiteX194" fmla="*/ 762596 w 1758766"/>
                <a:gd name="connsiteY194" fmla="*/ 1527231 h 1759173"/>
                <a:gd name="connsiteX195" fmla="*/ 780449 w 1758766"/>
                <a:gd name="connsiteY195" fmla="*/ 1509393 h 1759173"/>
                <a:gd name="connsiteX196" fmla="*/ 814533 w 1758766"/>
                <a:gd name="connsiteY196" fmla="*/ 1475338 h 1759173"/>
                <a:gd name="connsiteX197" fmla="*/ 814533 w 1758766"/>
                <a:gd name="connsiteY197" fmla="*/ 1423446 h 1759173"/>
                <a:gd name="connsiteX198" fmla="*/ 762596 w 1758766"/>
                <a:gd name="connsiteY198" fmla="*/ 1423446 h 1759173"/>
                <a:gd name="connsiteX199" fmla="*/ 678198 w 1758766"/>
                <a:gd name="connsiteY199" fmla="*/ 1506150 h 1759173"/>
                <a:gd name="connsiteX200" fmla="*/ 673328 w 1758766"/>
                <a:gd name="connsiteY200" fmla="*/ 1514258 h 1759173"/>
                <a:gd name="connsiteX201" fmla="*/ 593799 w 1758766"/>
                <a:gd name="connsiteY201" fmla="*/ 1593718 h 1759173"/>
                <a:gd name="connsiteX202" fmla="*/ 546731 w 1758766"/>
                <a:gd name="connsiteY202" fmla="*/ 1593718 h 1759173"/>
                <a:gd name="connsiteX203" fmla="*/ 543485 w 1758766"/>
                <a:gd name="connsiteY203" fmla="*/ 1549934 h 1759173"/>
                <a:gd name="connsiteX204" fmla="*/ 629506 w 1758766"/>
                <a:gd name="connsiteY204" fmla="*/ 1463987 h 1759173"/>
                <a:gd name="connsiteX205" fmla="*/ 631129 w 1758766"/>
                <a:gd name="connsiteY205" fmla="*/ 1410473 h 1759173"/>
                <a:gd name="connsiteX206" fmla="*/ 577569 w 1758766"/>
                <a:gd name="connsiteY206" fmla="*/ 1413716 h 1759173"/>
                <a:gd name="connsiteX207" fmla="*/ 499663 w 1758766"/>
                <a:gd name="connsiteY207" fmla="*/ 1491555 h 1759173"/>
                <a:gd name="connsiteX208" fmla="*/ 470448 w 1758766"/>
                <a:gd name="connsiteY208" fmla="*/ 1520744 h 1759173"/>
                <a:gd name="connsiteX209" fmla="*/ 423380 w 1758766"/>
                <a:gd name="connsiteY209" fmla="*/ 1520744 h 1759173"/>
                <a:gd name="connsiteX210" fmla="*/ 418511 w 1758766"/>
                <a:gd name="connsiteY210" fmla="*/ 1478582 h 1759173"/>
                <a:gd name="connsiteX211" fmla="*/ 460710 w 1758766"/>
                <a:gd name="connsiteY211" fmla="*/ 1436419 h 1759173"/>
                <a:gd name="connsiteX212" fmla="*/ 463956 w 1758766"/>
                <a:gd name="connsiteY212" fmla="*/ 1382905 h 1759173"/>
                <a:gd name="connsiteX213" fmla="*/ 410396 w 1758766"/>
                <a:gd name="connsiteY213" fmla="*/ 1386148 h 1759173"/>
                <a:gd name="connsiteX214" fmla="*/ 373066 w 1758766"/>
                <a:gd name="connsiteY214" fmla="*/ 1423446 h 1759173"/>
                <a:gd name="connsiteX215" fmla="*/ 371443 w 1758766"/>
                <a:gd name="connsiteY215" fmla="*/ 1421824 h 1759173"/>
                <a:gd name="connsiteX216" fmla="*/ 311390 w 1758766"/>
                <a:gd name="connsiteY216" fmla="*/ 1481825 h 1759173"/>
                <a:gd name="connsiteX217" fmla="*/ 264322 w 1758766"/>
                <a:gd name="connsiteY217" fmla="*/ 1481825 h 1759173"/>
                <a:gd name="connsiteX218" fmla="*/ 264322 w 1758766"/>
                <a:gd name="connsiteY218" fmla="*/ 1434797 h 1759173"/>
                <a:gd name="connsiteX219" fmla="*/ 277306 w 1758766"/>
                <a:gd name="connsiteY219" fmla="*/ 1421824 h 1759173"/>
                <a:gd name="connsiteX220" fmla="*/ 317882 w 1758766"/>
                <a:gd name="connsiteY220" fmla="*/ 1381283 h 1759173"/>
                <a:gd name="connsiteX221" fmla="*/ 327621 w 1758766"/>
                <a:gd name="connsiteY221" fmla="*/ 1371553 h 1759173"/>
                <a:gd name="connsiteX222" fmla="*/ 330867 w 1758766"/>
                <a:gd name="connsiteY222" fmla="*/ 1318039 h 1759173"/>
                <a:gd name="connsiteX223" fmla="*/ 275683 w 1758766"/>
                <a:gd name="connsiteY223" fmla="*/ 1319661 h 1759173"/>
                <a:gd name="connsiteX224" fmla="*/ 265945 w 1758766"/>
                <a:gd name="connsiteY224" fmla="*/ 1331012 h 1759173"/>
                <a:gd name="connsiteX225" fmla="*/ 265945 w 1758766"/>
                <a:gd name="connsiteY225" fmla="*/ 1329391 h 1759173"/>
                <a:gd name="connsiteX226" fmla="*/ 226992 w 1758766"/>
                <a:gd name="connsiteY226" fmla="*/ 1324526 h 1759173"/>
                <a:gd name="connsiteX227" fmla="*/ 226992 w 1758766"/>
                <a:gd name="connsiteY227" fmla="*/ 1275877 h 1759173"/>
                <a:gd name="connsiteX228" fmla="*/ 303275 w 1758766"/>
                <a:gd name="connsiteY228" fmla="*/ 1199660 h 1759173"/>
                <a:gd name="connsiteX229" fmla="*/ 351966 w 1758766"/>
                <a:gd name="connsiteY229" fmla="*/ 1199660 h 1759173"/>
                <a:gd name="connsiteX230" fmla="*/ 351966 w 1758766"/>
                <a:gd name="connsiteY230" fmla="*/ 1246687 h 1759173"/>
                <a:gd name="connsiteX231" fmla="*/ 350343 w 1758766"/>
                <a:gd name="connsiteY231" fmla="*/ 1298580 h 1759173"/>
                <a:gd name="connsiteX232" fmla="*/ 403904 w 1758766"/>
                <a:gd name="connsiteY232" fmla="*/ 1295336 h 1759173"/>
                <a:gd name="connsiteX233" fmla="*/ 551600 w 1758766"/>
                <a:gd name="connsiteY233" fmla="*/ 1149389 h 1759173"/>
                <a:gd name="connsiteX234" fmla="*/ 553223 w 1758766"/>
                <a:gd name="connsiteY234" fmla="*/ 1095875 h 1759173"/>
                <a:gd name="connsiteX235" fmla="*/ 499663 w 1758766"/>
                <a:gd name="connsiteY235" fmla="*/ 1097496 h 1759173"/>
                <a:gd name="connsiteX236" fmla="*/ 450972 w 1758766"/>
                <a:gd name="connsiteY236" fmla="*/ 1146145 h 1759173"/>
                <a:gd name="connsiteX237" fmla="*/ 431495 w 1758766"/>
                <a:gd name="connsiteY237" fmla="*/ 1167227 h 1759173"/>
                <a:gd name="connsiteX238" fmla="*/ 382804 w 1758766"/>
                <a:gd name="connsiteY238" fmla="*/ 1167227 h 1759173"/>
                <a:gd name="connsiteX239" fmla="*/ 382804 w 1758766"/>
                <a:gd name="connsiteY239" fmla="*/ 1120199 h 1759173"/>
                <a:gd name="connsiteX240" fmla="*/ 399034 w 1758766"/>
                <a:gd name="connsiteY240" fmla="*/ 1103983 h 1759173"/>
                <a:gd name="connsiteX241" fmla="*/ 413642 w 1758766"/>
                <a:gd name="connsiteY241" fmla="*/ 1089388 h 1759173"/>
                <a:gd name="connsiteX242" fmla="*/ 412019 w 1758766"/>
                <a:gd name="connsiteY242" fmla="*/ 1089388 h 1759173"/>
                <a:gd name="connsiteX243" fmla="*/ 527255 w 1758766"/>
                <a:gd name="connsiteY243" fmla="*/ 975873 h 1759173"/>
                <a:gd name="connsiteX244" fmla="*/ 530501 w 1758766"/>
                <a:gd name="connsiteY244" fmla="*/ 922359 h 1759173"/>
                <a:gd name="connsiteX245" fmla="*/ 476940 w 1758766"/>
                <a:gd name="connsiteY245" fmla="*/ 923981 h 1759173"/>
                <a:gd name="connsiteX246" fmla="*/ 335736 w 1758766"/>
                <a:gd name="connsiteY246" fmla="*/ 1065063 h 1759173"/>
                <a:gd name="connsiteX247" fmla="*/ 291914 w 1758766"/>
                <a:gd name="connsiteY247" fmla="*/ 1061820 h 1759173"/>
                <a:gd name="connsiteX248" fmla="*/ 288668 w 1758766"/>
                <a:gd name="connsiteY248" fmla="*/ 1018036 h 1759173"/>
                <a:gd name="connsiteX249" fmla="*/ 351966 w 1758766"/>
                <a:gd name="connsiteY249" fmla="*/ 954792 h 1759173"/>
                <a:gd name="connsiteX250" fmla="*/ 353589 w 1758766"/>
                <a:gd name="connsiteY250" fmla="*/ 901278 h 1759173"/>
                <a:gd name="connsiteX251" fmla="*/ 300029 w 1758766"/>
                <a:gd name="connsiteY251" fmla="*/ 904521 h 1759173"/>
                <a:gd name="connsiteX252" fmla="*/ 248091 w 1758766"/>
                <a:gd name="connsiteY252" fmla="*/ 956413 h 1759173"/>
                <a:gd name="connsiteX253" fmla="*/ 178301 w 1758766"/>
                <a:gd name="connsiteY253" fmla="*/ 1026144 h 1759173"/>
                <a:gd name="connsiteX254" fmla="*/ 131232 w 1758766"/>
                <a:gd name="connsiteY254" fmla="*/ 1026144 h 1759173"/>
                <a:gd name="connsiteX255" fmla="*/ 131232 w 1758766"/>
                <a:gd name="connsiteY255" fmla="*/ 979116 h 1759173"/>
                <a:gd name="connsiteX256" fmla="*/ 178301 w 1758766"/>
                <a:gd name="connsiteY256" fmla="*/ 932089 h 1759173"/>
                <a:gd name="connsiteX257" fmla="*/ 201023 w 1758766"/>
                <a:gd name="connsiteY257" fmla="*/ 909386 h 1759173"/>
                <a:gd name="connsiteX258" fmla="*/ 210762 w 1758766"/>
                <a:gd name="connsiteY258" fmla="*/ 899656 h 1759173"/>
                <a:gd name="connsiteX259" fmla="*/ 212385 w 1758766"/>
                <a:gd name="connsiteY259" fmla="*/ 846142 h 1759173"/>
                <a:gd name="connsiteX260" fmla="*/ 160447 w 1758766"/>
                <a:gd name="connsiteY260" fmla="*/ 847764 h 1759173"/>
                <a:gd name="connsiteX261" fmla="*/ 134479 w 1758766"/>
                <a:gd name="connsiteY261" fmla="*/ 873710 h 1759173"/>
                <a:gd name="connsiteX262" fmla="*/ 90656 w 1758766"/>
                <a:gd name="connsiteY262" fmla="*/ 870467 h 1759173"/>
                <a:gd name="connsiteX263" fmla="*/ 90656 w 1758766"/>
                <a:gd name="connsiteY263" fmla="*/ 823439 h 1759173"/>
                <a:gd name="connsiteX264" fmla="*/ 92279 w 1758766"/>
                <a:gd name="connsiteY264" fmla="*/ 821817 h 1759173"/>
                <a:gd name="connsiteX265" fmla="*/ 264322 w 1758766"/>
                <a:gd name="connsiteY265" fmla="*/ 648302 h 1759173"/>
                <a:gd name="connsiteX266" fmla="*/ 392542 w 1758766"/>
                <a:gd name="connsiteY266" fmla="*/ 521814 h 1759173"/>
                <a:gd name="connsiteX267" fmla="*/ 395788 w 1758766"/>
                <a:gd name="connsiteY267" fmla="*/ 518571 h 1759173"/>
                <a:gd name="connsiteX268" fmla="*/ 543485 w 1758766"/>
                <a:gd name="connsiteY268" fmla="*/ 371001 h 1759173"/>
                <a:gd name="connsiteX269" fmla="*/ 546731 w 1758766"/>
                <a:gd name="connsiteY269" fmla="*/ 317487 h 1759173"/>
                <a:gd name="connsiteX270" fmla="*/ 493171 w 1758766"/>
                <a:gd name="connsiteY270" fmla="*/ 319109 h 1759173"/>
                <a:gd name="connsiteX271" fmla="*/ 488302 w 1758766"/>
                <a:gd name="connsiteY271" fmla="*/ 323974 h 1759173"/>
                <a:gd name="connsiteX272" fmla="*/ 459087 w 1758766"/>
                <a:gd name="connsiteY272" fmla="*/ 353163 h 1759173"/>
                <a:gd name="connsiteX273" fmla="*/ 412019 w 1758766"/>
                <a:gd name="connsiteY273" fmla="*/ 353163 h 1759173"/>
                <a:gd name="connsiteX274" fmla="*/ 412019 w 1758766"/>
                <a:gd name="connsiteY274" fmla="*/ 306136 h 1759173"/>
                <a:gd name="connsiteX275" fmla="*/ 470448 w 1758766"/>
                <a:gd name="connsiteY275" fmla="*/ 246135 h 1759173"/>
                <a:gd name="connsiteX276" fmla="*/ 692805 w 1758766"/>
                <a:gd name="connsiteY276" fmla="*/ 23970 h 1759173"/>
                <a:gd name="connsiteX277" fmla="*/ 716339 w 1758766"/>
                <a:gd name="connsiteY277" fmla="*/ 14240 h 1759173"/>
                <a:gd name="connsiteX278" fmla="*/ 1123979 w 1758766"/>
                <a:gd name="connsiteY278" fmla="*/ 0 h 1759173"/>
                <a:gd name="connsiteX279" fmla="*/ 1147416 w 1758766"/>
                <a:gd name="connsiteY279" fmla="*/ 9872 h 1759173"/>
                <a:gd name="connsiteX280" fmla="*/ 1147416 w 1758766"/>
                <a:gd name="connsiteY280" fmla="*/ 57584 h 1759173"/>
                <a:gd name="connsiteX281" fmla="*/ 1131253 w 1758766"/>
                <a:gd name="connsiteY281" fmla="*/ 75681 h 1759173"/>
                <a:gd name="connsiteX282" fmla="*/ 1084378 w 1758766"/>
                <a:gd name="connsiteY282" fmla="*/ 75681 h 1759173"/>
                <a:gd name="connsiteX283" fmla="*/ 1084378 w 1758766"/>
                <a:gd name="connsiteY283" fmla="*/ 26324 h 1759173"/>
                <a:gd name="connsiteX284" fmla="*/ 1100542 w 1758766"/>
                <a:gd name="connsiteY284" fmla="*/ 9872 h 1759173"/>
                <a:gd name="connsiteX285" fmla="*/ 1123979 w 1758766"/>
                <a:gd name="connsiteY285" fmla="*/ 0 h 1759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1758766" h="1759173">
                  <a:moveTo>
                    <a:pt x="1148807" y="1536279"/>
                  </a:moveTo>
                  <a:cubicBezTo>
                    <a:pt x="1158532" y="1535874"/>
                    <a:pt x="1167852" y="1539116"/>
                    <a:pt x="1174335" y="1546409"/>
                  </a:cubicBezTo>
                  <a:cubicBezTo>
                    <a:pt x="1188922" y="1559376"/>
                    <a:pt x="1187301" y="1583688"/>
                    <a:pt x="1172714" y="1599896"/>
                  </a:cubicBezTo>
                  <a:cubicBezTo>
                    <a:pt x="1159748" y="1611242"/>
                    <a:pt x="1036567" y="1734423"/>
                    <a:pt x="1025221" y="1747389"/>
                  </a:cubicBezTo>
                  <a:cubicBezTo>
                    <a:pt x="1009013" y="1761976"/>
                    <a:pt x="984701" y="1763597"/>
                    <a:pt x="971734" y="1749010"/>
                  </a:cubicBezTo>
                  <a:cubicBezTo>
                    <a:pt x="957147" y="1736044"/>
                    <a:pt x="958768" y="1711732"/>
                    <a:pt x="973355" y="1695523"/>
                  </a:cubicBezTo>
                  <a:cubicBezTo>
                    <a:pt x="986322" y="1684178"/>
                    <a:pt x="1109503" y="1560997"/>
                    <a:pt x="1120848" y="1548030"/>
                  </a:cubicBezTo>
                  <a:cubicBezTo>
                    <a:pt x="1128953" y="1540737"/>
                    <a:pt x="1139083" y="1536685"/>
                    <a:pt x="1148807" y="1536279"/>
                  </a:cubicBezTo>
                  <a:close/>
                  <a:moveTo>
                    <a:pt x="1271953" y="1423970"/>
                  </a:moveTo>
                  <a:cubicBezTo>
                    <a:pt x="1280949" y="1423970"/>
                    <a:pt x="1289945" y="1427243"/>
                    <a:pt x="1296487" y="1433788"/>
                  </a:cubicBezTo>
                  <a:cubicBezTo>
                    <a:pt x="1309572" y="1446879"/>
                    <a:pt x="1309572" y="1468152"/>
                    <a:pt x="1296487" y="1481242"/>
                  </a:cubicBezTo>
                  <a:cubicBezTo>
                    <a:pt x="1285038" y="1492697"/>
                    <a:pt x="1273589" y="1502515"/>
                    <a:pt x="1262140" y="1513969"/>
                  </a:cubicBezTo>
                  <a:cubicBezTo>
                    <a:pt x="1249055" y="1527060"/>
                    <a:pt x="1227792" y="1527060"/>
                    <a:pt x="1214707" y="1513969"/>
                  </a:cubicBezTo>
                  <a:cubicBezTo>
                    <a:pt x="1201622" y="1500879"/>
                    <a:pt x="1201622" y="1479606"/>
                    <a:pt x="1214707" y="1466515"/>
                  </a:cubicBezTo>
                  <a:cubicBezTo>
                    <a:pt x="1226156" y="1455061"/>
                    <a:pt x="1237606" y="1443606"/>
                    <a:pt x="1247419" y="1433788"/>
                  </a:cubicBezTo>
                  <a:cubicBezTo>
                    <a:pt x="1253962" y="1427243"/>
                    <a:pt x="1262958" y="1423970"/>
                    <a:pt x="1271953" y="1423970"/>
                  </a:cubicBezTo>
                  <a:close/>
                  <a:moveTo>
                    <a:pt x="161592" y="1345824"/>
                  </a:moveTo>
                  <a:cubicBezTo>
                    <a:pt x="171266" y="1345415"/>
                    <a:pt x="180537" y="1348689"/>
                    <a:pt x="186986" y="1356056"/>
                  </a:cubicBezTo>
                  <a:cubicBezTo>
                    <a:pt x="201497" y="1369153"/>
                    <a:pt x="199885" y="1393710"/>
                    <a:pt x="185374" y="1410081"/>
                  </a:cubicBezTo>
                  <a:cubicBezTo>
                    <a:pt x="174088" y="1421541"/>
                    <a:pt x="177312" y="1416629"/>
                    <a:pt x="166026" y="1428089"/>
                  </a:cubicBezTo>
                  <a:cubicBezTo>
                    <a:pt x="151515" y="1444460"/>
                    <a:pt x="127331" y="1446097"/>
                    <a:pt x="112820" y="1431363"/>
                  </a:cubicBezTo>
                  <a:cubicBezTo>
                    <a:pt x="98309" y="1418266"/>
                    <a:pt x="99921" y="1393710"/>
                    <a:pt x="116045" y="1377339"/>
                  </a:cubicBezTo>
                  <a:cubicBezTo>
                    <a:pt x="127331" y="1365879"/>
                    <a:pt x="122494" y="1370790"/>
                    <a:pt x="133780" y="1357693"/>
                  </a:cubicBezTo>
                  <a:cubicBezTo>
                    <a:pt x="141842" y="1350326"/>
                    <a:pt x="151919" y="1346233"/>
                    <a:pt x="161592" y="1345824"/>
                  </a:cubicBezTo>
                  <a:close/>
                  <a:moveTo>
                    <a:pt x="1555619" y="1145530"/>
                  </a:moveTo>
                  <a:cubicBezTo>
                    <a:pt x="1565091" y="1144926"/>
                    <a:pt x="1574362" y="1147748"/>
                    <a:pt x="1580811" y="1154199"/>
                  </a:cubicBezTo>
                  <a:cubicBezTo>
                    <a:pt x="1595322" y="1168713"/>
                    <a:pt x="1593710" y="1192904"/>
                    <a:pt x="1579199" y="1207418"/>
                  </a:cubicBezTo>
                  <a:cubicBezTo>
                    <a:pt x="1567913" y="1220319"/>
                    <a:pt x="1571138" y="1215481"/>
                    <a:pt x="1559851" y="1226770"/>
                  </a:cubicBezTo>
                  <a:cubicBezTo>
                    <a:pt x="1545341" y="1242897"/>
                    <a:pt x="1521156" y="1242897"/>
                    <a:pt x="1506645" y="1229996"/>
                  </a:cubicBezTo>
                  <a:cubicBezTo>
                    <a:pt x="1492134" y="1215481"/>
                    <a:pt x="1493747" y="1191291"/>
                    <a:pt x="1509870" y="1176777"/>
                  </a:cubicBezTo>
                  <a:cubicBezTo>
                    <a:pt x="1521156" y="1165488"/>
                    <a:pt x="1516319" y="1168713"/>
                    <a:pt x="1529217" y="1157424"/>
                  </a:cubicBezTo>
                  <a:cubicBezTo>
                    <a:pt x="1536473" y="1150167"/>
                    <a:pt x="1546147" y="1146135"/>
                    <a:pt x="1555619" y="1145530"/>
                  </a:cubicBezTo>
                  <a:close/>
                  <a:moveTo>
                    <a:pt x="235869" y="1085784"/>
                  </a:moveTo>
                  <a:cubicBezTo>
                    <a:pt x="244733" y="1085784"/>
                    <a:pt x="253596" y="1089008"/>
                    <a:pt x="260043" y="1095456"/>
                  </a:cubicBezTo>
                  <a:cubicBezTo>
                    <a:pt x="272935" y="1108351"/>
                    <a:pt x="272935" y="1129306"/>
                    <a:pt x="260043" y="1142201"/>
                  </a:cubicBezTo>
                  <a:cubicBezTo>
                    <a:pt x="248762" y="1153485"/>
                    <a:pt x="237481" y="1163156"/>
                    <a:pt x="226200" y="1174440"/>
                  </a:cubicBezTo>
                  <a:cubicBezTo>
                    <a:pt x="214919" y="1187335"/>
                    <a:pt x="192357" y="1187335"/>
                    <a:pt x="179465" y="1174440"/>
                  </a:cubicBezTo>
                  <a:cubicBezTo>
                    <a:pt x="166572" y="1161544"/>
                    <a:pt x="166572" y="1140589"/>
                    <a:pt x="179465" y="1127694"/>
                  </a:cubicBezTo>
                  <a:cubicBezTo>
                    <a:pt x="190746" y="1116411"/>
                    <a:pt x="202026" y="1105127"/>
                    <a:pt x="211696" y="1095456"/>
                  </a:cubicBezTo>
                  <a:cubicBezTo>
                    <a:pt x="218142" y="1089008"/>
                    <a:pt x="227006" y="1085784"/>
                    <a:pt x="235869" y="1085784"/>
                  </a:cubicBezTo>
                  <a:close/>
                  <a:moveTo>
                    <a:pt x="50179" y="877830"/>
                  </a:moveTo>
                  <a:cubicBezTo>
                    <a:pt x="58817" y="877830"/>
                    <a:pt x="67454" y="881063"/>
                    <a:pt x="74035" y="887528"/>
                  </a:cubicBezTo>
                  <a:cubicBezTo>
                    <a:pt x="87197" y="900459"/>
                    <a:pt x="87197" y="921472"/>
                    <a:pt x="74035" y="934403"/>
                  </a:cubicBezTo>
                  <a:cubicBezTo>
                    <a:pt x="67454" y="940868"/>
                    <a:pt x="62518" y="945717"/>
                    <a:pt x="57583" y="950566"/>
                  </a:cubicBezTo>
                  <a:cubicBezTo>
                    <a:pt x="44421" y="963497"/>
                    <a:pt x="23033" y="963497"/>
                    <a:pt x="9871" y="950566"/>
                  </a:cubicBezTo>
                  <a:cubicBezTo>
                    <a:pt x="-3291" y="937635"/>
                    <a:pt x="-3291" y="916623"/>
                    <a:pt x="9871" y="903692"/>
                  </a:cubicBezTo>
                  <a:cubicBezTo>
                    <a:pt x="14806" y="898843"/>
                    <a:pt x="19742" y="892377"/>
                    <a:pt x="26323" y="887528"/>
                  </a:cubicBezTo>
                  <a:cubicBezTo>
                    <a:pt x="32904" y="881063"/>
                    <a:pt x="41542" y="877830"/>
                    <a:pt x="50179" y="877830"/>
                  </a:cubicBezTo>
                  <a:close/>
                  <a:moveTo>
                    <a:pt x="1652167" y="650858"/>
                  </a:moveTo>
                  <a:cubicBezTo>
                    <a:pt x="1660758" y="650858"/>
                    <a:pt x="1669349" y="654131"/>
                    <a:pt x="1675894" y="660676"/>
                  </a:cubicBezTo>
                  <a:cubicBezTo>
                    <a:pt x="1688985" y="673767"/>
                    <a:pt x="1688985" y="695040"/>
                    <a:pt x="1675894" y="708130"/>
                  </a:cubicBezTo>
                  <a:cubicBezTo>
                    <a:pt x="1666076" y="719585"/>
                    <a:pt x="1654622" y="729403"/>
                    <a:pt x="1643167" y="740857"/>
                  </a:cubicBezTo>
                  <a:cubicBezTo>
                    <a:pt x="1630077" y="753948"/>
                    <a:pt x="1608804" y="753948"/>
                    <a:pt x="1595713" y="740857"/>
                  </a:cubicBezTo>
                  <a:cubicBezTo>
                    <a:pt x="1582622" y="727767"/>
                    <a:pt x="1582622" y="706494"/>
                    <a:pt x="1595713" y="693403"/>
                  </a:cubicBezTo>
                  <a:cubicBezTo>
                    <a:pt x="1607168" y="681949"/>
                    <a:pt x="1616986" y="670494"/>
                    <a:pt x="1628440" y="660676"/>
                  </a:cubicBezTo>
                  <a:cubicBezTo>
                    <a:pt x="1634985" y="654131"/>
                    <a:pt x="1643576" y="650858"/>
                    <a:pt x="1652167" y="650858"/>
                  </a:cubicBezTo>
                  <a:close/>
                  <a:moveTo>
                    <a:pt x="166816" y="565084"/>
                  </a:moveTo>
                  <a:cubicBezTo>
                    <a:pt x="175278" y="565084"/>
                    <a:pt x="183741" y="568308"/>
                    <a:pt x="190189" y="574756"/>
                  </a:cubicBezTo>
                  <a:cubicBezTo>
                    <a:pt x="203084" y="587651"/>
                    <a:pt x="203084" y="608606"/>
                    <a:pt x="190189" y="621501"/>
                  </a:cubicBezTo>
                  <a:cubicBezTo>
                    <a:pt x="178905" y="632785"/>
                    <a:pt x="167622" y="642456"/>
                    <a:pt x="157950" y="653740"/>
                  </a:cubicBezTo>
                  <a:cubicBezTo>
                    <a:pt x="145055" y="666635"/>
                    <a:pt x="122488" y="666635"/>
                    <a:pt x="111205" y="653740"/>
                  </a:cubicBezTo>
                  <a:cubicBezTo>
                    <a:pt x="98309" y="640844"/>
                    <a:pt x="98309" y="619889"/>
                    <a:pt x="111205" y="606994"/>
                  </a:cubicBezTo>
                  <a:cubicBezTo>
                    <a:pt x="120876" y="595711"/>
                    <a:pt x="132160" y="586039"/>
                    <a:pt x="143443" y="574756"/>
                  </a:cubicBezTo>
                  <a:cubicBezTo>
                    <a:pt x="149891" y="568308"/>
                    <a:pt x="158353" y="565084"/>
                    <a:pt x="166816" y="565084"/>
                  </a:cubicBezTo>
                  <a:close/>
                  <a:moveTo>
                    <a:pt x="340412" y="390478"/>
                  </a:moveTo>
                  <a:cubicBezTo>
                    <a:pt x="349331" y="390478"/>
                    <a:pt x="358250" y="393722"/>
                    <a:pt x="364737" y="400208"/>
                  </a:cubicBezTo>
                  <a:cubicBezTo>
                    <a:pt x="377710" y="413181"/>
                    <a:pt x="377710" y="434263"/>
                    <a:pt x="364737" y="447236"/>
                  </a:cubicBezTo>
                  <a:cubicBezTo>
                    <a:pt x="338791" y="473182"/>
                    <a:pt x="312844" y="499129"/>
                    <a:pt x="286898" y="525075"/>
                  </a:cubicBezTo>
                  <a:cubicBezTo>
                    <a:pt x="273925" y="538048"/>
                    <a:pt x="252843" y="538048"/>
                    <a:pt x="239870" y="525075"/>
                  </a:cubicBezTo>
                  <a:cubicBezTo>
                    <a:pt x="226897" y="512102"/>
                    <a:pt x="226897" y="491020"/>
                    <a:pt x="239870" y="478047"/>
                  </a:cubicBezTo>
                  <a:cubicBezTo>
                    <a:pt x="265817" y="452101"/>
                    <a:pt x="290141" y="426155"/>
                    <a:pt x="316088" y="400208"/>
                  </a:cubicBezTo>
                  <a:cubicBezTo>
                    <a:pt x="322574" y="393722"/>
                    <a:pt x="331493" y="390478"/>
                    <a:pt x="340412" y="390478"/>
                  </a:cubicBezTo>
                  <a:close/>
                  <a:moveTo>
                    <a:pt x="1724712" y="366665"/>
                  </a:moveTo>
                  <a:cubicBezTo>
                    <a:pt x="1733631" y="366665"/>
                    <a:pt x="1742550" y="369909"/>
                    <a:pt x="1749037" y="376395"/>
                  </a:cubicBezTo>
                  <a:cubicBezTo>
                    <a:pt x="1762010" y="389368"/>
                    <a:pt x="1762010" y="410450"/>
                    <a:pt x="1749037" y="423423"/>
                  </a:cubicBezTo>
                  <a:cubicBezTo>
                    <a:pt x="1723091" y="449369"/>
                    <a:pt x="1697144" y="475316"/>
                    <a:pt x="1671198" y="501262"/>
                  </a:cubicBezTo>
                  <a:cubicBezTo>
                    <a:pt x="1658225" y="514235"/>
                    <a:pt x="1637144" y="514235"/>
                    <a:pt x="1624170" y="501262"/>
                  </a:cubicBezTo>
                  <a:cubicBezTo>
                    <a:pt x="1611197" y="488289"/>
                    <a:pt x="1611197" y="467207"/>
                    <a:pt x="1624170" y="454234"/>
                  </a:cubicBezTo>
                  <a:cubicBezTo>
                    <a:pt x="1650117" y="428288"/>
                    <a:pt x="1676063" y="402342"/>
                    <a:pt x="1700388" y="376395"/>
                  </a:cubicBezTo>
                  <a:cubicBezTo>
                    <a:pt x="1706874" y="369909"/>
                    <a:pt x="1715793" y="366665"/>
                    <a:pt x="1724712" y="366665"/>
                  </a:cubicBezTo>
                  <a:close/>
                  <a:moveTo>
                    <a:pt x="1382841" y="133331"/>
                  </a:moveTo>
                  <a:cubicBezTo>
                    <a:pt x="1391303" y="133331"/>
                    <a:pt x="1399766" y="136603"/>
                    <a:pt x="1406214" y="143145"/>
                  </a:cubicBezTo>
                  <a:cubicBezTo>
                    <a:pt x="1419109" y="156230"/>
                    <a:pt x="1419109" y="177493"/>
                    <a:pt x="1406214" y="190578"/>
                  </a:cubicBezTo>
                  <a:cubicBezTo>
                    <a:pt x="1394930" y="202027"/>
                    <a:pt x="1385259" y="213476"/>
                    <a:pt x="1373975" y="224925"/>
                  </a:cubicBezTo>
                  <a:cubicBezTo>
                    <a:pt x="1361080" y="238010"/>
                    <a:pt x="1340125" y="238010"/>
                    <a:pt x="1327230" y="224925"/>
                  </a:cubicBezTo>
                  <a:cubicBezTo>
                    <a:pt x="1314334" y="211840"/>
                    <a:pt x="1314334" y="188942"/>
                    <a:pt x="1327230" y="175857"/>
                  </a:cubicBezTo>
                  <a:cubicBezTo>
                    <a:pt x="1336901" y="166043"/>
                    <a:pt x="1348185" y="154594"/>
                    <a:pt x="1359468" y="143145"/>
                  </a:cubicBezTo>
                  <a:cubicBezTo>
                    <a:pt x="1365916" y="136603"/>
                    <a:pt x="1374378" y="133331"/>
                    <a:pt x="1382841" y="133331"/>
                  </a:cubicBezTo>
                  <a:close/>
                  <a:moveTo>
                    <a:pt x="855791" y="71420"/>
                  </a:moveTo>
                  <a:cubicBezTo>
                    <a:pt x="864253" y="71420"/>
                    <a:pt x="872716" y="74693"/>
                    <a:pt x="879164" y="81238"/>
                  </a:cubicBezTo>
                  <a:cubicBezTo>
                    <a:pt x="892059" y="94329"/>
                    <a:pt x="892059" y="115601"/>
                    <a:pt x="879164" y="128692"/>
                  </a:cubicBezTo>
                  <a:cubicBezTo>
                    <a:pt x="869492" y="140147"/>
                    <a:pt x="858209" y="149965"/>
                    <a:pt x="846925" y="161419"/>
                  </a:cubicBezTo>
                  <a:cubicBezTo>
                    <a:pt x="834030" y="174510"/>
                    <a:pt x="813075" y="174510"/>
                    <a:pt x="800180" y="161419"/>
                  </a:cubicBezTo>
                  <a:cubicBezTo>
                    <a:pt x="787284" y="148328"/>
                    <a:pt x="787284" y="127056"/>
                    <a:pt x="800180" y="113965"/>
                  </a:cubicBezTo>
                  <a:cubicBezTo>
                    <a:pt x="811463" y="102511"/>
                    <a:pt x="821135" y="91056"/>
                    <a:pt x="832418" y="81238"/>
                  </a:cubicBezTo>
                  <a:cubicBezTo>
                    <a:pt x="838866" y="74693"/>
                    <a:pt x="847328" y="71420"/>
                    <a:pt x="855791" y="71420"/>
                  </a:cubicBezTo>
                  <a:close/>
                  <a:moveTo>
                    <a:pt x="716339" y="14240"/>
                  </a:moveTo>
                  <a:cubicBezTo>
                    <a:pt x="724860" y="14240"/>
                    <a:pt x="733381" y="17484"/>
                    <a:pt x="739873" y="23970"/>
                  </a:cubicBezTo>
                  <a:cubicBezTo>
                    <a:pt x="752858" y="36943"/>
                    <a:pt x="752858" y="56403"/>
                    <a:pt x="743119" y="69376"/>
                  </a:cubicBezTo>
                  <a:cubicBezTo>
                    <a:pt x="741496" y="69376"/>
                    <a:pt x="739873" y="70998"/>
                    <a:pt x="739873" y="72619"/>
                  </a:cubicBezTo>
                  <a:cubicBezTo>
                    <a:pt x="726889" y="83971"/>
                    <a:pt x="603538" y="208837"/>
                    <a:pt x="592176" y="220189"/>
                  </a:cubicBezTo>
                  <a:cubicBezTo>
                    <a:pt x="575946" y="234783"/>
                    <a:pt x="574323" y="259108"/>
                    <a:pt x="588930" y="273703"/>
                  </a:cubicBezTo>
                  <a:cubicBezTo>
                    <a:pt x="603538" y="286676"/>
                    <a:pt x="627883" y="286676"/>
                    <a:pt x="642491" y="270460"/>
                  </a:cubicBezTo>
                  <a:cubicBezTo>
                    <a:pt x="647360" y="265595"/>
                    <a:pt x="668459" y="244513"/>
                    <a:pt x="692805" y="220189"/>
                  </a:cubicBezTo>
                  <a:cubicBezTo>
                    <a:pt x="696051" y="218567"/>
                    <a:pt x="697674" y="215324"/>
                    <a:pt x="700920" y="213702"/>
                  </a:cubicBezTo>
                  <a:cubicBezTo>
                    <a:pt x="713905" y="200729"/>
                    <a:pt x="735004" y="200729"/>
                    <a:pt x="747988" y="213702"/>
                  </a:cubicBezTo>
                  <a:cubicBezTo>
                    <a:pt x="760973" y="225054"/>
                    <a:pt x="760973" y="247757"/>
                    <a:pt x="747988" y="260730"/>
                  </a:cubicBezTo>
                  <a:cubicBezTo>
                    <a:pt x="713905" y="296406"/>
                    <a:pt x="623014" y="385596"/>
                    <a:pt x="613276" y="395326"/>
                  </a:cubicBezTo>
                  <a:cubicBezTo>
                    <a:pt x="597046" y="411542"/>
                    <a:pt x="597046" y="435867"/>
                    <a:pt x="611653" y="450462"/>
                  </a:cubicBezTo>
                  <a:cubicBezTo>
                    <a:pt x="624637" y="465056"/>
                    <a:pt x="650606" y="463435"/>
                    <a:pt x="665213" y="448840"/>
                  </a:cubicBezTo>
                  <a:cubicBezTo>
                    <a:pt x="665213" y="448840"/>
                    <a:pt x="665213" y="448840"/>
                    <a:pt x="749611" y="364515"/>
                  </a:cubicBezTo>
                  <a:cubicBezTo>
                    <a:pt x="783695" y="330460"/>
                    <a:pt x="819402" y="293163"/>
                    <a:pt x="821025" y="288298"/>
                  </a:cubicBezTo>
                  <a:cubicBezTo>
                    <a:pt x="882701" y="226675"/>
                    <a:pt x="944376" y="165053"/>
                    <a:pt x="1006052" y="103431"/>
                  </a:cubicBezTo>
                  <a:cubicBezTo>
                    <a:pt x="1019036" y="90458"/>
                    <a:pt x="1041759" y="90458"/>
                    <a:pt x="1054743" y="103431"/>
                  </a:cubicBezTo>
                  <a:cubicBezTo>
                    <a:pt x="1067728" y="116404"/>
                    <a:pt x="1067728" y="139107"/>
                    <a:pt x="1054743" y="152080"/>
                  </a:cubicBezTo>
                  <a:cubicBezTo>
                    <a:pt x="1048251" y="156945"/>
                    <a:pt x="1043382" y="161810"/>
                    <a:pt x="1038513" y="168296"/>
                  </a:cubicBezTo>
                  <a:cubicBezTo>
                    <a:pt x="1025529" y="179648"/>
                    <a:pt x="1030398" y="174783"/>
                    <a:pt x="1019036" y="187756"/>
                  </a:cubicBezTo>
                  <a:cubicBezTo>
                    <a:pt x="1002806" y="202351"/>
                    <a:pt x="1002806" y="226675"/>
                    <a:pt x="1015790" y="241270"/>
                  </a:cubicBezTo>
                  <a:cubicBezTo>
                    <a:pt x="1030398" y="254243"/>
                    <a:pt x="1054743" y="252622"/>
                    <a:pt x="1069351" y="238027"/>
                  </a:cubicBezTo>
                  <a:cubicBezTo>
                    <a:pt x="1080712" y="226675"/>
                    <a:pt x="1077466" y="229919"/>
                    <a:pt x="1088827" y="218567"/>
                  </a:cubicBezTo>
                  <a:cubicBezTo>
                    <a:pt x="1088827" y="218567"/>
                    <a:pt x="1090450" y="216945"/>
                    <a:pt x="1090450" y="216945"/>
                  </a:cubicBezTo>
                  <a:cubicBezTo>
                    <a:pt x="1137518" y="169918"/>
                    <a:pt x="1182964" y="124512"/>
                    <a:pt x="1228409" y="79106"/>
                  </a:cubicBezTo>
                  <a:cubicBezTo>
                    <a:pt x="1241393" y="66133"/>
                    <a:pt x="1262493" y="66133"/>
                    <a:pt x="1275477" y="79106"/>
                  </a:cubicBezTo>
                  <a:cubicBezTo>
                    <a:pt x="1288461" y="92079"/>
                    <a:pt x="1288461" y="113160"/>
                    <a:pt x="1275477" y="126134"/>
                  </a:cubicBezTo>
                  <a:cubicBezTo>
                    <a:pt x="1243016" y="160188"/>
                    <a:pt x="1208932" y="194242"/>
                    <a:pt x="1174848" y="228297"/>
                  </a:cubicBezTo>
                  <a:cubicBezTo>
                    <a:pt x="1169979" y="233162"/>
                    <a:pt x="1166733" y="236405"/>
                    <a:pt x="1165110" y="238027"/>
                  </a:cubicBezTo>
                  <a:cubicBezTo>
                    <a:pt x="1150503" y="252622"/>
                    <a:pt x="1148880" y="276946"/>
                    <a:pt x="1161864" y="291541"/>
                  </a:cubicBezTo>
                  <a:cubicBezTo>
                    <a:pt x="1176471" y="304514"/>
                    <a:pt x="1200817" y="304514"/>
                    <a:pt x="1215424" y="288298"/>
                  </a:cubicBezTo>
                  <a:cubicBezTo>
                    <a:pt x="1218670" y="285054"/>
                    <a:pt x="1231655" y="272081"/>
                    <a:pt x="1249508" y="255865"/>
                  </a:cubicBezTo>
                  <a:cubicBezTo>
                    <a:pt x="1262493" y="246135"/>
                    <a:pt x="1280346" y="247757"/>
                    <a:pt x="1291707" y="259108"/>
                  </a:cubicBezTo>
                  <a:cubicBezTo>
                    <a:pt x="1304692" y="272081"/>
                    <a:pt x="1304692" y="293163"/>
                    <a:pt x="1291707" y="306136"/>
                  </a:cubicBezTo>
                  <a:cubicBezTo>
                    <a:pt x="1290084" y="309379"/>
                    <a:pt x="1286838" y="312622"/>
                    <a:pt x="1283592" y="314244"/>
                  </a:cubicBezTo>
                  <a:cubicBezTo>
                    <a:pt x="1256000" y="341812"/>
                    <a:pt x="1233278" y="366136"/>
                    <a:pt x="1228409" y="371001"/>
                  </a:cubicBezTo>
                  <a:cubicBezTo>
                    <a:pt x="1212178" y="385596"/>
                    <a:pt x="1212178" y="409921"/>
                    <a:pt x="1225163" y="424515"/>
                  </a:cubicBezTo>
                  <a:cubicBezTo>
                    <a:pt x="1239770" y="437489"/>
                    <a:pt x="1264116" y="437489"/>
                    <a:pt x="1278723" y="421272"/>
                  </a:cubicBezTo>
                  <a:cubicBezTo>
                    <a:pt x="1290084" y="409921"/>
                    <a:pt x="1415058" y="286676"/>
                    <a:pt x="1426420" y="273703"/>
                  </a:cubicBezTo>
                  <a:cubicBezTo>
                    <a:pt x="1428043" y="273703"/>
                    <a:pt x="1428043" y="272081"/>
                    <a:pt x="1429666" y="270460"/>
                  </a:cubicBezTo>
                  <a:cubicBezTo>
                    <a:pt x="1449142" y="251000"/>
                    <a:pt x="1468619" y="231540"/>
                    <a:pt x="1488095" y="212081"/>
                  </a:cubicBezTo>
                  <a:cubicBezTo>
                    <a:pt x="1501080" y="199107"/>
                    <a:pt x="1522179" y="199107"/>
                    <a:pt x="1535164" y="212081"/>
                  </a:cubicBezTo>
                  <a:cubicBezTo>
                    <a:pt x="1548148" y="225054"/>
                    <a:pt x="1548148" y="247757"/>
                    <a:pt x="1535164" y="260730"/>
                  </a:cubicBezTo>
                  <a:cubicBezTo>
                    <a:pt x="1497834" y="298027"/>
                    <a:pt x="1458881" y="335325"/>
                    <a:pt x="1421551" y="374245"/>
                  </a:cubicBezTo>
                  <a:cubicBezTo>
                    <a:pt x="1395582" y="400191"/>
                    <a:pt x="1374482" y="421272"/>
                    <a:pt x="1369613" y="426137"/>
                  </a:cubicBezTo>
                  <a:cubicBezTo>
                    <a:pt x="1355006" y="440732"/>
                    <a:pt x="1353383" y="465056"/>
                    <a:pt x="1366367" y="479651"/>
                  </a:cubicBezTo>
                  <a:cubicBezTo>
                    <a:pt x="1380975" y="492624"/>
                    <a:pt x="1405320" y="492624"/>
                    <a:pt x="1419928" y="476408"/>
                  </a:cubicBezTo>
                  <a:cubicBezTo>
                    <a:pt x="1426420" y="471543"/>
                    <a:pt x="1455634" y="440732"/>
                    <a:pt x="1488095" y="409921"/>
                  </a:cubicBezTo>
                  <a:cubicBezTo>
                    <a:pt x="1501080" y="400191"/>
                    <a:pt x="1520556" y="400191"/>
                    <a:pt x="1531917" y="413164"/>
                  </a:cubicBezTo>
                  <a:cubicBezTo>
                    <a:pt x="1544902" y="424515"/>
                    <a:pt x="1544902" y="443975"/>
                    <a:pt x="1535164" y="456948"/>
                  </a:cubicBezTo>
                  <a:cubicBezTo>
                    <a:pt x="1502703" y="489381"/>
                    <a:pt x="1470242" y="520192"/>
                    <a:pt x="1465373" y="526679"/>
                  </a:cubicBezTo>
                  <a:cubicBezTo>
                    <a:pt x="1449142" y="541274"/>
                    <a:pt x="1449142" y="565598"/>
                    <a:pt x="1462127" y="580193"/>
                  </a:cubicBezTo>
                  <a:cubicBezTo>
                    <a:pt x="1476734" y="593166"/>
                    <a:pt x="1501080" y="593166"/>
                    <a:pt x="1515687" y="576950"/>
                  </a:cubicBezTo>
                  <a:cubicBezTo>
                    <a:pt x="1517310" y="575328"/>
                    <a:pt x="1523802" y="570463"/>
                    <a:pt x="1530294" y="562355"/>
                  </a:cubicBezTo>
                  <a:cubicBezTo>
                    <a:pt x="1533540" y="559112"/>
                    <a:pt x="1536787" y="555868"/>
                    <a:pt x="1540033" y="554247"/>
                  </a:cubicBezTo>
                  <a:cubicBezTo>
                    <a:pt x="1553017" y="541274"/>
                    <a:pt x="1574117" y="541274"/>
                    <a:pt x="1587101" y="554247"/>
                  </a:cubicBezTo>
                  <a:cubicBezTo>
                    <a:pt x="1600085" y="567220"/>
                    <a:pt x="1600085" y="588301"/>
                    <a:pt x="1587101" y="601274"/>
                  </a:cubicBezTo>
                  <a:cubicBezTo>
                    <a:pt x="1575740" y="612626"/>
                    <a:pt x="1564378" y="625599"/>
                    <a:pt x="1551394" y="636950"/>
                  </a:cubicBezTo>
                  <a:cubicBezTo>
                    <a:pt x="1551394" y="636950"/>
                    <a:pt x="1549771" y="638572"/>
                    <a:pt x="1549771" y="638572"/>
                  </a:cubicBezTo>
                  <a:cubicBezTo>
                    <a:pt x="1538410" y="649923"/>
                    <a:pt x="1413435" y="774790"/>
                    <a:pt x="1402074" y="786141"/>
                  </a:cubicBezTo>
                  <a:cubicBezTo>
                    <a:pt x="1387467" y="800736"/>
                    <a:pt x="1385844" y="825061"/>
                    <a:pt x="1398828" y="839655"/>
                  </a:cubicBezTo>
                  <a:cubicBezTo>
                    <a:pt x="1413435" y="852629"/>
                    <a:pt x="1437781" y="852629"/>
                    <a:pt x="1452388" y="836412"/>
                  </a:cubicBezTo>
                  <a:cubicBezTo>
                    <a:pt x="1455634" y="833169"/>
                    <a:pt x="1468619" y="820196"/>
                    <a:pt x="1486472" y="803979"/>
                  </a:cubicBezTo>
                  <a:cubicBezTo>
                    <a:pt x="1499457" y="791006"/>
                    <a:pt x="1520556" y="791006"/>
                    <a:pt x="1533540" y="803979"/>
                  </a:cubicBezTo>
                  <a:cubicBezTo>
                    <a:pt x="1546525" y="816952"/>
                    <a:pt x="1546525" y="838034"/>
                    <a:pt x="1535164" y="851007"/>
                  </a:cubicBezTo>
                  <a:cubicBezTo>
                    <a:pt x="1492964" y="891548"/>
                    <a:pt x="1434535" y="949927"/>
                    <a:pt x="1426420" y="958035"/>
                  </a:cubicBezTo>
                  <a:cubicBezTo>
                    <a:pt x="1411812" y="974252"/>
                    <a:pt x="1410189" y="998576"/>
                    <a:pt x="1423174" y="1011549"/>
                  </a:cubicBezTo>
                  <a:cubicBezTo>
                    <a:pt x="1437781" y="1026144"/>
                    <a:pt x="1462127" y="1024522"/>
                    <a:pt x="1476734" y="1009928"/>
                  </a:cubicBezTo>
                  <a:cubicBezTo>
                    <a:pt x="1481603" y="1005063"/>
                    <a:pt x="1494587" y="992090"/>
                    <a:pt x="1514064" y="972630"/>
                  </a:cubicBezTo>
                  <a:cubicBezTo>
                    <a:pt x="1527048" y="961278"/>
                    <a:pt x="1546525" y="961278"/>
                    <a:pt x="1559509" y="974252"/>
                  </a:cubicBezTo>
                  <a:cubicBezTo>
                    <a:pt x="1572493" y="987225"/>
                    <a:pt x="1572493" y="1008306"/>
                    <a:pt x="1559509" y="1021279"/>
                  </a:cubicBezTo>
                  <a:cubicBezTo>
                    <a:pt x="1557886" y="1024522"/>
                    <a:pt x="1554640" y="1026144"/>
                    <a:pt x="1551394" y="1029387"/>
                  </a:cubicBezTo>
                  <a:cubicBezTo>
                    <a:pt x="1535164" y="1047225"/>
                    <a:pt x="1517310" y="1063442"/>
                    <a:pt x="1499457" y="1081280"/>
                  </a:cubicBezTo>
                  <a:cubicBezTo>
                    <a:pt x="1452388" y="1129929"/>
                    <a:pt x="1405320" y="1176957"/>
                    <a:pt x="1356629" y="1223984"/>
                  </a:cubicBezTo>
                  <a:cubicBezTo>
                    <a:pt x="1355006" y="1225606"/>
                    <a:pt x="1353383" y="1227227"/>
                    <a:pt x="1351760" y="1228849"/>
                  </a:cubicBezTo>
                  <a:cubicBezTo>
                    <a:pt x="1337152" y="1243444"/>
                    <a:pt x="1335529" y="1267768"/>
                    <a:pt x="1350137" y="1282363"/>
                  </a:cubicBezTo>
                  <a:cubicBezTo>
                    <a:pt x="1364744" y="1295336"/>
                    <a:pt x="1389090" y="1295336"/>
                    <a:pt x="1403697" y="1279120"/>
                  </a:cubicBezTo>
                  <a:cubicBezTo>
                    <a:pt x="1403697" y="1279120"/>
                    <a:pt x="1405320" y="1277498"/>
                    <a:pt x="1406943" y="1275877"/>
                  </a:cubicBezTo>
                  <a:cubicBezTo>
                    <a:pt x="1419928" y="1266147"/>
                    <a:pt x="1439404" y="1266147"/>
                    <a:pt x="1452388" y="1279120"/>
                  </a:cubicBezTo>
                  <a:cubicBezTo>
                    <a:pt x="1465373" y="1292093"/>
                    <a:pt x="1465373" y="1313174"/>
                    <a:pt x="1452388" y="1326147"/>
                  </a:cubicBezTo>
                  <a:cubicBezTo>
                    <a:pt x="1426420" y="1352094"/>
                    <a:pt x="1400451" y="1378040"/>
                    <a:pt x="1374482" y="1402365"/>
                  </a:cubicBezTo>
                  <a:cubicBezTo>
                    <a:pt x="1361498" y="1415338"/>
                    <a:pt x="1340399" y="1415338"/>
                    <a:pt x="1327414" y="1402365"/>
                  </a:cubicBezTo>
                  <a:cubicBezTo>
                    <a:pt x="1316053" y="1391013"/>
                    <a:pt x="1314430" y="1371553"/>
                    <a:pt x="1324168" y="1358580"/>
                  </a:cubicBezTo>
                  <a:cubicBezTo>
                    <a:pt x="1337152" y="1343985"/>
                    <a:pt x="1338775" y="1319661"/>
                    <a:pt x="1325791" y="1306688"/>
                  </a:cubicBezTo>
                  <a:cubicBezTo>
                    <a:pt x="1311184" y="1292093"/>
                    <a:pt x="1286838" y="1293715"/>
                    <a:pt x="1272231" y="1309931"/>
                  </a:cubicBezTo>
                  <a:cubicBezTo>
                    <a:pt x="1259246" y="1321283"/>
                    <a:pt x="1135895" y="1444527"/>
                    <a:pt x="1124534" y="1455879"/>
                  </a:cubicBezTo>
                  <a:cubicBezTo>
                    <a:pt x="1122911" y="1457500"/>
                    <a:pt x="1121288" y="1459122"/>
                    <a:pt x="1121288" y="1460744"/>
                  </a:cubicBezTo>
                  <a:cubicBezTo>
                    <a:pt x="1103434" y="1476960"/>
                    <a:pt x="1087204" y="1493176"/>
                    <a:pt x="1070974" y="1509393"/>
                  </a:cubicBezTo>
                  <a:cubicBezTo>
                    <a:pt x="1022282" y="1558042"/>
                    <a:pt x="973591" y="1608313"/>
                    <a:pt x="924900" y="1656962"/>
                  </a:cubicBezTo>
                  <a:cubicBezTo>
                    <a:pt x="911916" y="1669935"/>
                    <a:pt x="889193" y="1669935"/>
                    <a:pt x="876209" y="1656962"/>
                  </a:cubicBezTo>
                  <a:cubicBezTo>
                    <a:pt x="863224" y="1643989"/>
                    <a:pt x="863224" y="1621286"/>
                    <a:pt x="876209" y="1608313"/>
                  </a:cubicBezTo>
                  <a:cubicBezTo>
                    <a:pt x="877832" y="1608313"/>
                    <a:pt x="877832" y="1608313"/>
                    <a:pt x="877832" y="1606691"/>
                  </a:cubicBezTo>
                  <a:cubicBezTo>
                    <a:pt x="885947" y="1600205"/>
                    <a:pt x="892439" y="1593718"/>
                    <a:pt x="898931" y="1585610"/>
                  </a:cubicBezTo>
                  <a:cubicBezTo>
                    <a:pt x="913539" y="1572637"/>
                    <a:pt x="913539" y="1548312"/>
                    <a:pt x="898931" y="1535339"/>
                  </a:cubicBezTo>
                  <a:cubicBezTo>
                    <a:pt x="885947" y="1520744"/>
                    <a:pt x="861601" y="1520744"/>
                    <a:pt x="848617" y="1535339"/>
                  </a:cubicBezTo>
                  <a:cubicBezTo>
                    <a:pt x="834010" y="1549934"/>
                    <a:pt x="819402" y="1564529"/>
                    <a:pt x="804795" y="1579123"/>
                  </a:cubicBezTo>
                  <a:cubicBezTo>
                    <a:pt x="791811" y="1587232"/>
                    <a:pt x="773957" y="1585610"/>
                    <a:pt x="762596" y="1574258"/>
                  </a:cubicBezTo>
                  <a:cubicBezTo>
                    <a:pt x="749611" y="1561285"/>
                    <a:pt x="749611" y="1540204"/>
                    <a:pt x="762596" y="1527231"/>
                  </a:cubicBezTo>
                  <a:cubicBezTo>
                    <a:pt x="767465" y="1520744"/>
                    <a:pt x="773957" y="1514258"/>
                    <a:pt x="780449" y="1509393"/>
                  </a:cubicBezTo>
                  <a:cubicBezTo>
                    <a:pt x="791811" y="1498041"/>
                    <a:pt x="803172" y="1486690"/>
                    <a:pt x="814533" y="1475338"/>
                  </a:cubicBezTo>
                  <a:cubicBezTo>
                    <a:pt x="827517" y="1460744"/>
                    <a:pt x="827517" y="1436419"/>
                    <a:pt x="814533" y="1423446"/>
                  </a:cubicBezTo>
                  <a:cubicBezTo>
                    <a:pt x="799926" y="1408851"/>
                    <a:pt x="777203" y="1408851"/>
                    <a:pt x="762596" y="1423446"/>
                  </a:cubicBezTo>
                  <a:cubicBezTo>
                    <a:pt x="735004" y="1451014"/>
                    <a:pt x="707412" y="1478582"/>
                    <a:pt x="678198" y="1506150"/>
                  </a:cubicBezTo>
                  <a:cubicBezTo>
                    <a:pt x="676575" y="1509393"/>
                    <a:pt x="674952" y="1512636"/>
                    <a:pt x="673328" y="1514258"/>
                  </a:cubicBezTo>
                  <a:cubicBezTo>
                    <a:pt x="645737" y="1541826"/>
                    <a:pt x="619768" y="1567772"/>
                    <a:pt x="593799" y="1593718"/>
                  </a:cubicBezTo>
                  <a:cubicBezTo>
                    <a:pt x="580815" y="1606691"/>
                    <a:pt x="558093" y="1606691"/>
                    <a:pt x="546731" y="1593718"/>
                  </a:cubicBezTo>
                  <a:cubicBezTo>
                    <a:pt x="533747" y="1582367"/>
                    <a:pt x="533747" y="1562907"/>
                    <a:pt x="543485" y="1549934"/>
                  </a:cubicBezTo>
                  <a:cubicBezTo>
                    <a:pt x="580815" y="1512636"/>
                    <a:pt x="623014" y="1470473"/>
                    <a:pt x="629506" y="1463987"/>
                  </a:cubicBezTo>
                  <a:cubicBezTo>
                    <a:pt x="644114" y="1449392"/>
                    <a:pt x="645737" y="1425068"/>
                    <a:pt x="631129" y="1410473"/>
                  </a:cubicBezTo>
                  <a:cubicBezTo>
                    <a:pt x="618145" y="1397500"/>
                    <a:pt x="593799" y="1397500"/>
                    <a:pt x="577569" y="1413716"/>
                  </a:cubicBezTo>
                  <a:cubicBezTo>
                    <a:pt x="571077" y="1418581"/>
                    <a:pt x="535370" y="1455879"/>
                    <a:pt x="499663" y="1491555"/>
                  </a:cubicBezTo>
                  <a:cubicBezTo>
                    <a:pt x="489925" y="1501285"/>
                    <a:pt x="480187" y="1511014"/>
                    <a:pt x="470448" y="1520744"/>
                  </a:cubicBezTo>
                  <a:cubicBezTo>
                    <a:pt x="457464" y="1533717"/>
                    <a:pt x="436364" y="1533717"/>
                    <a:pt x="423380" y="1520744"/>
                  </a:cubicBezTo>
                  <a:cubicBezTo>
                    <a:pt x="412019" y="1509393"/>
                    <a:pt x="410396" y="1491555"/>
                    <a:pt x="418511" y="1478582"/>
                  </a:cubicBezTo>
                  <a:cubicBezTo>
                    <a:pt x="439611" y="1457500"/>
                    <a:pt x="457464" y="1439662"/>
                    <a:pt x="460710" y="1436419"/>
                  </a:cubicBezTo>
                  <a:cubicBezTo>
                    <a:pt x="476940" y="1421824"/>
                    <a:pt x="476940" y="1397500"/>
                    <a:pt x="463956" y="1382905"/>
                  </a:cubicBezTo>
                  <a:cubicBezTo>
                    <a:pt x="449349" y="1368310"/>
                    <a:pt x="425003" y="1369932"/>
                    <a:pt x="410396" y="1386148"/>
                  </a:cubicBezTo>
                  <a:cubicBezTo>
                    <a:pt x="407150" y="1389391"/>
                    <a:pt x="390919" y="1403986"/>
                    <a:pt x="373066" y="1423446"/>
                  </a:cubicBezTo>
                  <a:cubicBezTo>
                    <a:pt x="373066" y="1423446"/>
                    <a:pt x="373066" y="1423446"/>
                    <a:pt x="371443" y="1421824"/>
                  </a:cubicBezTo>
                  <a:cubicBezTo>
                    <a:pt x="351966" y="1442906"/>
                    <a:pt x="332490" y="1462365"/>
                    <a:pt x="311390" y="1481825"/>
                  </a:cubicBezTo>
                  <a:cubicBezTo>
                    <a:pt x="298406" y="1494798"/>
                    <a:pt x="277306" y="1494798"/>
                    <a:pt x="264322" y="1481825"/>
                  </a:cubicBezTo>
                  <a:cubicBezTo>
                    <a:pt x="251338" y="1468852"/>
                    <a:pt x="251338" y="1447770"/>
                    <a:pt x="264322" y="1434797"/>
                  </a:cubicBezTo>
                  <a:cubicBezTo>
                    <a:pt x="269191" y="1429932"/>
                    <a:pt x="274060" y="1426689"/>
                    <a:pt x="277306" y="1421824"/>
                  </a:cubicBezTo>
                  <a:cubicBezTo>
                    <a:pt x="290291" y="1408851"/>
                    <a:pt x="304898" y="1395878"/>
                    <a:pt x="317882" y="1381283"/>
                  </a:cubicBezTo>
                  <a:cubicBezTo>
                    <a:pt x="322751" y="1376418"/>
                    <a:pt x="325997" y="1373175"/>
                    <a:pt x="327621" y="1371553"/>
                  </a:cubicBezTo>
                  <a:cubicBezTo>
                    <a:pt x="343851" y="1356959"/>
                    <a:pt x="343851" y="1332634"/>
                    <a:pt x="330867" y="1318039"/>
                  </a:cubicBezTo>
                  <a:cubicBezTo>
                    <a:pt x="316259" y="1303444"/>
                    <a:pt x="291914" y="1305066"/>
                    <a:pt x="275683" y="1319661"/>
                  </a:cubicBezTo>
                  <a:cubicBezTo>
                    <a:pt x="274060" y="1321283"/>
                    <a:pt x="270814" y="1326147"/>
                    <a:pt x="265945" y="1331012"/>
                  </a:cubicBezTo>
                  <a:cubicBezTo>
                    <a:pt x="265945" y="1331012"/>
                    <a:pt x="265945" y="1331012"/>
                    <a:pt x="265945" y="1329391"/>
                  </a:cubicBezTo>
                  <a:cubicBezTo>
                    <a:pt x="252961" y="1335877"/>
                    <a:pt x="236730" y="1334256"/>
                    <a:pt x="226992" y="1324526"/>
                  </a:cubicBezTo>
                  <a:cubicBezTo>
                    <a:pt x="214008" y="1311553"/>
                    <a:pt x="214008" y="1288850"/>
                    <a:pt x="226992" y="1275877"/>
                  </a:cubicBezTo>
                  <a:cubicBezTo>
                    <a:pt x="252961" y="1251552"/>
                    <a:pt x="277306" y="1225606"/>
                    <a:pt x="303275" y="1199660"/>
                  </a:cubicBezTo>
                  <a:cubicBezTo>
                    <a:pt x="316259" y="1186686"/>
                    <a:pt x="338982" y="1186686"/>
                    <a:pt x="351966" y="1199660"/>
                  </a:cubicBezTo>
                  <a:cubicBezTo>
                    <a:pt x="363327" y="1212633"/>
                    <a:pt x="363327" y="1233714"/>
                    <a:pt x="351966" y="1246687"/>
                  </a:cubicBezTo>
                  <a:cubicBezTo>
                    <a:pt x="337359" y="1261282"/>
                    <a:pt x="337359" y="1285606"/>
                    <a:pt x="350343" y="1298580"/>
                  </a:cubicBezTo>
                  <a:cubicBezTo>
                    <a:pt x="363327" y="1313174"/>
                    <a:pt x="387673" y="1311553"/>
                    <a:pt x="403904" y="1295336"/>
                  </a:cubicBezTo>
                  <a:cubicBezTo>
                    <a:pt x="415265" y="1283985"/>
                    <a:pt x="540239" y="1160740"/>
                    <a:pt x="551600" y="1149389"/>
                  </a:cubicBezTo>
                  <a:cubicBezTo>
                    <a:pt x="566208" y="1133172"/>
                    <a:pt x="567831" y="1108848"/>
                    <a:pt x="553223" y="1095875"/>
                  </a:cubicBezTo>
                  <a:cubicBezTo>
                    <a:pt x="540239" y="1081280"/>
                    <a:pt x="515893" y="1082901"/>
                    <a:pt x="499663" y="1097496"/>
                  </a:cubicBezTo>
                  <a:cubicBezTo>
                    <a:pt x="496417" y="1102361"/>
                    <a:pt x="475317" y="1121821"/>
                    <a:pt x="450972" y="1146145"/>
                  </a:cubicBezTo>
                  <a:cubicBezTo>
                    <a:pt x="444480" y="1152632"/>
                    <a:pt x="437987" y="1160740"/>
                    <a:pt x="431495" y="1167227"/>
                  </a:cubicBezTo>
                  <a:cubicBezTo>
                    <a:pt x="418511" y="1180200"/>
                    <a:pt x="395788" y="1180200"/>
                    <a:pt x="382804" y="1167227"/>
                  </a:cubicBezTo>
                  <a:cubicBezTo>
                    <a:pt x="369820" y="1154254"/>
                    <a:pt x="369820" y="1133172"/>
                    <a:pt x="382804" y="1120199"/>
                  </a:cubicBezTo>
                  <a:cubicBezTo>
                    <a:pt x="389296" y="1113713"/>
                    <a:pt x="394165" y="1108848"/>
                    <a:pt x="399034" y="1103983"/>
                  </a:cubicBezTo>
                  <a:cubicBezTo>
                    <a:pt x="403904" y="1099118"/>
                    <a:pt x="408773" y="1094253"/>
                    <a:pt x="413642" y="1089388"/>
                  </a:cubicBezTo>
                  <a:cubicBezTo>
                    <a:pt x="413642" y="1089388"/>
                    <a:pt x="413642" y="1089388"/>
                    <a:pt x="412019" y="1089388"/>
                  </a:cubicBezTo>
                  <a:cubicBezTo>
                    <a:pt x="454218" y="1048847"/>
                    <a:pt x="519140" y="983981"/>
                    <a:pt x="527255" y="975873"/>
                  </a:cubicBezTo>
                  <a:cubicBezTo>
                    <a:pt x="541862" y="959657"/>
                    <a:pt x="543485" y="935332"/>
                    <a:pt x="530501" y="922359"/>
                  </a:cubicBezTo>
                  <a:cubicBezTo>
                    <a:pt x="515893" y="907764"/>
                    <a:pt x="491548" y="909386"/>
                    <a:pt x="476940" y="923981"/>
                  </a:cubicBezTo>
                  <a:cubicBezTo>
                    <a:pt x="465579" y="935332"/>
                    <a:pt x="363327" y="1037496"/>
                    <a:pt x="335736" y="1065063"/>
                  </a:cubicBezTo>
                  <a:cubicBezTo>
                    <a:pt x="322751" y="1074793"/>
                    <a:pt x="303275" y="1073172"/>
                    <a:pt x="291914" y="1061820"/>
                  </a:cubicBezTo>
                  <a:cubicBezTo>
                    <a:pt x="280552" y="1050469"/>
                    <a:pt x="278929" y="1031009"/>
                    <a:pt x="288668" y="1018036"/>
                  </a:cubicBezTo>
                  <a:cubicBezTo>
                    <a:pt x="319505" y="987225"/>
                    <a:pt x="347097" y="961278"/>
                    <a:pt x="351966" y="954792"/>
                  </a:cubicBezTo>
                  <a:cubicBezTo>
                    <a:pt x="366574" y="940197"/>
                    <a:pt x="368197" y="915872"/>
                    <a:pt x="353589" y="901278"/>
                  </a:cubicBezTo>
                  <a:cubicBezTo>
                    <a:pt x="340605" y="888305"/>
                    <a:pt x="316259" y="889926"/>
                    <a:pt x="300029" y="904521"/>
                  </a:cubicBezTo>
                  <a:cubicBezTo>
                    <a:pt x="295160" y="909386"/>
                    <a:pt x="274060" y="932089"/>
                    <a:pt x="248091" y="956413"/>
                  </a:cubicBezTo>
                  <a:cubicBezTo>
                    <a:pt x="225369" y="980738"/>
                    <a:pt x="201023" y="1003441"/>
                    <a:pt x="178301" y="1026144"/>
                  </a:cubicBezTo>
                  <a:cubicBezTo>
                    <a:pt x="165316" y="1039117"/>
                    <a:pt x="144217" y="1039117"/>
                    <a:pt x="131232" y="1026144"/>
                  </a:cubicBezTo>
                  <a:cubicBezTo>
                    <a:pt x="118248" y="1013171"/>
                    <a:pt x="118248" y="992090"/>
                    <a:pt x="131232" y="979116"/>
                  </a:cubicBezTo>
                  <a:cubicBezTo>
                    <a:pt x="145840" y="962900"/>
                    <a:pt x="162070" y="948305"/>
                    <a:pt x="178301" y="932089"/>
                  </a:cubicBezTo>
                  <a:cubicBezTo>
                    <a:pt x="184793" y="923981"/>
                    <a:pt x="192908" y="917494"/>
                    <a:pt x="201023" y="909386"/>
                  </a:cubicBezTo>
                  <a:cubicBezTo>
                    <a:pt x="205892" y="904521"/>
                    <a:pt x="209139" y="901278"/>
                    <a:pt x="210762" y="899656"/>
                  </a:cubicBezTo>
                  <a:cubicBezTo>
                    <a:pt x="225369" y="883440"/>
                    <a:pt x="226992" y="859115"/>
                    <a:pt x="212385" y="846142"/>
                  </a:cubicBezTo>
                  <a:cubicBezTo>
                    <a:pt x="199400" y="831547"/>
                    <a:pt x="175055" y="833169"/>
                    <a:pt x="160447" y="847764"/>
                  </a:cubicBezTo>
                  <a:cubicBezTo>
                    <a:pt x="157201" y="851007"/>
                    <a:pt x="147463" y="860737"/>
                    <a:pt x="134479" y="873710"/>
                  </a:cubicBezTo>
                  <a:cubicBezTo>
                    <a:pt x="121494" y="883440"/>
                    <a:pt x="102018" y="881818"/>
                    <a:pt x="90656" y="870467"/>
                  </a:cubicBezTo>
                  <a:cubicBezTo>
                    <a:pt x="77672" y="857493"/>
                    <a:pt x="77672" y="836412"/>
                    <a:pt x="90656" y="823439"/>
                  </a:cubicBezTo>
                  <a:cubicBezTo>
                    <a:pt x="90656" y="821817"/>
                    <a:pt x="90656" y="821817"/>
                    <a:pt x="92279" y="821817"/>
                  </a:cubicBezTo>
                  <a:cubicBezTo>
                    <a:pt x="149086" y="763438"/>
                    <a:pt x="207515" y="706681"/>
                    <a:pt x="264322" y="648302"/>
                  </a:cubicBezTo>
                  <a:cubicBezTo>
                    <a:pt x="306521" y="606139"/>
                    <a:pt x="350343" y="563977"/>
                    <a:pt x="392542" y="521814"/>
                  </a:cubicBezTo>
                  <a:cubicBezTo>
                    <a:pt x="394165" y="520192"/>
                    <a:pt x="395788" y="518571"/>
                    <a:pt x="395788" y="518571"/>
                  </a:cubicBezTo>
                  <a:cubicBezTo>
                    <a:pt x="408773" y="505597"/>
                    <a:pt x="532124" y="382353"/>
                    <a:pt x="543485" y="371001"/>
                  </a:cubicBezTo>
                  <a:cubicBezTo>
                    <a:pt x="559716" y="354785"/>
                    <a:pt x="559716" y="330460"/>
                    <a:pt x="546731" y="317487"/>
                  </a:cubicBezTo>
                  <a:cubicBezTo>
                    <a:pt x="532124" y="302892"/>
                    <a:pt x="507778" y="304514"/>
                    <a:pt x="493171" y="319109"/>
                  </a:cubicBezTo>
                  <a:cubicBezTo>
                    <a:pt x="491548" y="320730"/>
                    <a:pt x="489925" y="322352"/>
                    <a:pt x="488302" y="323974"/>
                  </a:cubicBezTo>
                  <a:cubicBezTo>
                    <a:pt x="478564" y="333704"/>
                    <a:pt x="468825" y="343433"/>
                    <a:pt x="459087" y="353163"/>
                  </a:cubicBezTo>
                  <a:cubicBezTo>
                    <a:pt x="446103" y="366136"/>
                    <a:pt x="425003" y="366136"/>
                    <a:pt x="412019" y="353163"/>
                  </a:cubicBezTo>
                  <a:cubicBezTo>
                    <a:pt x="399034" y="340190"/>
                    <a:pt x="399034" y="319109"/>
                    <a:pt x="412019" y="306136"/>
                  </a:cubicBezTo>
                  <a:cubicBezTo>
                    <a:pt x="431495" y="285054"/>
                    <a:pt x="450972" y="265595"/>
                    <a:pt x="470448" y="246135"/>
                  </a:cubicBezTo>
                  <a:cubicBezTo>
                    <a:pt x="545108" y="173161"/>
                    <a:pt x="618145" y="98566"/>
                    <a:pt x="692805" y="23970"/>
                  </a:cubicBezTo>
                  <a:cubicBezTo>
                    <a:pt x="699297" y="17484"/>
                    <a:pt x="707818" y="14240"/>
                    <a:pt x="716339" y="14240"/>
                  </a:cubicBezTo>
                  <a:close/>
                  <a:moveTo>
                    <a:pt x="1123979" y="0"/>
                  </a:moveTo>
                  <a:cubicBezTo>
                    <a:pt x="1132465" y="0"/>
                    <a:pt x="1140951" y="3291"/>
                    <a:pt x="1147416" y="9872"/>
                  </a:cubicBezTo>
                  <a:cubicBezTo>
                    <a:pt x="1160347" y="23034"/>
                    <a:pt x="1160347" y="44422"/>
                    <a:pt x="1147416" y="57584"/>
                  </a:cubicBezTo>
                  <a:cubicBezTo>
                    <a:pt x="1140951" y="64165"/>
                    <a:pt x="1136102" y="69101"/>
                    <a:pt x="1131253" y="75681"/>
                  </a:cubicBezTo>
                  <a:cubicBezTo>
                    <a:pt x="1118322" y="87198"/>
                    <a:pt x="1095693" y="87198"/>
                    <a:pt x="1084378" y="75681"/>
                  </a:cubicBezTo>
                  <a:cubicBezTo>
                    <a:pt x="1071447" y="62520"/>
                    <a:pt x="1071447" y="39486"/>
                    <a:pt x="1084378" y="26324"/>
                  </a:cubicBezTo>
                  <a:cubicBezTo>
                    <a:pt x="1089227" y="21389"/>
                    <a:pt x="1094076" y="16453"/>
                    <a:pt x="1100542" y="9872"/>
                  </a:cubicBezTo>
                  <a:cubicBezTo>
                    <a:pt x="1107007" y="3291"/>
                    <a:pt x="1115493" y="0"/>
                    <a:pt x="11239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CCE15"/>
                </a:gs>
                <a:gs pos="100000">
                  <a:srgbClr val="D9D9D9"/>
                </a:gs>
                <a:gs pos="67000">
                  <a:srgbClr val="0CCE15"/>
                </a:gs>
                <a:gs pos="67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ValueShape4">
              <a:extLst>
                <a:ext uri="{FF2B5EF4-FFF2-40B4-BE49-F238E27FC236}">
                  <a16:creationId xmlns:a16="http://schemas.microsoft.com/office/drawing/2014/main" xmlns="" id="{C1897F49-3834-4DD1-BC6C-EDAB74F4A8BB}"/>
                </a:ext>
              </a:extLst>
            </p:cNvPr>
            <p:cNvSpPr/>
            <p:nvPr/>
          </p:nvSpPr>
          <p:spPr bwMode="auto">
            <a:xfrm>
              <a:off x="4250260" y="3655929"/>
              <a:ext cx="1757237" cy="1759010"/>
            </a:xfrm>
            <a:custGeom>
              <a:avLst/>
              <a:gdLst>
                <a:gd name="connsiteX0" fmla="*/ 1147679 w 1757237"/>
                <a:gd name="connsiteY0" fmla="*/ 1536280 h 1759010"/>
                <a:gd name="connsiteX1" fmla="*/ 1174426 w 1757237"/>
                <a:gd name="connsiteY1" fmla="*/ 1546410 h 1759010"/>
                <a:gd name="connsiteX2" fmla="*/ 1171184 w 1757237"/>
                <a:gd name="connsiteY2" fmla="*/ 1599897 h 1759010"/>
                <a:gd name="connsiteX3" fmla="*/ 1023669 w 1757237"/>
                <a:gd name="connsiteY3" fmla="*/ 1745769 h 1759010"/>
                <a:gd name="connsiteX4" fmla="*/ 970175 w 1757237"/>
                <a:gd name="connsiteY4" fmla="*/ 1749011 h 1759010"/>
                <a:gd name="connsiteX5" fmla="*/ 973417 w 1757237"/>
                <a:gd name="connsiteY5" fmla="*/ 1695524 h 1759010"/>
                <a:gd name="connsiteX6" fmla="*/ 1120932 w 1757237"/>
                <a:gd name="connsiteY6" fmla="*/ 1548031 h 1759010"/>
                <a:gd name="connsiteX7" fmla="*/ 1147679 w 1757237"/>
                <a:gd name="connsiteY7" fmla="*/ 1536280 h 1759010"/>
                <a:gd name="connsiteX8" fmla="*/ 1271775 w 1757237"/>
                <a:gd name="connsiteY8" fmla="*/ 1422381 h 1759010"/>
                <a:gd name="connsiteX9" fmla="*/ 1295148 w 1757237"/>
                <a:gd name="connsiteY9" fmla="*/ 1432195 h 1759010"/>
                <a:gd name="connsiteX10" fmla="*/ 1295148 w 1757237"/>
                <a:gd name="connsiteY10" fmla="*/ 1481263 h 1759010"/>
                <a:gd name="connsiteX11" fmla="*/ 1262909 w 1757237"/>
                <a:gd name="connsiteY11" fmla="*/ 1513975 h 1759010"/>
                <a:gd name="connsiteX12" fmla="*/ 1216164 w 1757237"/>
                <a:gd name="connsiteY12" fmla="*/ 1513975 h 1759010"/>
                <a:gd name="connsiteX13" fmla="*/ 1216164 w 1757237"/>
                <a:gd name="connsiteY13" fmla="*/ 1466543 h 1759010"/>
                <a:gd name="connsiteX14" fmla="*/ 1248402 w 1757237"/>
                <a:gd name="connsiteY14" fmla="*/ 1432195 h 1759010"/>
                <a:gd name="connsiteX15" fmla="*/ 1271775 w 1757237"/>
                <a:gd name="connsiteY15" fmla="*/ 1422381 h 1759010"/>
                <a:gd name="connsiteX16" fmla="*/ 162625 w 1757237"/>
                <a:gd name="connsiteY16" fmla="*/ 1345623 h 1759010"/>
                <a:gd name="connsiteX17" fmla="*/ 188409 w 1757237"/>
                <a:gd name="connsiteY17" fmla="*/ 1354426 h 1759010"/>
                <a:gd name="connsiteX18" fmla="*/ 186772 w 1757237"/>
                <a:gd name="connsiteY18" fmla="*/ 1408477 h 1759010"/>
                <a:gd name="connsiteX19" fmla="*/ 167127 w 1757237"/>
                <a:gd name="connsiteY19" fmla="*/ 1428132 h 1759010"/>
                <a:gd name="connsiteX20" fmla="*/ 113102 w 1757237"/>
                <a:gd name="connsiteY20" fmla="*/ 1431408 h 1759010"/>
                <a:gd name="connsiteX21" fmla="*/ 114739 w 1757237"/>
                <a:gd name="connsiteY21" fmla="*/ 1377357 h 1759010"/>
                <a:gd name="connsiteX22" fmla="*/ 134385 w 1757237"/>
                <a:gd name="connsiteY22" fmla="*/ 1357702 h 1759010"/>
                <a:gd name="connsiteX23" fmla="*/ 162625 w 1757237"/>
                <a:gd name="connsiteY23" fmla="*/ 1345623 h 1759010"/>
                <a:gd name="connsiteX24" fmla="*/ 1557064 w 1757237"/>
                <a:gd name="connsiteY24" fmla="*/ 1144927 h 1759010"/>
                <a:gd name="connsiteX25" fmla="*/ 1582458 w 1757237"/>
                <a:gd name="connsiteY25" fmla="*/ 1154200 h 1759010"/>
                <a:gd name="connsiteX26" fmla="*/ 1580846 w 1757237"/>
                <a:gd name="connsiteY26" fmla="*/ 1207419 h 1759010"/>
                <a:gd name="connsiteX27" fmla="*/ 1561498 w 1757237"/>
                <a:gd name="connsiteY27" fmla="*/ 1226771 h 1759010"/>
                <a:gd name="connsiteX28" fmla="*/ 1508292 w 1757237"/>
                <a:gd name="connsiteY28" fmla="*/ 1229997 h 1759010"/>
                <a:gd name="connsiteX29" fmla="*/ 1509904 w 1757237"/>
                <a:gd name="connsiteY29" fmla="*/ 1176778 h 1759010"/>
                <a:gd name="connsiteX30" fmla="*/ 1529252 w 1757237"/>
                <a:gd name="connsiteY30" fmla="*/ 1157425 h 1759010"/>
                <a:gd name="connsiteX31" fmla="*/ 1557064 w 1757237"/>
                <a:gd name="connsiteY31" fmla="*/ 1144927 h 1759010"/>
                <a:gd name="connsiteX32" fmla="*/ 235138 w 1757237"/>
                <a:gd name="connsiteY32" fmla="*/ 1084196 h 1759010"/>
                <a:gd name="connsiteX33" fmla="*/ 258511 w 1757237"/>
                <a:gd name="connsiteY33" fmla="*/ 1093866 h 1759010"/>
                <a:gd name="connsiteX34" fmla="*/ 258511 w 1757237"/>
                <a:gd name="connsiteY34" fmla="*/ 1142213 h 1759010"/>
                <a:gd name="connsiteX35" fmla="*/ 226272 w 1757237"/>
                <a:gd name="connsiteY35" fmla="*/ 1174444 h 1759010"/>
                <a:gd name="connsiteX36" fmla="*/ 179527 w 1757237"/>
                <a:gd name="connsiteY36" fmla="*/ 1174444 h 1759010"/>
                <a:gd name="connsiteX37" fmla="*/ 179527 w 1757237"/>
                <a:gd name="connsiteY37" fmla="*/ 1127709 h 1759010"/>
                <a:gd name="connsiteX38" fmla="*/ 211765 w 1757237"/>
                <a:gd name="connsiteY38" fmla="*/ 1093866 h 1759010"/>
                <a:gd name="connsiteX39" fmla="*/ 235138 w 1757237"/>
                <a:gd name="connsiteY39" fmla="*/ 1084196 h 1759010"/>
                <a:gd name="connsiteX40" fmla="*/ 50091 w 1757237"/>
                <a:gd name="connsiteY40" fmla="*/ 877831 h 1759010"/>
                <a:gd name="connsiteX41" fmla="*/ 74329 w 1757237"/>
                <a:gd name="connsiteY41" fmla="*/ 887529 h 1759010"/>
                <a:gd name="connsiteX42" fmla="*/ 74329 w 1757237"/>
                <a:gd name="connsiteY42" fmla="*/ 934404 h 1759010"/>
                <a:gd name="connsiteX43" fmla="*/ 56554 w 1757237"/>
                <a:gd name="connsiteY43" fmla="*/ 950567 h 1759010"/>
                <a:gd name="connsiteX44" fmla="*/ 9695 w 1757237"/>
                <a:gd name="connsiteY44" fmla="*/ 950567 h 1759010"/>
                <a:gd name="connsiteX45" fmla="*/ 9695 w 1757237"/>
                <a:gd name="connsiteY45" fmla="*/ 903693 h 1759010"/>
                <a:gd name="connsiteX46" fmla="*/ 25853 w 1757237"/>
                <a:gd name="connsiteY46" fmla="*/ 887529 h 1759010"/>
                <a:gd name="connsiteX47" fmla="*/ 50091 w 1757237"/>
                <a:gd name="connsiteY47" fmla="*/ 877831 h 1759010"/>
                <a:gd name="connsiteX48" fmla="*/ 1652775 w 1757237"/>
                <a:gd name="connsiteY48" fmla="*/ 650809 h 1759010"/>
                <a:gd name="connsiteX49" fmla="*/ 1676148 w 1757237"/>
                <a:gd name="connsiteY49" fmla="*/ 660481 h 1759010"/>
                <a:gd name="connsiteX50" fmla="*/ 1676148 w 1757237"/>
                <a:gd name="connsiteY50" fmla="*/ 707226 h 1759010"/>
                <a:gd name="connsiteX51" fmla="*/ 1643909 w 1757237"/>
                <a:gd name="connsiteY51" fmla="*/ 739465 h 1759010"/>
                <a:gd name="connsiteX52" fmla="*/ 1597164 w 1757237"/>
                <a:gd name="connsiteY52" fmla="*/ 739465 h 1759010"/>
                <a:gd name="connsiteX53" fmla="*/ 1597164 w 1757237"/>
                <a:gd name="connsiteY53" fmla="*/ 692719 h 1759010"/>
                <a:gd name="connsiteX54" fmla="*/ 1629402 w 1757237"/>
                <a:gd name="connsiteY54" fmla="*/ 660481 h 1759010"/>
                <a:gd name="connsiteX55" fmla="*/ 1652775 w 1757237"/>
                <a:gd name="connsiteY55" fmla="*/ 650809 h 1759010"/>
                <a:gd name="connsiteX56" fmla="*/ 167112 w 1757237"/>
                <a:gd name="connsiteY56" fmla="*/ 565084 h 1759010"/>
                <a:gd name="connsiteX57" fmla="*/ 191646 w 1757237"/>
                <a:gd name="connsiteY57" fmla="*/ 574756 h 1759010"/>
                <a:gd name="connsiteX58" fmla="*/ 191646 w 1757237"/>
                <a:gd name="connsiteY58" fmla="*/ 621501 h 1759010"/>
                <a:gd name="connsiteX59" fmla="*/ 157299 w 1757237"/>
                <a:gd name="connsiteY59" fmla="*/ 653740 h 1759010"/>
                <a:gd name="connsiteX60" fmla="*/ 109866 w 1757237"/>
                <a:gd name="connsiteY60" fmla="*/ 653740 h 1759010"/>
                <a:gd name="connsiteX61" fmla="*/ 109866 w 1757237"/>
                <a:gd name="connsiteY61" fmla="*/ 606994 h 1759010"/>
                <a:gd name="connsiteX62" fmla="*/ 142578 w 1757237"/>
                <a:gd name="connsiteY62" fmla="*/ 574756 h 1759010"/>
                <a:gd name="connsiteX63" fmla="*/ 167112 w 1757237"/>
                <a:gd name="connsiteY63" fmla="*/ 565084 h 1759010"/>
                <a:gd name="connsiteX64" fmla="*/ 341282 w 1757237"/>
                <a:gd name="connsiteY64" fmla="*/ 390478 h 1759010"/>
                <a:gd name="connsiteX65" fmla="*/ 364796 w 1757237"/>
                <a:gd name="connsiteY65" fmla="*/ 400208 h 1759010"/>
                <a:gd name="connsiteX66" fmla="*/ 364796 w 1757237"/>
                <a:gd name="connsiteY66" fmla="*/ 447236 h 1759010"/>
                <a:gd name="connsiteX67" fmla="*/ 288579 w 1757237"/>
                <a:gd name="connsiteY67" fmla="*/ 525075 h 1759010"/>
                <a:gd name="connsiteX68" fmla="*/ 239929 w 1757237"/>
                <a:gd name="connsiteY68" fmla="*/ 525075 h 1759010"/>
                <a:gd name="connsiteX69" fmla="*/ 239929 w 1757237"/>
                <a:gd name="connsiteY69" fmla="*/ 478047 h 1759010"/>
                <a:gd name="connsiteX70" fmla="*/ 317768 w 1757237"/>
                <a:gd name="connsiteY70" fmla="*/ 400208 h 1759010"/>
                <a:gd name="connsiteX71" fmla="*/ 341282 w 1757237"/>
                <a:gd name="connsiteY71" fmla="*/ 390478 h 1759010"/>
                <a:gd name="connsiteX72" fmla="*/ 1723986 w 1757237"/>
                <a:gd name="connsiteY72" fmla="*/ 366666 h 1759010"/>
                <a:gd name="connsiteX73" fmla="*/ 1747505 w 1757237"/>
                <a:gd name="connsiteY73" fmla="*/ 376396 h 1759010"/>
                <a:gd name="connsiteX74" fmla="*/ 1747505 w 1757237"/>
                <a:gd name="connsiteY74" fmla="*/ 423424 h 1759010"/>
                <a:gd name="connsiteX75" fmla="*/ 1671271 w 1757237"/>
                <a:gd name="connsiteY75" fmla="*/ 501263 h 1759010"/>
                <a:gd name="connsiteX76" fmla="*/ 1624232 w 1757237"/>
                <a:gd name="connsiteY76" fmla="*/ 501263 h 1759010"/>
                <a:gd name="connsiteX77" fmla="*/ 1624232 w 1757237"/>
                <a:gd name="connsiteY77" fmla="*/ 454235 h 1759010"/>
                <a:gd name="connsiteX78" fmla="*/ 1700467 w 1757237"/>
                <a:gd name="connsiteY78" fmla="*/ 376396 h 1759010"/>
                <a:gd name="connsiteX79" fmla="*/ 1723986 w 1757237"/>
                <a:gd name="connsiteY79" fmla="*/ 366666 h 1759010"/>
                <a:gd name="connsiteX80" fmla="*/ 1383955 w 1757237"/>
                <a:gd name="connsiteY80" fmla="*/ 133333 h 1759010"/>
                <a:gd name="connsiteX81" fmla="*/ 1407671 w 1757237"/>
                <a:gd name="connsiteY81" fmla="*/ 143151 h 1759010"/>
                <a:gd name="connsiteX82" fmla="*/ 1407671 w 1757237"/>
                <a:gd name="connsiteY82" fmla="*/ 190605 h 1759010"/>
                <a:gd name="connsiteX83" fmla="*/ 1374959 w 1757237"/>
                <a:gd name="connsiteY83" fmla="*/ 223332 h 1759010"/>
                <a:gd name="connsiteX84" fmla="*/ 1325891 w 1757237"/>
                <a:gd name="connsiteY84" fmla="*/ 223332 h 1759010"/>
                <a:gd name="connsiteX85" fmla="*/ 1325891 w 1757237"/>
                <a:gd name="connsiteY85" fmla="*/ 175878 h 1759010"/>
                <a:gd name="connsiteX86" fmla="*/ 1360239 w 1757237"/>
                <a:gd name="connsiteY86" fmla="*/ 143151 h 1759010"/>
                <a:gd name="connsiteX87" fmla="*/ 1383955 w 1757237"/>
                <a:gd name="connsiteY87" fmla="*/ 133333 h 1759010"/>
                <a:gd name="connsiteX88" fmla="*/ 856888 w 1757237"/>
                <a:gd name="connsiteY88" fmla="*/ 69831 h 1759010"/>
                <a:gd name="connsiteX89" fmla="*/ 880615 w 1757237"/>
                <a:gd name="connsiteY89" fmla="*/ 79645 h 1759010"/>
                <a:gd name="connsiteX90" fmla="*/ 880615 w 1757237"/>
                <a:gd name="connsiteY90" fmla="*/ 128713 h 1759010"/>
                <a:gd name="connsiteX91" fmla="*/ 847888 w 1757237"/>
                <a:gd name="connsiteY91" fmla="*/ 161425 h 1759010"/>
                <a:gd name="connsiteX92" fmla="*/ 798798 w 1757237"/>
                <a:gd name="connsiteY92" fmla="*/ 161425 h 1759010"/>
                <a:gd name="connsiteX93" fmla="*/ 798798 w 1757237"/>
                <a:gd name="connsiteY93" fmla="*/ 113993 h 1759010"/>
                <a:gd name="connsiteX94" fmla="*/ 833161 w 1757237"/>
                <a:gd name="connsiteY94" fmla="*/ 79645 h 1759010"/>
                <a:gd name="connsiteX95" fmla="*/ 856888 w 1757237"/>
                <a:gd name="connsiteY95" fmla="*/ 69831 h 1759010"/>
                <a:gd name="connsiteX96" fmla="*/ 717319 w 1757237"/>
                <a:gd name="connsiteY96" fmla="*/ 14242 h 1759010"/>
                <a:gd name="connsiteX97" fmla="*/ 740828 w 1757237"/>
                <a:gd name="connsiteY97" fmla="*/ 23972 h 1759010"/>
                <a:gd name="connsiteX98" fmla="*/ 744071 w 1757237"/>
                <a:gd name="connsiteY98" fmla="*/ 69378 h 1759010"/>
                <a:gd name="connsiteX99" fmla="*/ 739207 w 1757237"/>
                <a:gd name="connsiteY99" fmla="*/ 72622 h 1759010"/>
                <a:gd name="connsiteX100" fmla="*/ 591664 w 1757237"/>
                <a:gd name="connsiteY100" fmla="*/ 220194 h 1759010"/>
                <a:gd name="connsiteX101" fmla="*/ 590043 w 1757237"/>
                <a:gd name="connsiteY101" fmla="*/ 273709 h 1759010"/>
                <a:gd name="connsiteX102" fmla="*/ 643548 w 1757237"/>
                <a:gd name="connsiteY102" fmla="*/ 270466 h 1759010"/>
                <a:gd name="connsiteX103" fmla="*/ 693809 w 1757237"/>
                <a:gd name="connsiteY103" fmla="*/ 220194 h 1759010"/>
                <a:gd name="connsiteX104" fmla="*/ 701916 w 1757237"/>
                <a:gd name="connsiteY104" fmla="*/ 212086 h 1759010"/>
                <a:gd name="connsiteX105" fmla="*/ 748935 w 1757237"/>
                <a:gd name="connsiteY105" fmla="*/ 212086 h 1759010"/>
                <a:gd name="connsiteX106" fmla="*/ 748935 w 1757237"/>
                <a:gd name="connsiteY106" fmla="*/ 260736 h 1759010"/>
                <a:gd name="connsiteX107" fmla="*/ 612742 w 1757237"/>
                <a:gd name="connsiteY107" fmla="*/ 395335 h 1759010"/>
                <a:gd name="connsiteX108" fmla="*/ 611121 w 1757237"/>
                <a:gd name="connsiteY108" fmla="*/ 450472 h 1759010"/>
                <a:gd name="connsiteX109" fmla="*/ 666246 w 1757237"/>
                <a:gd name="connsiteY109" fmla="*/ 448850 h 1759010"/>
                <a:gd name="connsiteX110" fmla="*/ 748935 w 1757237"/>
                <a:gd name="connsiteY110" fmla="*/ 364523 h 1759010"/>
                <a:gd name="connsiteX111" fmla="*/ 821896 w 1757237"/>
                <a:gd name="connsiteY111" fmla="*/ 288304 h 1759010"/>
                <a:gd name="connsiteX112" fmla="*/ 1006730 w 1757237"/>
                <a:gd name="connsiteY112" fmla="*/ 103434 h 1759010"/>
                <a:gd name="connsiteX113" fmla="*/ 1053749 w 1757237"/>
                <a:gd name="connsiteY113" fmla="*/ 103434 h 1759010"/>
                <a:gd name="connsiteX114" fmla="*/ 1053749 w 1757237"/>
                <a:gd name="connsiteY114" fmla="*/ 150462 h 1759010"/>
                <a:gd name="connsiteX115" fmla="*/ 1037535 w 1757237"/>
                <a:gd name="connsiteY115" fmla="*/ 166679 h 1759010"/>
                <a:gd name="connsiteX116" fmla="*/ 1037535 w 1757237"/>
                <a:gd name="connsiteY116" fmla="*/ 168300 h 1759010"/>
                <a:gd name="connsiteX117" fmla="*/ 1018079 w 1757237"/>
                <a:gd name="connsiteY117" fmla="*/ 186139 h 1759010"/>
                <a:gd name="connsiteX118" fmla="*/ 1016458 w 1757237"/>
                <a:gd name="connsiteY118" fmla="*/ 239654 h 1759010"/>
                <a:gd name="connsiteX119" fmla="*/ 1069962 w 1757237"/>
                <a:gd name="connsiteY119" fmla="*/ 238032 h 1759010"/>
                <a:gd name="connsiteX120" fmla="*/ 1089418 w 1757237"/>
                <a:gd name="connsiteY120" fmla="*/ 218572 h 1759010"/>
                <a:gd name="connsiteX121" fmla="*/ 1091040 w 1757237"/>
                <a:gd name="connsiteY121" fmla="*/ 215329 h 1759010"/>
                <a:gd name="connsiteX122" fmla="*/ 1228854 w 1757237"/>
                <a:gd name="connsiteY122" fmla="*/ 79108 h 1759010"/>
                <a:gd name="connsiteX123" fmla="*/ 1275873 w 1757237"/>
                <a:gd name="connsiteY123" fmla="*/ 79108 h 1759010"/>
                <a:gd name="connsiteX124" fmla="*/ 1275873 w 1757237"/>
                <a:gd name="connsiteY124" fmla="*/ 126137 h 1759010"/>
                <a:gd name="connsiteX125" fmla="*/ 1173729 w 1757237"/>
                <a:gd name="connsiteY125" fmla="*/ 228302 h 1759010"/>
                <a:gd name="connsiteX126" fmla="*/ 1165622 w 1757237"/>
                <a:gd name="connsiteY126" fmla="*/ 238032 h 1759010"/>
                <a:gd name="connsiteX127" fmla="*/ 1162379 w 1757237"/>
                <a:gd name="connsiteY127" fmla="*/ 291548 h 1759010"/>
                <a:gd name="connsiteX128" fmla="*/ 1215884 w 1757237"/>
                <a:gd name="connsiteY128" fmla="*/ 288304 h 1759010"/>
                <a:gd name="connsiteX129" fmla="*/ 1249932 w 1757237"/>
                <a:gd name="connsiteY129" fmla="*/ 254249 h 1759010"/>
                <a:gd name="connsiteX130" fmla="*/ 1292087 w 1757237"/>
                <a:gd name="connsiteY130" fmla="*/ 259114 h 1759010"/>
                <a:gd name="connsiteX131" fmla="*/ 1292087 w 1757237"/>
                <a:gd name="connsiteY131" fmla="*/ 306143 h 1759010"/>
                <a:gd name="connsiteX132" fmla="*/ 1283980 w 1757237"/>
                <a:gd name="connsiteY132" fmla="*/ 314251 h 1759010"/>
                <a:gd name="connsiteX133" fmla="*/ 1227233 w 1757237"/>
                <a:gd name="connsiteY133" fmla="*/ 371010 h 1759010"/>
                <a:gd name="connsiteX134" fmla="*/ 1225612 w 1757237"/>
                <a:gd name="connsiteY134" fmla="*/ 424525 h 1759010"/>
                <a:gd name="connsiteX135" fmla="*/ 1279116 w 1757237"/>
                <a:gd name="connsiteY135" fmla="*/ 421281 h 1759010"/>
                <a:gd name="connsiteX136" fmla="*/ 1426659 w 1757237"/>
                <a:gd name="connsiteY136" fmla="*/ 273709 h 1759010"/>
                <a:gd name="connsiteX137" fmla="*/ 1428280 w 1757237"/>
                <a:gd name="connsiteY137" fmla="*/ 270466 h 1759010"/>
                <a:gd name="connsiteX138" fmla="*/ 1488270 w 1757237"/>
                <a:gd name="connsiteY138" fmla="*/ 212086 h 1759010"/>
                <a:gd name="connsiteX139" fmla="*/ 1535289 w 1757237"/>
                <a:gd name="connsiteY139" fmla="*/ 212086 h 1759010"/>
                <a:gd name="connsiteX140" fmla="*/ 1535289 w 1757237"/>
                <a:gd name="connsiteY140" fmla="*/ 259114 h 1759010"/>
                <a:gd name="connsiteX141" fmla="*/ 1421795 w 1757237"/>
                <a:gd name="connsiteY141" fmla="*/ 374253 h 1759010"/>
                <a:gd name="connsiteX142" fmla="*/ 1369912 w 1757237"/>
                <a:gd name="connsiteY142" fmla="*/ 426146 h 1759010"/>
                <a:gd name="connsiteX143" fmla="*/ 1366669 w 1757237"/>
                <a:gd name="connsiteY143" fmla="*/ 479662 h 1759010"/>
                <a:gd name="connsiteX144" fmla="*/ 1420173 w 1757237"/>
                <a:gd name="connsiteY144" fmla="*/ 476418 h 1759010"/>
                <a:gd name="connsiteX145" fmla="*/ 1486649 w 1757237"/>
                <a:gd name="connsiteY145" fmla="*/ 409930 h 1759010"/>
                <a:gd name="connsiteX146" fmla="*/ 1532047 w 1757237"/>
                <a:gd name="connsiteY146" fmla="*/ 411551 h 1759010"/>
                <a:gd name="connsiteX147" fmla="*/ 1533668 w 1757237"/>
                <a:gd name="connsiteY147" fmla="*/ 456958 h 1759010"/>
                <a:gd name="connsiteX148" fmla="*/ 1463950 w 1757237"/>
                <a:gd name="connsiteY148" fmla="*/ 526690 h 1759010"/>
                <a:gd name="connsiteX149" fmla="*/ 1462329 w 1757237"/>
                <a:gd name="connsiteY149" fmla="*/ 580206 h 1759010"/>
                <a:gd name="connsiteX150" fmla="*/ 1515833 w 1757237"/>
                <a:gd name="connsiteY150" fmla="*/ 576962 h 1759010"/>
                <a:gd name="connsiteX151" fmla="*/ 1530425 w 1757237"/>
                <a:gd name="connsiteY151" fmla="*/ 562367 h 1759010"/>
                <a:gd name="connsiteX152" fmla="*/ 1540153 w 1757237"/>
                <a:gd name="connsiteY152" fmla="*/ 552637 h 1759010"/>
                <a:gd name="connsiteX153" fmla="*/ 1587172 w 1757237"/>
                <a:gd name="connsiteY153" fmla="*/ 552637 h 1759010"/>
                <a:gd name="connsiteX154" fmla="*/ 1587172 w 1757237"/>
                <a:gd name="connsiteY154" fmla="*/ 601287 h 1759010"/>
                <a:gd name="connsiteX155" fmla="*/ 1551503 w 1757237"/>
                <a:gd name="connsiteY155" fmla="*/ 636964 h 1759010"/>
                <a:gd name="connsiteX156" fmla="*/ 1549881 w 1757237"/>
                <a:gd name="connsiteY156" fmla="*/ 638586 h 1759010"/>
                <a:gd name="connsiteX157" fmla="*/ 1402339 w 1757237"/>
                <a:gd name="connsiteY157" fmla="*/ 786158 h 1759010"/>
                <a:gd name="connsiteX158" fmla="*/ 1399096 w 1757237"/>
                <a:gd name="connsiteY158" fmla="*/ 839673 h 1759010"/>
                <a:gd name="connsiteX159" fmla="*/ 1452600 w 1757237"/>
                <a:gd name="connsiteY159" fmla="*/ 836430 h 1759010"/>
                <a:gd name="connsiteX160" fmla="*/ 1486649 w 1757237"/>
                <a:gd name="connsiteY160" fmla="*/ 803996 h 1759010"/>
                <a:gd name="connsiteX161" fmla="*/ 1533668 w 1757237"/>
                <a:gd name="connsiteY161" fmla="*/ 803996 h 1759010"/>
                <a:gd name="connsiteX162" fmla="*/ 1533668 w 1757237"/>
                <a:gd name="connsiteY162" fmla="*/ 849403 h 1759010"/>
                <a:gd name="connsiteX163" fmla="*/ 1426659 w 1757237"/>
                <a:gd name="connsiteY163" fmla="*/ 958055 h 1759010"/>
                <a:gd name="connsiteX164" fmla="*/ 1423416 w 1757237"/>
                <a:gd name="connsiteY164" fmla="*/ 1011571 h 1759010"/>
                <a:gd name="connsiteX165" fmla="*/ 1476921 w 1757237"/>
                <a:gd name="connsiteY165" fmla="*/ 1008327 h 1759010"/>
                <a:gd name="connsiteX166" fmla="*/ 1512590 w 1757237"/>
                <a:gd name="connsiteY166" fmla="*/ 972650 h 1759010"/>
                <a:gd name="connsiteX167" fmla="*/ 1559609 w 1757237"/>
                <a:gd name="connsiteY167" fmla="*/ 974272 h 1759010"/>
                <a:gd name="connsiteX168" fmla="*/ 1559609 w 1757237"/>
                <a:gd name="connsiteY168" fmla="*/ 1021301 h 1759010"/>
                <a:gd name="connsiteX169" fmla="*/ 1551503 w 1757237"/>
                <a:gd name="connsiteY169" fmla="*/ 1029409 h 1759010"/>
                <a:gd name="connsiteX170" fmla="*/ 1499620 w 1757237"/>
                <a:gd name="connsiteY170" fmla="*/ 1081302 h 1759010"/>
                <a:gd name="connsiteX171" fmla="*/ 1356941 w 1757237"/>
                <a:gd name="connsiteY171" fmla="*/ 1224010 h 1759010"/>
                <a:gd name="connsiteX172" fmla="*/ 1352077 w 1757237"/>
                <a:gd name="connsiteY172" fmla="*/ 1228875 h 1759010"/>
                <a:gd name="connsiteX173" fmla="*/ 1350456 w 1757237"/>
                <a:gd name="connsiteY173" fmla="*/ 1282390 h 1759010"/>
                <a:gd name="connsiteX174" fmla="*/ 1403960 w 1757237"/>
                <a:gd name="connsiteY174" fmla="*/ 1279147 h 1759010"/>
                <a:gd name="connsiteX175" fmla="*/ 1405581 w 1757237"/>
                <a:gd name="connsiteY175" fmla="*/ 1275903 h 1759010"/>
                <a:gd name="connsiteX176" fmla="*/ 1450979 w 1757237"/>
                <a:gd name="connsiteY176" fmla="*/ 1277525 h 1759010"/>
                <a:gd name="connsiteX177" fmla="*/ 1450979 w 1757237"/>
                <a:gd name="connsiteY177" fmla="*/ 1326175 h 1759010"/>
                <a:gd name="connsiteX178" fmla="*/ 1374776 w 1757237"/>
                <a:gd name="connsiteY178" fmla="*/ 1402394 h 1759010"/>
                <a:gd name="connsiteX179" fmla="*/ 1326135 w 1757237"/>
                <a:gd name="connsiteY179" fmla="*/ 1402394 h 1759010"/>
                <a:gd name="connsiteX180" fmla="*/ 1324514 w 1757237"/>
                <a:gd name="connsiteY180" fmla="*/ 1358609 h 1759010"/>
                <a:gd name="connsiteX181" fmla="*/ 1322893 w 1757237"/>
                <a:gd name="connsiteY181" fmla="*/ 1358609 h 1759010"/>
                <a:gd name="connsiteX182" fmla="*/ 1324514 w 1757237"/>
                <a:gd name="connsiteY182" fmla="*/ 1306715 h 1759010"/>
                <a:gd name="connsiteX183" fmla="*/ 1271009 w 1757237"/>
                <a:gd name="connsiteY183" fmla="*/ 1308337 h 1759010"/>
                <a:gd name="connsiteX184" fmla="*/ 1123467 w 1757237"/>
                <a:gd name="connsiteY184" fmla="*/ 1455909 h 1759010"/>
                <a:gd name="connsiteX185" fmla="*/ 1120224 w 1757237"/>
                <a:gd name="connsiteY185" fmla="*/ 1459152 h 1759010"/>
                <a:gd name="connsiteX186" fmla="*/ 1071584 w 1757237"/>
                <a:gd name="connsiteY186" fmla="*/ 1509424 h 1759010"/>
                <a:gd name="connsiteX187" fmla="*/ 924041 w 1757237"/>
                <a:gd name="connsiteY187" fmla="*/ 1655375 h 1759010"/>
                <a:gd name="connsiteX188" fmla="*/ 877022 w 1757237"/>
                <a:gd name="connsiteY188" fmla="*/ 1655375 h 1759010"/>
                <a:gd name="connsiteX189" fmla="*/ 877022 w 1757237"/>
                <a:gd name="connsiteY189" fmla="*/ 1608346 h 1759010"/>
                <a:gd name="connsiteX190" fmla="*/ 878643 w 1757237"/>
                <a:gd name="connsiteY190" fmla="*/ 1606725 h 1759010"/>
                <a:gd name="connsiteX191" fmla="*/ 899721 w 1757237"/>
                <a:gd name="connsiteY191" fmla="*/ 1585643 h 1759010"/>
                <a:gd name="connsiteX192" fmla="*/ 899721 w 1757237"/>
                <a:gd name="connsiteY192" fmla="*/ 1535371 h 1759010"/>
                <a:gd name="connsiteX193" fmla="*/ 847837 w 1757237"/>
                <a:gd name="connsiteY193" fmla="*/ 1535371 h 1759010"/>
                <a:gd name="connsiteX194" fmla="*/ 805682 w 1757237"/>
                <a:gd name="connsiteY194" fmla="*/ 1577534 h 1759010"/>
                <a:gd name="connsiteX195" fmla="*/ 761906 w 1757237"/>
                <a:gd name="connsiteY195" fmla="*/ 1574291 h 1759010"/>
                <a:gd name="connsiteX196" fmla="*/ 761906 w 1757237"/>
                <a:gd name="connsiteY196" fmla="*/ 1527263 h 1759010"/>
                <a:gd name="connsiteX197" fmla="*/ 781362 w 1757237"/>
                <a:gd name="connsiteY197" fmla="*/ 1509424 h 1759010"/>
                <a:gd name="connsiteX198" fmla="*/ 779741 w 1757237"/>
                <a:gd name="connsiteY198" fmla="*/ 1507803 h 1759010"/>
                <a:gd name="connsiteX199" fmla="*/ 813789 w 1757237"/>
                <a:gd name="connsiteY199" fmla="*/ 1473747 h 1759010"/>
                <a:gd name="connsiteX200" fmla="*/ 813789 w 1757237"/>
                <a:gd name="connsiteY200" fmla="*/ 1423476 h 1759010"/>
                <a:gd name="connsiteX201" fmla="*/ 763527 w 1757237"/>
                <a:gd name="connsiteY201" fmla="*/ 1423476 h 1759010"/>
                <a:gd name="connsiteX202" fmla="*/ 679217 w 1757237"/>
                <a:gd name="connsiteY202" fmla="*/ 1506181 h 1759010"/>
                <a:gd name="connsiteX203" fmla="*/ 672732 w 1757237"/>
                <a:gd name="connsiteY203" fmla="*/ 1514289 h 1759010"/>
                <a:gd name="connsiteX204" fmla="*/ 593286 w 1757237"/>
                <a:gd name="connsiteY204" fmla="*/ 1593751 h 1759010"/>
                <a:gd name="connsiteX205" fmla="*/ 546267 w 1757237"/>
                <a:gd name="connsiteY205" fmla="*/ 1593751 h 1759010"/>
                <a:gd name="connsiteX206" fmla="*/ 544645 w 1757237"/>
                <a:gd name="connsiteY206" fmla="*/ 1549966 h 1759010"/>
                <a:gd name="connsiteX207" fmla="*/ 628955 w 1757237"/>
                <a:gd name="connsiteY207" fmla="*/ 1464017 h 1759010"/>
                <a:gd name="connsiteX208" fmla="*/ 632198 w 1757237"/>
                <a:gd name="connsiteY208" fmla="*/ 1410502 h 1759010"/>
                <a:gd name="connsiteX209" fmla="*/ 578694 w 1757237"/>
                <a:gd name="connsiteY209" fmla="*/ 1413745 h 1759010"/>
                <a:gd name="connsiteX210" fmla="*/ 500869 w 1757237"/>
                <a:gd name="connsiteY210" fmla="*/ 1491586 h 1759010"/>
                <a:gd name="connsiteX211" fmla="*/ 471685 w 1757237"/>
                <a:gd name="connsiteY211" fmla="*/ 1520776 h 1759010"/>
                <a:gd name="connsiteX212" fmla="*/ 424665 w 1757237"/>
                <a:gd name="connsiteY212" fmla="*/ 1520776 h 1759010"/>
                <a:gd name="connsiteX213" fmla="*/ 419801 w 1757237"/>
                <a:gd name="connsiteY213" fmla="*/ 1478612 h 1759010"/>
                <a:gd name="connsiteX214" fmla="*/ 461957 w 1757237"/>
                <a:gd name="connsiteY214" fmla="*/ 1436449 h 1759010"/>
                <a:gd name="connsiteX215" fmla="*/ 465199 w 1757237"/>
                <a:gd name="connsiteY215" fmla="*/ 1382934 h 1759010"/>
                <a:gd name="connsiteX216" fmla="*/ 411695 w 1757237"/>
                <a:gd name="connsiteY216" fmla="*/ 1384555 h 1759010"/>
                <a:gd name="connsiteX217" fmla="*/ 372782 w 1757237"/>
                <a:gd name="connsiteY217" fmla="*/ 1423476 h 1759010"/>
                <a:gd name="connsiteX218" fmla="*/ 372782 w 1757237"/>
                <a:gd name="connsiteY218" fmla="*/ 1421854 h 1759010"/>
                <a:gd name="connsiteX219" fmla="*/ 312792 w 1757237"/>
                <a:gd name="connsiteY219" fmla="*/ 1481856 h 1759010"/>
                <a:gd name="connsiteX220" fmla="*/ 265773 w 1757237"/>
                <a:gd name="connsiteY220" fmla="*/ 1481856 h 1759010"/>
                <a:gd name="connsiteX221" fmla="*/ 265773 w 1757237"/>
                <a:gd name="connsiteY221" fmla="*/ 1434827 h 1759010"/>
                <a:gd name="connsiteX222" fmla="*/ 278744 w 1757237"/>
                <a:gd name="connsiteY222" fmla="*/ 1421854 h 1759010"/>
                <a:gd name="connsiteX223" fmla="*/ 317656 w 1757237"/>
                <a:gd name="connsiteY223" fmla="*/ 1381312 h 1759010"/>
                <a:gd name="connsiteX224" fmla="*/ 329006 w 1757237"/>
                <a:gd name="connsiteY224" fmla="*/ 1371582 h 1759010"/>
                <a:gd name="connsiteX225" fmla="*/ 330627 w 1757237"/>
                <a:gd name="connsiteY225" fmla="*/ 1318067 h 1759010"/>
                <a:gd name="connsiteX226" fmla="*/ 277123 w 1757237"/>
                <a:gd name="connsiteY226" fmla="*/ 1319688 h 1759010"/>
                <a:gd name="connsiteX227" fmla="*/ 267395 w 1757237"/>
                <a:gd name="connsiteY227" fmla="*/ 1331040 h 1759010"/>
                <a:gd name="connsiteX228" fmla="*/ 265773 w 1757237"/>
                <a:gd name="connsiteY228" fmla="*/ 1329418 h 1759010"/>
                <a:gd name="connsiteX229" fmla="*/ 226861 w 1757237"/>
                <a:gd name="connsiteY229" fmla="*/ 1322932 h 1759010"/>
                <a:gd name="connsiteX230" fmla="*/ 226861 w 1757237"/>
                <a:gd name="connsiteY230" fmla="*/ 1275903 h 1759010"/>
                <a:gd name="connsiteX231" fmla="*/ 304686 w 1757237"/>
                <a:gd name="connsiteY231" fmla="*/ 1199685 h 1759010"/>
                <a:gd name="connsiteX232" fmla="*/ 351705 w 1757237"/>
                <a:gd name="connsiteY232" fmla="*/ 1199685 h 1759010"/>
                <a:gd name="connsiteX233" fmla="*/ 351705 w 1757237"/>
                <a:gd name="connsiteY233" fmla="*/ 1246713 h 1759010"/>
                <a:gd name="connsiteX234" fmla="*/ 351705 w 1757237"/>
                <a:gd name="connsiteY234" fmla="*/ 1298607 h 1759010"/>
                <a:gd name="connsiteX235" fmla="*/ 405209 w 1757237"/>
                <a:gd name="connsiteY235" fmla="*/ 1295363 h 1759010"/>
                <a:gd name="connsiteX236" fmla="*/ 552752 w 1757237"/>
                <a:gd name="connsiteY236" fmla="*/ 1147791 h 1759010"/>
                <a:gd name="connsiteX237" fmla="*/ 554373 w 1757237"/>
                <a:gd name="connsiteY237" fmla="*/ 1094276 h 1759010"/>
                <a:gd name="connsiteX238" fmla="*/ 500869 w 1757237"/>
                <a:gd name="connsiteY238" fmla="*/ 1097519 h 1759010"/>
                <a:gd name="connsiteX239" fmla="*/ 452228 w 1757237"/>
                <a:gd name="connsiteY239" fmla="*/ 1146169 h 1759010"/>
                <a:gd name="connsiteX240" fmla="*/ 431151 w 1757237"/>
                <a:gd name="connsiteY240" fmla="*/ 1167251 h 1759010"/>
                <a:gd name="connsiteX241" fmla="*/ 384132 w 1757237"/>
                <a:gd name="connsiteY241" fmla="*/ 1167251 h 1759010"/>
                <a:gd name="connsiteX242" fmla="*/ 384132 w 1757237"/>
                <a:gd name="connsiteY242" fmla="*/ 1120223 h 1759010"/>
                <a:gd name="connsiteX243" fmla="*/ 400345 w 1757237"/>
                <a:gd name="connsiteY243" fmla="*/ 1104006 h 1759010"/>
                <a:gd name="connsiteX244" fmla="*/ 413316 w 1757237"/>
                <a:gd name="connsiteY244" fmla="*/ 1089411 h 1759010"/>
                <a:gd name="connsiteX245" fmla="*/ 528432 w 1757237"/>
                <a:gd name="connsiteY245" fmla="*/ 975894 h 1759010"/>
                <a:gd name="connsiteX246" fmla="*/ 530053 w 1757237"/>
                <a:gd name="connsiteY246" fmla="*/ 922379 h 1759010"/>
                <a:gd name="connsiteX247" fmla="*/ 476549 w 1757237"/>
                <a:gd name="connsiteY247" fmla="*/ 924000 h 1759010"/>
                <a:gd name="connsiteX248" fmla="*/ 335491 w 1757237"/>
                <a:gd name="connsiteY248" fmla="*/ 1065086 h 1759010"/>
                <a:gd name="connsiteX249" fmla="*/ 293336 w 1757237"/>
                <a:gd name="connsiteY249" fmla="*/ 1061842 h 1759010"/>
                <a:gd name="connsiteX250" fmla="*/ 290094 w 1757237"/>
                <a:gd name="connsiteY250" fmla="*/ 1018057 h 1759010"/>
                <a:gd name="connsiteX251" fmla="*/ 351705 w 1757237"/>
                <a:gd name="connsiteY251" fmla="*/ 954812 h 1759010"/>
                <a:gd name="connsiteX252" fmla="*/ 354947 w 1757237"/>
                <a:gd name="connsiteY252" fmla="*/ 901297 h 1759010"/>
                <a:gd name="connsiteX253" fmla="*/ 301443 w 1757237"/>
                <a:gd name="connsiteY253" fmla="*/ 904540 h 1759010"/>
                <a:gd name="connsiteX254" fmla="*/ 249560 w 1757237"/>
                <a:gd name="connsiteY254" fmla="*/ 956434 h 1759010"/>
                <a:gd name="connsiteX255" fmla="*/ 179842 w 1757237"/>
                <a:gd name="connsiteY255" fmla="*/ 1026166 h 1759010"/>
                <a:gd name="connsiteX256" fmla="*/ 132823 w 1757237"/>
                <a:gd name="connsiteY256" fmla="*/ 1026166 h 1759010"/>
                <a:gd name="connsiteX257" fmla="*/ 132823 w 1757237"/>
                <a:gd name="connsiteY257" fmla="*/ 979137 h 1759010"/>
                <a:gd name="connsiteX258" fmla="*/ 178221 w 1757237"/>
                <a:gd name="connsiteY258" fmla="*/ 932109 h 1759010"/>
                <a:gd name="connsiteX259" fmla="*/ 202541 w 1757237"/>
                <a:gd name="connsiteY259" fmla="*/ 909405 h 1759010"/>
                <a:gd name="connsiteX260" fmla="*/ 202541 w 1757237"/>
                <a:gd name="connsiteY260" fmla="*/ 907783 h 1759010"/>
                <a:gd name="connsiteX261" fmla="*/ 212269 w 1757237"/>
                <a:gd name="connsiteY261" fmla="*/ 899675 h 1759010"/>
                <a:gd name="connsiteX262" fmla="*/ 213890 w 1757237"/>
                <a:gd name="connsiteY262" fmla="*/ 846160 h 1759010"/>
                <a:gd name="connsiteX263" fmla="*/ 160386 w 1757237"/>
                <a:gd name="connsiteY263" fmla="*/ 847782 h 1759010"/>
                <a:gd name="connsiteX264" fmla="*/ 136065 w 1757237"/>
                <a:gd name="connsiteY264" fmla="*/ 873728 h 1759010"/>
                <a:gd name="connsiteX265" fmla="*/ 92289 w 1757237"/>
                <a:gd name="connsiteY265" fmla="*/ 870485 h 1759010"/>
                <a:gd name="connsiteX266" fmla="*/ 92289 w 1757237"/>
                <a:gd name="connsiteY266" fmla="*/ 823456 h 1759010"/>
                <a:gd name="connsiteX267" fmla="*/ 92289 w 1757237"/>
                <a:gd name="connsiteY267" fmla="*/ 821835 h 1759010"/>
                <a:gd name="connsiteX268" fmla="*/ 265773 w 1757237"/>
                <a:gd name="connsiteY268" fmla="*/ 648316 h 1759010"/>
                <a:gd name="connsiteX269" fmla="*/ 393860 w 1757237"/>
                <a:gd name="connsiteY269" fmla="*/ 521825 h 1759010"/>
                <a:gd name="connsiteX270" fmla="*/ 397103 w 1757237"/>
                <a:gd name="connsiteY270" fmla="*/ 516960 h 1759010"/>
                <a:gd name="connsiteX271" fmla="*/ 544645 w 1757237"/>
                <a:gd name="connsiteY271" fmla="*/ 369388 h 1759010"/>
                <a:gd name="connsiteX272" fmla="*/ 547888 w 1757237"/>
                <a:gd name="connsiteY272" fmla="*/ 317494 h 1759010"/>
                <a:gd name="connsiteX273" fmla="*/ 494383 w 1757237"/>
                <a:gd name="connsiteY273" fmla="*/ 319116 h 1759010"/>
                <a:gd name="connsiteX274" fmla="*/ 487898 w 1757237"/>
                <a:gd name="connsiteY274" fmla="*/ 323981 h 1759010"/>
                <a:gd name="connsiteX275" fmla="*/ 460335 w 1757237"/>
                <a:gd name="connsiteY275" fmla="*/ 353171 h 1759010"/>
                <a:gd name="connsiteX276" fmla="*/ 411695 w 1757237"/>
                <a:gd name="connsiteY276" fmla="*/ 353171 h 1759010"/>
                <a:gd name="connsiteX277" fmla="*/ 411695 w 1757237"/>
                <a:gd name="connsiteY277" fmla="*/ 304521 h 1759010"/>
                <a:gd name="connsiteX278" fmla="*/ 471685 w 1757237"/>
                <a:gd name="connsiteY278" fmla="*/ 246141 h 1759010"/>
                <a:gd name="connsiteX279" fmla="*/ 693809 w 1757237"/>
                <a:gd name="connsiteY279" fmla="*/ 23972 h 1759010"/>
                <a:gd name="connsiteX280" fmla="*/ 717319 w 1757237"/>
                <a:gd name="connsiteY280" fmla="*/ 14242 h 1759010"/>
                <a:gd name="connsiteX281" fmla="*/ 1123258 w 1757237"/>
                <a:gd name="connsiteY281" fmla="*/ 0 h 1759010"/>
                <a:gd name="connsiteX282" fmla="*/ 1147504 w 1757237"/>
                <a:gd name="connsiteY282" fmla="*/ 9872 h 1759010"/>
                <a:gd name="connsiteX283" fmla="*/ 1147504 w 1757237"/>
                <a:gd name="connsiteY283" fmla="*/ 57584 h 1759010"/>
                <a:gd name="connsiteX284" fmla="*/ 1129724 w 1757237"/>
                <a:gd name="connsiteY284" fmla="*/ 74036 h 1759010"/>
                <a:gd name="connsiteX285" fmla="*/ 1082849 w 1757237"/>
                <a:gd name="connsiteY285" fmla="*/ 74036 h 1759010"/>
                <a:gd name="connsiteX286" fmla="*/ 1082849 w 1757237"/>
                <a:gd name="connsiteY286" fmla="*/ 26324 h 1759010"/>
                <a:gd name="connsiteX287" fmla="*/ 1099013 w 1757237"/>
                <a:gd name="connsiteY287" fmla="*/ 9872 h 1759010"/>
                <a:gd name="connsiteX288" fmla="*/ 1123258 w 1757237"/>
                <a:gd name="connsiteY288" fmla="*/ 0 h 175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</a:cxnLst>
              <a:rect l="l" t="t" r="r" b="b"/>
              <a:pathLst>
                <a:path w="1757237" h="1759010">
                  <a:moveTo>
                    <a:pt x="1147679" y="1536280"/>
                  </a:moveTo>
                  <a:cubicBezTo>
                    <a:pt x="1157405" y="1535875"/>
                    <a:pt x="1167131" y="1539117"/>
                    <a:pt x="1174426" y="1546410"/>
                  </a:cubicBezTo>
                  <a:cubicBezTo>
                    <a:pt x="1187394" y="1559377"/>
                    <a:pt x="1187394" y="1583689"/>
                    <a:pt x="1171184" y="1599897"/>
                  </a:cubicBezTo>
                  <a:cubicBezTo>
                    <a:pt x="1159837" y="1611243"/>
                    <a:pt x="1036637" y="1734424"/>
                    <a:pt x="1023669" y="1745769"/>
                  </a:cubicBezTo>
                  <a:cubicBezTo>
                    <a:pt x="1009080" y="1761977"/>
                    <a:pt x="984764" y="1763598"/>
                    <a:pt x="970175" y="1749011"/>
                  </a:cubicBezTo>
                  <a:cubicBezTo>
                    <a:pt x="957206" y="1736045"/>
                    <a:pt x="958827" y="1711733"/>
                    <a:pt x="973417" y="1695524"/>
                  </a:cubicBezTo>
                  <a:cubicBezTo>
                    <a:pt x="984764" y="1684179"/>
                    <a:pt x="1109584" y="1559377"/>
                    <a:pt x="1120932" y="1548031"/>
                  </a:cubicBezTo>
                  <a:cubicBezTo>
                    <a:pt x="1128226" y="1540738"/>
                    <a:pt x="1137953" y="1536686"/>
                    <a:pt x="1147679" y="1536280"/>
                  </a:cubicBezTo>
                  <a:close/>
                  <a:moveTo>
                    <a:pt x="1271775" y="1422381"/>
                  </a:moveTo>
                  <a:cubicBezTo>
                    <a:pt x="1280237" y="1422381"/>
                    <a:pt x="1288700" y="1425653"/>
                    <a:pt x="1295148" y="1432195"/>
                  </a:cubicBezTo>
                  <a:cubicBezTo>
                    <a:pt x="1308043" y="1445280"/>
                    <a:pt x="1308043" y="1468178"/>
                    <a:pt x="1295148" y="1481263"/>
                  </a:cubicBezTo>
                  <a:cubicBezTo>
                    <a:pt x="1285476" y="1491077"/>
                    <a:pt x="1274193" y="1502526"/>
                    <a:pt x="1262909" y="1513975"/>
                  </a:cubicBezTo>
                  <a:cubicBezTo>
                    <a:pt x="1250014" y="1527060"/>
                    <a:pt x="1229059" y="1527060"/>
                    <a:pt x="1216164" y="1513975"/>
                  </a:cubicBezTo>
                  <a:cubicBezTo>
                    <a:pt x="1203268" y="1500891"/>
                    <a:pt x="1203268" y="1479628"/>
                    <a:pt x="1216164" y="1466543"/>
                  </a:cubicBezTo>
                  <a:cubicBezTo>
                    <a:pt x="1227447" y="1455094"/>
                    <a:pt x="1237119" y="1443644"/>
                    <a:pt x="1248402" y="1432195"/>
                  </a:cubicBezTo>
                  <a:cubicBezTo>
                    <a:pt x="1254850" y="1425653"/>
                    <a:pt x="1263312" y="1422381"/>
                    <a:pt x="1271775" y="1422381"/>
                  </a:cubicBezTo>
                  <a:close/>
                  <a:moveTo>
                    <a:pt x="162625" y="1345623"/>
                  </a:moveTo>
                  <a:cubicBezTo>
                    <a:pt x="172447" y="1345009"/>
                    <a:pt x="181861" y="1347875"/>
                    <a:pt x="188409" y="1354426"/>
                  </a:cubicBezTo>
                  <a:cubicBezTo>
                    <a:pt x="203143" y="1369168"/>
                    <a:pt x="201506" y="1393736"/>
                    <a:pt x="186772" y="1408477"/>
                  </a:cubicBezTo>
                  <a:cubicBezTo>
                    <a:pt x="173675" y="1421581"/>
                    <a:pt x="178587" y="1416667"/>
                    <a:pt x="167127" y="1428132"/>
                  </a:cubicBezTo>
                  <a:cubicBezTo>
                    <a:pt x="150756" y="1444511"/>
                    <a:pt x="126199" y="1444511"/>
                    <a:pt x="113102" y="1431408"/>
                  </a:cubicBezTo>
                  <a:cubicBezTo>
                    <a:pt x="98368" y="1416667"/>
                    <a:pt x="100005" y="1392098"/>
                    <a:pt x="114739" y="1377357"/>
                  </a:cubicBezTo>
                  <a:cubicBezTo>
                    <a:pt x="127836" y="1365892"/>
                    <a:pt x="122925" y="1369168"/>
                    <a:pt x="134385" y="1357702"/>
                  </a:cubicBezTo>
                  <a:cubicBezTo>
                    <a:pt x="142570" y="1350332"/>
                    <a:pt x="152802" y="1346237"/>
                    <a:pt x="162625" y="1345623"/>
                  </a:cubicBezTo>
                  <a:close/>
                  <a:moveTo>
                    <a:pt x="1557064" y="1144927"/>
                  </a:moveTo>
                  <a:cubicBezTo>
                    <a:pt x="1566738" y="1144524"/>
                    <a:pt x="1576009" y="1147749"/>
                    <a:pt x="1582458" y="1154200"/>
                  </a:cubicBezTo>
                  <a:cubicBezTo>
                    <a:pt x="1596969" y="1168714"/>
                    <a:pt x="1595357" y="1192905"/>
                    <a:pt x="1580846" y="1207419"/>
                  </a:cubicBezTo>
                  <a:cubicBezTo>
                    <a:pt x="1567948" y="1220320"/>
                    <a:pt x="1572785" y="1215482"/>
                    <a:pt x="1561498" y="1226771"/>
                  </a:cubicBezTo>
                  <a:cubicBezTo>
                    <a:pt x="1545375" y="1242898"/>
                    <a:pt x="1521191" y="1242898"/>
                    <a:pt x="1508292" y="1229997"/>
                  </a:cubicBezTo>
                  <a:cubicBezTo>
                    <a:pt x="1493781" y="1215482"/>
                    <a:pt x="1495394" y="1191292"/>
                    <a:pt x="1509904" y="1176778"/>
                  </a:cubicBezTo>
                  <a:cubicBezTo>
                    <a:pt x="1522803" y="1165489"/>
                    <a:pt x="1517966" y="1168714"/>
                    <a:pt x="1529252" y="1157425"/>
                  </a:cubicBezTo>
                  <a:cubicBezTo>
                    <a:pt x="1537314" y="1149362"/>
                    <a:pt x="1547391" y="1145330"/>
                    <a:pt x="1557064" y="1144927"/>
                  </a:cubicBezTo>
                  <a:close/>
                  <a:moveTo>
                    <a:pt x="235138" y="1084196"/>
                  </a:moveTo>
                  <a:cubicBezTo>
                    <a:pt x="243600" y="1084196"/>
                    <a:pt x="252063" y="1087420"/>
                    <a:pt x="258511" y="1093866"/>
                  </a:cubicBezTo>
                  <a:cubicBezTo>
                    <a:pt x="271406" y="1106758"/>
                    <a:pt x="271406" y="1129320"/>
                    <a:pt x="258511" y="1142213"/>
                  </a:cubicBezTo>
                  <a:cubicBezTo>
                    <a:pt x="248839" y="1151882"/>
                    <a:pt x="237556" y="1163163"/>
                    <a:pt x="226272" y="1174444"/>
                  </a:cubicBezTo>
                  <a:cubicBezTo>
                    <a:pt x="213377" y="1187336"/>
                    <a:pt x="192422" y="1187336"/>
                    <a:pt x="179527" y="1174444"/>
                  </a:cubicBezTo>
                  <a:cubicBezTo>
                    <a:pt x="166631" y="1161551"/>
                    <a:pt x="166631" y="1138989"/>
                    <a:pt x="179527" y="1127709"/>
                  </a:cubicBezTo>
                  <a:cubicBezTo>
                    <a:pt x="190810" y="1116428"/>
                    <a:pt x="200482" y="1105147"/>
                    <a:pt x="211765" y="1093866"/>
                  </a:cubicBezTo>
                  <a:cubicBezTo>
                    <a:pt x="218213" y="1087420"/>
                    <a:pt x="226675" y="1084196"/>
                    <a:pt x="235138" y="1084196"/>
                  </a:cubicBezTo>
                  <a:close/>
                  <a:moveTo>
                    <a:pt x="50091" y="877831"/>
                  </a:moveTo>
                  <a:cubicBezTo>
                    <a:pt x="58978" y="877831"/>
                    <a:pt x="67866" y="881064"/>
                    <a:pt x="74329" y="887529"/>
                  </a:cubicBezTo>
                  <a:cubicBezTo>
                    <a:pt x="87256" y="900460"/>
                    <a:pt x="87256" y="921473"/>
                    <a:pt x="74329" y="934404"/>
                  </a:cubicBezTo>
                  <a:cubicBezTo>
                    <a:pt x="67865" y="939253"/>
                    <a:pt x="63018" y="945718"/>
                    <a:pt x="56554" y="950567"/>
                  </a:cubicBezTo>
                  <a:cubicBezTo>
                    <a:pt x="43628" y="963498"/>
                    <a:pt x="22621" y="963498"/>
                    <a:pt x="9695" y="950567"/>
                  </a:cubicBezTo>
                  <a:cubicBezTo>
                    <a:pt x="-3232" y="937636"/>
                    <a:pt x="-3232" y="916624"/>
                    <a:pt x="9695" y="903693"/>
                  </a:cubicBezTo>
                  <a:cubicBezTo>
                    <a:pt x="16158" y="898844"/>
                    <a:pt x="21006" y="892378"/>
                    <a:pt x="25853" y="887529"/>
                  </a:cubicBezTo>
                  <a:cubicBezTo>
                    <a:pt x="32317" y="881064"/>
                    <a:pt x="41204" y="877831"/>
                    <a:pt x="50091" y="877831"/>
                  </a:cubicBezTo>
                  <a:close/>
                  <a:moveTo>
                    <a:pt x="1652775" y="650809"/>
                  </a:moveTo>
                  <a:cubicBezTo>
                    <a:pt x="1661237" y="650809"/>
                    <a:pt x="1669700" y="654033"/>
                    <a:pt x="1676148" y="660481"/>
                  </a:cubicBezTo>
                  <a:cubicBezTo>
                    <a:pt x="1689043" y="671764"/>
                    <a:pt x="1689043" y="694331"/>
                    <a:pt x="1676148" y="707226"/>
                  </a:cubicBezTo>
                  <a:cubicBezTo>
                    <a:pt x="1664864" y="716898"/>
                    <a:pt x="1655193" y="728181"/>
                    <a:pt x="1643909" y="739465"/>
                  </a:cubicBezTo>
                  <a:cubicBezTo>
                    <a:pt x="1631014" y="752360"/>
                    <a:pt x="1610059" y="752360"/>
                    <a:pt x="1597164" y="739465"/>
                  </a:cubicBezTo>
                  <a:cubicBezTo>
                    <a:pt x="1584268" y="726569"/>
                    <a:pt x="1584268" y="705614"/>
                    <a:pt x="1597164" y="692719"/>
                  </a:cubicBezTo>
                  <a:cubicBezTo>
                    <a:pt x="1606835" y="681436"/>
                    <a:pt x="1618119" y="670152"/>
                    <a:pt x="1629402" y="660481"/>
                  </a:cubicBezTo>
                  <a:cubicBezTo>
                    <a:pt x="1635850" y="654033"/>
                    <a:pt x="1644312" y="650809"/>
                    <a:pt x="1652775" y="650809"/>
                  </a:cubicBezTo>
                  <a:close/>
                  <a:moveTo>
                    <a:pt x="167112" y="565084"/>
                  </a:moveTo>
                  <a:cubicBezTo>
                    <a:pt x="176108" y="565084"/>
                    <a:pt x="185104" y="568308"/>
                    <a:pt x="191646" y="574756"/>
                  </a:cubicBezTo>
                  <a:cubicBezTo>
                    <a:pt x="204731" y="587651"/>
                    <a:pt x="204731" y="608606"/>
                    <a:pt x="191646" y="621501"/>
                  </a:cubicBezTo>
                  <a:cubicBezTo>
                    <a:pt x="180197" y="632785"/>
                    <a:pt x="168748" y="642456"/>
                    <a:pt x="157299" y="653740"/>
                  </a:cubicBezTo>
                  <a:cubicBezTo>
                    <a:pt x="144214" y="666635"/>
                    <a:pt x="122951" y="666635"/>
                    <a:pt x="109866" y="653740"/>
                  </a:cubicBezTo>
                  <a:cubicBezTo>
                    <a:pt x="96781" y="640844"/>
                    <a:pt x="96781" y="619889"/>
                    <a:pt x="109866" y="606994"/>
                  </a:cubicBezTo>
                  <a:cubicBezTo>
                    <a:pt x="121315" y="595711"/>
                    <a:pt x="132765" y="584427"/>
                    <a:pt x="142578" y="574756"/>
                  </a:cubicBezTo>
                  <a:cubicBezTo>
                    <a:pt x="149121" y="568308"/>
                    <a:pt x="158117" y="565084"/>
                    <a:pt x="167112" y="565084"/>
                  </a:cubicBezTo>
                  <a:close/>
                  <a:moveTo>
                    <a:pt x="341282" y="390478"/>
                  </a:moveTo>
                  <a:cubicBezTo>
                    <a:pt x="349796" y="390478"/>
                    <a:pt x="358310" y="393722"/>
                    <a:pt x="364796" y="400208"/>
                  </a:cubicBezTo>
                  <a:cubicBezTo>
                    <a:pt x="377769" y="413181"/>
                    <a:pt x="377769" y="434263"/>
                    <a:pt x="364796" y="447236"/>
                  </a:cubicBezTo>
                  <a:cubicBezTo>
                    <a:pt x="338850" y="473182"/>
                    <a:pt x="314525" y="499129"/>
                    <a:pt x="288579" y="525075"/>
                  </a:cubicBezTo>
                  <a:cubicBezTo>
                    <a:pt x="275606" y="538048"/>
                    <a:pt x="252903" y="538048"/>
                    <a:pt x="239929" y="525075"/>
                  </a:cubicBezTo>
                  <a:cubicBezTo>
                    <a:pt x="226956" y="512102"/>
                    <a:pt x="226956" y="491020"/>
                    <a:pt x="239929" y="478047"/>
                  </a:cubicBezTo>
                  <a:cubicBezTo>
                    <a:pt x="265876" y="452101"/>
                    <a:pt x="291822" y="426155"/>
                    <a:pt x="317768" y="400208"/>
                  </a:cubicBezTo>
                  <a:cubicBezTo>
                    <a:pt x="324255" y="393722"/>
                    <a:pt x="332769" y="390478"/>
                    <a:pt x="341282" y="390478"/>
                  </a:cubicBezTo>
                  <a:close/>
                  <a:moveTo>
                    <a:pt x="1723986" y="366666"/>
                  </a:moveTo>
                  <a:cubicBezTo>
                    <a:pt x="1732502" y="366666"/>
                    <a:pt x="1741017" y="369910"/>
                    <a:pt x="1747505" y="376396"/>
                  </a:cubicBezTo>
                  <a:cubicBezTo>
                    <a:pt x="1760481" y="389369"/>
                    <a:pt x="1760481" y="410451"/>
                    <a:pt x="1747505" y="423424"/>
                  </a:cubicBezTo>
                  <a:cubicBezTo>
                    <a:pt x="1721553" y="449370"/>
                    <a:pt x="1697223" y="475317"/>
                    <a:pt x="1671271" y="501263"/>
                  </a:cubicBezTo>
                  <a:cubicBezTo>
                    <a:pt x="1658295" y="514236"/>
                    <a:pt x="1635586" y="514236"/>
                    <a:pt x="1624232" y="501263"/>
                  </a:cubicBezTo>
                  <a:cubicBezTo>
                    <a:pt x="1611256" y="488290"/>
                    <a:pt x="1611256" y="467208"/>
                    <a:pt x="1624232" y="454235"/>
                  </a:cubicBezTo>
                  <a:cubicBezTo>
                    <a:pt x="1648562" y="428289"/>
                    <a:pt x="1674515" y="402343"/>
                    <a:pt x="1700467" y="376396"/>
                  </a:cubicBezTo>
                  <a:cubicBezTo>
                    <a:pt x="1706955" y="369910"/>
                    <a:pt x="1715470" y="366666"/>
                    <a:pt x="1723986" y="366666"/>
                  </a:cubicBezTo>
                  <a:close/>
                  <a:moveTo>
                    <a:pt x="1383955" y="133333"/>
                  </a:moveTo>
                  <a:cubicBezTo>
                    <a:pt x="1392542" y="133333"/>
                    <a:pt x="1401129" y="136606"/>
                    <a:pt x="1407671" y="143151"/>
                  </a:cubicBezTo>
                  <a:cubicBezTo>
                    <a:pt x="1420756" y="156242"/>
                    <a:pt x="1420756" y="177514"/>
                    <a:pt x="1407671" y="190605"/>
                  </a:cubicBezTo>
                  <a:cubicBezTo>
                    <a:pt x="1396222" y="202060"/>
                    <a:pt x="1384773" y="213514"/>
                    <a:pt x="1374959" y="223332"/>
                  </a:cubicBezTo>
                  <a:cubicBezTo>
                    <a:pt x="1361874" y="236423"/>
                    <a:pt x="1338976" y="236423"/>
                    <a:pt x="1325891" y="223332"/>
                  </a:cubicBezTo>
                  <a:cubicBezTo>
                    <a:pt x="1312806" y="210241"/>
                    <a:pt x="1312806" y="188969"/>
                    <a:pt x="1325891" y="175878"/>
                  </a:cubicBezTo>
                  <a:cubicBezTo>
                    <a:pt x="1337340" y="164424"/>
                    <a:pt x="1348790" y="154605"/>
                    <a:pt x="1360239" y="143151"/>
                  </a:cubicBezTo>
                  <a:cubicBezTo>
                    <a:pt x="1366781" y="136606"/>
                    <a:pt x="1375368" y="133333"/>
                    <a:pt x="1383955" y="133333"/>
                  </a:cubicBezTo>
                  <a:close/>
                  <a:moveTo>
                    <a:pt x="856888" y="69831"/>
                  </a:moveTo>
                  <a:cubicBezTo>
                    <a:pt x="865479" y="69831"/>
                    <a:pt x="874070" y="73103"/>
                    <a:pt x="880615" y="79645"/>
                  </a:cubicBezTo>
                  <a:cubicBezTo>
                    <a:pt x="893706" y="92730"/>
                    <a:pt x="893706" y="115628"/>
                    <a:pt x="880615" y="128713"/>
                  </a:cubicBezTo>
                  <a:cubicBezTo>
                    <a:pt x="869161" y="138527"/>
                    <a:pt x="857706" y="149976"/>
                    <a:pt x="847888" y="161425"/>
                  </a:cubicBezTo>
                  <a:cubicBezTo>
                    <a:pt x="834798" y="174510"/>
                    <a:pt x="811889" y="174510"/>
                    <a:pt x="798798" y="161425"/>
                  </a:cubicBezTo>
                  <a:cubicBezTo>
                    <a:pt x="787343" y="148340"/>
                    <a:pt x="787343" y="127078"/>
                    <a:pt x="798798" y="113993"/>
                  </a:cubicBezTo>
                  <a:cubicBezTo>
                    <a:pt x="810252" y="102543"/>
                    <a:pt x="821707" y="91094"/>
                    <a:pt x="833161" y="79645"/>
                  </a:cubicBezTo>
                  <a:cubicBezTo>
                    <a:pt x="839707" y="73103"/>
                    <a:pt x="848297" y="69831"/>
                    <a:pt x="856888" y="69831"/>
                  </a:cubicBezTo>
                  <a:close/>
                  <a:moveTo>
                    <a:pt x="717319" y="14242"/>
                  </a:moveTo>
                  <a:cubicBezTo>
                    <a:pt x="725831" y="14242"/>
                    <a:pt x="734343" y="17485"/>
                    <a:pt x="740828" y="23972"/>
                  </a:cubicBezTo>
                  <a:cubicBezTo>
                    <a:pt x="752178" y="36945"/>
                    <a:pt x="753799" y="56405"/>
                    <a:pt x="744071" y="69378"/>
                  </a:cubicBezTo>
                  <a:cubicBezTo>
                    <a:pt x="742450" y="69378"/>
                    <a:pt x="740828" y="71000"/>
                    <a:pt x="739207" y="72622"/>
                  </a:cubicBezTo>
                  <a:cubicBezTo>
                    <a:pt x="727858" y="83973"/>
                    <a:pt x="604635" y="207221"/>
                    <a:pt x="591664" y="220194"/>
                  </a:cubicBezTo>
                  <a:cubicBezTo>
                    <a:pt x="577072" y="234789"/>
                    <a:pt x="575451" y="259114"/>
                    <a:pt x="590043" y="273709"/>
                  </a:cubicBezTo>
                  <a:cubicBezTo>
                    <a:pt x="603014" y="286683"/>
                    <a:pt x="627334" y="285061"/>
                    <a:pt x="643548" y="270466"/>
                  </a:cubicBezTo>
                  <a:cubicBezTo>
                    <a:pt x="646790" y="265601"/>
                    <a:pt x="667868" y="244519"/>
                    <a:pt x="693809" y="220194"/>
                  </a:cubicBezTo>
                  <a:cubicBezTo>
                    <a:pt x="697052" y="218572"/>
                    <a:pt x="698673" y="215329"/>
                    <a:pt x="701916" y="212086"/>
                  </a:cubicBezTo>
                  <a:cubicBezTo>
                    <a:pt x="714887" y="199112"/>
                    <a:pt x="735964" y="199112"/>
                    <a:pt x="748935" y="212086"/>
                  </a:cubicBezTo>
                  <a:cubicBezTo>
                    <a:pt x="761906" y="225059"/>
                    <a:pt x="761906" y="247762"/>
                    <a:pt x="748935" y="260736"/>
                  </a:cubicBezTo>
                  <a:cubicBezTo>
                    <a:pt x="713266" y="294791"/>
                    <a:pt x="622470" y="385605"/>
                    <a:pt x="612742" y="395335"/>
                  </a:cubicBezTo>
                  <a:cubicBezTo>
                    <a:pt x="598150" y="411551"/>
                    <a:pt x="596528" y="435877"/>
                    <a:pt x="611121" y="450472"/>
                  </a:cubicBezTo>
                  <a:cubicBezTo>
                    <a:pt x="625713" y="465067"/>
                    <a:pt x="650033" y="463445"/>
                    <a:pt x="666246" y="448850"/>
                  </a:cubicBezTo>
                  <a:cubicBezTo>
                    <a:pt x="666246" y="448850"/>
                    <a:pt x="666246" y="448850"/>
                    <a:pt x="748935" y="364523"/>
                  </a:cubicBezTo>
                  <a:cubicBezTo>
                    <a:pt x="784605" y="330468"/>
                    <a:pt x="820275" y="291548"/>
                    <a:pt x="821896" y="288304"/>
                  </a:cubicBezTo>
                  <a:cubicBezTo>
                    <a:pt x="883507" y="226681"/>
                    <a:pt x="945118" y="165057"/>
                    <a:pt x="1006730" y="103434"/>
                  </a:cubicBezTo>
                  <a:cubicBezTo>
                    <a:pt x="1019700" y="90460"/>
                    <a:pt x="1040778" y="90460"/>
                    <a:pt x="1053749" y="103434"/>
                  </a:cubicBezTo>
                  <a:cubicBezTo>
                    <a:pt x="1066720" y="116407"/>
                    <a:pt x="1066720" y="137489"/>
                    <a:pt x="1053749" y="150462"/>
                  </a:cubicBezTo>
                  <a:cubicBezTo>
                    <a:pt x="1048885" y="156949"/>
                    <a:pt x="1044021" y="161814"/>
                    <a:pt x="1037535" y="166679"/>
                  </a:cubicBezTo>
                  <a:cubicBezTo>
                    <a:pt x="1037535" y="166679"/>
                    <a:pt x="1037535" y="168300"/>
                    <a:pt x="1037535" y="168300"/>
                  </a:cubicBezTo>
                  <a:cubicBezTo>
                    <a:pt x="1026186" y="179652"/>
                    <a:pt x="1031050" y="174787"/>
                    <a:pt x="1018079" y="186139"/>
                  </a:cubicBezTo>
                  <a:cubicBezTo>
                    <a:pt x="1003487" y="202356"/>
                    <a:pt x="1001866" y="226681"/>
                    <a:pt x="1016458" y="239654"/>
                  </a:cubicBezTo>
                  <a:cubicBezTo>
                    <a:pt x="1029429" y="254249"/>
                    <a:pt x="1053749" y="252627"/>
                    <a:pt x="1069962" y="238032"/>
                  </a:cubicBezTo>
                  <a:cubicBezTo>
                    <a:pt x="1081312" y="225059"/>
                    <a:pt x="1076448" y="229924"/>
                    <a:pt x="1089418" y="218572"/>
                  </a:cubicBezTo>
                  <a:cubicBezTo>
                    <a:pt x="1089418" y="216951"/>
                    <a:pt x="1091040" y="216951"/>
                    <a:pt x="1091040" y="215329"/>
                  </a:cubicBezTo>
                  <a:cubicBezTo>
                    <a:pt x="1136437" y="169922"/>
                    <a:pt x="1183457" y="124515"/>
                    <a:pt x="1228854" y="79108"/>
                  </a:cubicBezTo>
                  <a:cubicBezTo>
                    <a:pt x="1241825" y="66135"/>
                    <a:pt x="1262903" y="66135"/>
                    <a:pt x="1275873" y="79108"/>
                  </a:cubicBezTo>
                  <a:cubicBezTo>
                    <a:pt x="1288844" y="90460"/>
                    <a:pt x="1288844" y="113164"/>
                    <a:pt x="1275873" y="126137"/>
                  </a:cubicBezTo>
                  <a:cubicBezTo>
                    <a:pt x="1241825" y="160192"/>
                    <a:pt x="1207777" y="194247"/>
                    <a:pt x="1173729" y="228302"/>
                  </a:cubicBezTo>
                  <a:cubicBezTo>
                    <a:pt x="1170486" y="233167"/>
                    <a:pt x="1167243" y="236411"/>
                    <a:pt x="1165622" y="238032"/>
                  </a:cubicBezTo>
                  <a:cubicBezTo>
                    <a:pt x="1149408" y="252627"/>
                    <a:pt x="1149408" y="276953"/>
                    <a:pt x="1162379" y="291548"/>
                  </a:cubicBezTo>
                  <a:cubicBezTo>
                    <a:pt x="1176971" y="304521"/>
                    <a:pt x="1201291" y="302899"/>
                    <a:pt x="1215884" y="288304"/>
                  </a:cubicBezTo>
                  <a:cubicBezTo>
                    <a:pt x="1219126" y="285061"/>
                    <a:pt x="1232097" y="272088"/>
                    <a:pt x="1249932" y="254249"/>
                  </a:cubicBezTo>
                  <a:cubicBezTo>
                    <a:pt x="1262903" y="246141"/>
                    <a:pt x="1280738" y="247762"/>
                    <a:pt x="1292087" y="259114"/>
                  </a:cubicBezTo>
                  <a:cubicBezTo>
                    <a:pt x="1305058" y="272088"/>
                    <a:pt x="1305058" y="293169"/>
                    <a:pt x="1292087" y="306143"/>
                  </a:cubicBezTo>
                  <a:cubicBezTo>
                    <a:pt x="1288844" y="309386"/>
                    <a:pt x="1287223" y="311008"/>
                    <a:pt x="1283980" y="314251"/>
                  </a:cubicBezTo>
                  <a:cubicBezTo>
                    <a:pt x="1256417" y="341819"/>
                    <a:pt x="1232097" y="366145"/>
                    <a:pt x="1227233" y="371010"/>
                  </a:cubicBezTo>
                  <a:cubicBezTo>
                    <a:pt x="1212641" y="385605"/>
                    <a:pt x="1211020" y="409930"/>
                    <a:pt x="1225612" y="424525"/>
                  </a:cubicBezTo>
                  <a:cubicBezTo>
                    <a:pt x="1238582" y="437498"/>
                    <a:pt x="1262903" y="437498"/>
                    <a:pt x="1279116" y="421281"/>
                  </a:cubicBezTo>
                  <a:cubicBezTo>
                    <a:pt x="1290466" y="409930"/>
                    <a:pt x="1413688" y="285061"/>
                    <a:pt x="1426659" y="273709"/>
                  </a:cubicBezTo>
                  <a:cubicBezTo>
                    <a:pt x="1426659" y="273709"/>
                    <a:pt x="1428280" y="272088"/>
                    <a:pt x="1428280" y="270466"/>
                  </a:cubicBezTo>
                  <a:cubicBezTo>
                    <a:pt x="1447736" y="251006"/>
                    <a:pt x="1468814" y="231546"/>
                    <a:pt x="1488270" y="212086"/>
                  </a:cubicBezTo>
                  <a:cubicBezTo>
                    <a:pt x="1501241" y="199112"/>
                    <a:pt x="1522318" y="199112"/>
                    <a:pt x="1535289" y="212086"/>
                  </a:cubicBezTo>
                  <a:cubicBezTo>
                    <a:pt x="1548260" y="225059"/>
                    <a:pt x="1548260" y="246141"/>
                    <a:pt x="1535289" y="259114"/>
                  </a:cubicBezTo>
                  <a:cubicBezTo>
                    <a:pt x="1496377" y="298034"/>
                    <a:pt x="1459086" y="335333"/>
                    <a:pt x="1421795" y="374253"/>
                  </a:cubicBezTo>
                  <a:cubicBezTo>
                    <a:pt x="1395853" y="398578"/>
                    <a:pt x="1374776" y="421281"/>
                    <a:pt x="1369912" y="426146"/>
                  </a:cubicBezTo>
                  <a:cubicBezTo>
                    <a:pt x="1353698" y="440742"/>
                    <a:pt x="1353698" y="465067"/>
                    <a:pt x="1366669" y="479662"/>
                  </a:cubicBezTo>
                  <a:cubicBezTo>
                    <a:pt x="1381261" y="492635"/>
                    <a:pt x="1405581" y="491013"/>
                    <a:pt x="1420173" y="476418"/>
                  </a:cubicBezTo>
                  <a:cubicBezTo>
                    <a:pt x="1426659" y="471553"/>
                    <a:pt x="1455843" y="440742"/>
                    <a:pt x="1486649" y="409930"/>
                  </a:cubicBezTo>
                  <a:cubicBezTo>
                    <a:pt x="1499620" y="398578"/>
                    <a:pt x="1519076" y="400200"/>
                    <a:pt x="1532047" y="411551"/>
                  </a:cubicBezTo>
                  <a:cubicBezTo>
                    <a:pt x="1543396" y="424525"/>
                    <a:pt x="1545017" y="443985"/>
                    <a:pt x="1533668" y="456958"/>
                  </a:cubicBezTo>
                  <a:cubicBezTo>
                    <a:pt x="1501241" y="489392"/>
                    <a:pt x="1470435" y="520204"/>
                    <a:pt x="1463950" y="526690"/>
                  </a:cubicBezTo>
                  <a:cubicBezTo>
                    <a:pt x="1449358" y="541285"/>
                    <a:pt x="1447736" y="565610"/>
                    <a:pt x="1462329" y="580206"/>
                  </a:cubicBezTo>
                  <a:cubicBezTo>
                    <a:pt x="1475299" y="593179"/>
                    <a:pt x="1499620" y="593179"/>
                    <a:pt x="1515833" y="576962"/>
                  </a:cubicBezTo>
                  <a:cubicBezTo>
                    <a:pt x="1517454" y="575340"/>
                    <a:pt x="1522318" y="570475"/>
                    <a:pt x="1530425" y="562367"/>
                  </a:cubicBezTo>
                  <a:cubicBezTo>
                    <a:pt x="1533668" y="559124"/>
                    <a:pt x="1536911" y="555880"/>
                    <a:pt x="1540153" y="552637"/>
                  </a:cubicBezTo>
                  <a:cubicBezTo>
                    <a:pt x="1553124" y="539664"/>
                    <a:pt x="1574202" y="539664"/>
                    <a:pt x="1587172" y="552637"/>
                  </a:cubicBezTo>
                  <a:cubicBezTo>
                    <a:pt x="1600143" y="565610"/>
                    <a:pt x="1600143" y="588314"/>
                    <a:pt x="1587172" y="601287"/>
                  </a:cubicBezTo>
                  <a:cubicBezTo>
                    <a:pt x="1575823" y="612639"/>
                    <a:pt x="1562852" y="623991"/>
                    <a:pt x="1551503" y="636964"/>
                  </a:cubicBezTo>
                  <a:cubicBezTo>
                    <a:pt x="1549881" y="636964"/>
                    <a:pt x="1549881" y="636964"/>
                    <a:pt x="1549881" y="638586"/>
                  </a:cubicBezTo>
                  <a:cubicBezTo>
                    <a:pt x="1536911" y="649937"/>
                    <a:pt x="1413688" y="774806"/>
                    <a:pt x="1402339" y="786158"/>
                  </a:cubicBezTo>
                  <a:cubicBezTo>
                    <a:pt x="1386125" y="800753"/>
                    <a:pt x="1386125" y="825078"/>
                    <a:pt x="1399096" y="839673"/>
                  </a:cubicBezTo>
                  <a:cubicBezTo>
                    <a:pt x="1413688" y="852647"/>
                    <a:pt x="1438008" y="852647"/>
                    <a:pt x="1452600" y="836430"/>
                  </a:cubicBezTo>
                  <a:cubicBezTo>
                    <a:pt x="1455843" y="833187"/>
                    <a:pt x="1468814" y="820213"/>
                    <a:pt x="1486649" y="803996"/>
                  </a:cubicBezTo>
                  <a:cubicBezTo>
                    <a:pt x="1497998" y="791023"/>
                    <a:pt x="1520697" y="791023"/>
                    <a:pt x="1533668" y="803996"/>
                  </a:cubicBezTo>
                  <a:cubicBezTo>
                    <a:pt x="1545017" y="816970"/>
                    <a:pt x="1546639" y="836430"/>
                    <a:pt x="1533668" y="849403"/>
                  </a:cubicBezTo>
                  <a:cubicBezTo>
                    <a:pt x="1493134" y="891567"/>
                    <a:pt x="1434766" y="949947"/>
                    <a:pt x="1426659" y="958055"/>
                  </a:cubicBezTo>
                  <a:cubicBezTo>
                    <a:pt x="1410445" y="972650"/>
                    <a:pt x="1410445" y="996976"/>
                    <a:pt x="1423416" y="1011571"/>
                  </a:cubicBezTo>
                  <a:cubicBezTo>
                    <a:pt x="1438008" y="1024544"/>
                    <a:pt x="1462329" y="1024544"/>
                    <a:pt x="1476921" y="1008327"/>
                  </a:cubicBezTo>
                  <a:cubicBezTo>
                    <a:pt x="1480163" y="1005084"/>
                    <a:pt x="1494756" y="990489"/>
                    <a:pt x="1512590" y="972650"/>
                  </a:cubicBezTo>
                  <a:cubicBezTo>
                    <a:pt x="1525561" y="961299"/>
                    <a:pt x="1546639" y="961299"/>
                    <a:pt x="1559609" y="974272"/>
                  </a:cubicBezTo>
                  <a:cubicBezTo>
                    <a:pt x="1572580" y="987245"/>
                    <a:pt x="1572580" y="1008327"/>
                    <a:pt x="1559609" y="1021301"/>
                  </a:cubicBezTo>
                  <a:cubicBezTo>
                    <a:pt x="1556367" y="1024544"/>
                    <a:pt x="1554745" y="1026166"/>
                    <a:pt x="1551503" y="1029409"/>
                  </a:cubicBezTo>
                  <a:cubicBezTo>
                    <a:pt x="1533668" y="1045626"/>
                    <a:pt x="1517454" y="1063464"/>
                    <a:pt x="1499620" y="1081302"/>
                  </a:cubicBezTo>
                  <a:cubicBezTo>
                    <a:pt x="1452600" y="1128331"/>
                    <a:pt x="1403960" y="1176981"/>
                    <a:pt x="1356941" y="1224010"/>
                  </a:cubicBezTo>
                  <a:cubicBezTo>
                    <a:pt x="1355320" y="1225631"/>
                    <a:pt x="1353698" y="1227253"/>
                    <a:pt x="1352077" y="1228875"/>
                  </a:cubicBezTo>
                  <a:cubicBezTo>
                    <a:pt x="1337485" y="1243470"/>
                    <a:pt x="1335863" y="1267795"/>
                    <a:pt x="1350456" y="1282390"/>
                  </a:cubicBezTo>
                  <a:cubicBezTo>
                    <a:pt x="1363426" y="1295363"/>
                    <a:pt x="1387747" y="1293742"/>
                    <a:pt x="1403960" y="1279147"/>
                  </a:cubicBezTo>
                  <a:cubicBezTo>
                    <a:pt x="1403960" y="1279147"/>
                    <a:pt x="1405581" y="1277525"/>
                    <a:pt x="1405581" y="1275903"/>
                  </a:cubicBezTo>
                  <a:cubicBezTo>
                    <a:pt x="1418552" y="1264552"/>
                    <a:pt x="1439630" y="1266173"/>
                    <a:pt x="1450979" y="1277525"/>
                  </a:cubicBezTo>
                  <a:cubicBezTo>
                    <a:pt x="1463950" y="1290498"/>
                    <a:pt x="1463950" y="1313202"/>
                    <a:pt x="1450979" y="1326175"/>
                  </a:cubicBezTo>
                  <a:cubicBezTo>
                    <a:pt x="1425038" y="1352122"/>
                    <a:pt x="1400717" y="1376447"/>
                    <a:pt x="1374776" y="1402394"/>
                  </a:cubicBezTo>
                  <a:cubicBezTo>
                    <a:pt x="1361805" y="1415367"/>
                    <a:pt x="1339106" y="1415367"/>
                    <a:pt x="1326135" y="1402394"/>
                  </a:cubicBezTo>
                  <a:cubicBezTo>
                    <a:pt x="1314786" y="1391042"/>
                    <a:pt x="1314786" y="1371582"/>
                    <a:pt x="1324514" y="1358609"/>
                  </a:cubicBezTo>
                  <a:cubicBezTo>
                    <a:pt x="1324514" y="1358609"/>
                    <a:pt x="1324514" y="1358609"/>
                    <a:pt x="1322893" y="1358609"/>
                  </a:cubicBezTo>
                  <a:cubicBezTo>
                    <a:pt x="1337485" y="1342392"/>
                    <a:pt x="1339106" y="1319688"/>
                    <a:pt x="1324514" y="1306715"/>
                  </a:cubicBezTo>
                  <a:cubicBezTo>
                    <a:pt x="1311543" y="1292120"/>
                    <a:pt x="1287223" y="1293742"/>
                    <a:pt x="1271009" y="1308337"/>
                  </a:cubicBezTo>
                  <a:cubicBezTo>
                    <a:pt x="1259660" y="1321310"/>
                    <a:pt x="1136437" y="1444557"/>
                    <a:pt x="1123467" y="1455909"/>
                  </a:cubicBezTo>
                  <a:cubicBezTo>
                    <a:pt x="1123467" y="1457531"/>
                    <a:pt x="1121845" y="1459152"/>
                    <a:pt x="1120224" y="1459152"/>
                  </a:cubicBezTo>
                  <a:cubicBezTo>
                    <a:pt x="1104011" y="1476991"/>
                    <a:pt x="1087797" y="1493207"/>
                    <a:pt x="1071584" y="1509424"/>
                  </a:cubicBezTo>
                  <a:cubicBezTo>
                    <a:pt x="1022943" y="1558074"/>
                    <a:pt x="972681" y="1606725"/>
                    <a:pt x="924041" y="1655375"/>
                  </a:cubicBezTo>
                  <a:cubicBezTo>
                    <a:pt x="911070" y="1668348"/>
                    <a:pt x="889993" y="1668348"/>
                    <a:pt x="877022" y="1655375"/>
                  </a:cubicBezTo>
                  <a:cubicBezTo>
                    <a:pt x="864051" y="1642401"/>
                    <a:pt x="864051" y="1621320"/>
                    <a:pt x="877022" y="1608346"/>
                  </a:cubicBezTo>
                  <a:cubicBezTo>
                    <a:pt x="877022" y="1608346"/>
                    <a:pt x="878643" y="1608346"/>
                    <a:pt x="878643" y="1606725"/>
                  </a:cubicBezTo>
                  <a:cubicBezTo>
                    <a:pt x="885128" y="1600238"/>
                    <a:pt x="893235" y="1592130"/>
                    <a:pt x="899721" y="1585643"/>
                  </a:cubicBezTo>
                  <a:cubicBezTo>
                    <a:pt x="912691" y="1572669"/>
                    <a:pt x="912691" y="1548344"/>
                    <a:pt x="899721" y="1535371"/>
                  </a:cubicBezTo>
                  <a:cubicBezTo>
                    <a:pt x="885128" y="1520776"/>
                    <a:pt x="862430" y="1520776"/>
                    <a:pt x="847837" y="1535371"/>
                  </a:cubicBezTo>
                  <a:cubicBezTo>
                    <a:pt x="834867" y="1549966"/>
                    <a:pt x="820275" y="1564561"/>
                    <a:pt x="805682" y="1577534"/>
                  </a:cubicBezTo>
                  <a:cubicBezTo>
                    <a:pt x="792712" y="1587265"/>
                    <a:pt x="773255" y="1585643"/>
                    <a:pt x="761906" y="1574291"/>
                  </a:cubicBezTo>
                  <a:cubicBezTo>
                    <a:pt x="750557" y="1561318"/>
                    <a:pt x="750557" y="1540236"/>
                    <a:pt x="761906" y="1527263"/>
                  </a:cubicBezTo>
                  <a:cubicBezTo>
                    <a:pt x="768391" y="1520776"/>
                    <a:pt x="774877" y="1514289"/>
                    <a:pt x="781362" y="1509424"/>
                  </a:cubicBezTo>
                  <a:cubicBezTo>
                    <a:pt x="781362" y="1509424"/>
                    <a:pt x="781362" y="1509424"/>
                    <a:pt x="779741" y="1507803"/>
                  </a:cubicBezTo>
                  <a:cubicBezTo>
                    <a:pt x="791090" y="1496451"/>
                    <a:pt x="802440" y="1485099"/>
                    <a:pt x="813789" y="1473747"/>
                  </a:cubicBezTo>
                  <a:cubicBezTo>
                    <a:pt x="828381" y="1460774"/>
                    <a:pt x="828381" y="1436449"/>
                    <a:pt x="813789" y="1423476"/>
                  </a:cubicBezTo>
                  <a:cubicBezTo>
                    <a:pt x="800818" y="1408880"/>
                    <a:pt x="776498" y="1408880"/>
                    <a:pt x="763527" y="1423476"/>
                  </a:cubicBezTo>
                  <a:cubicBezTo>
                    <a:pt x="734343" y="1451044"/>
                    <a:pt x="706780" y="1478612"/>
                    <a:pt x="679217" y="1506181"/>
                  </a:cubicBezTo>
                  <a:cubicBezTo>
                    <a:pt x="677596" y="1509424"/>
                    <a:pt x="674353" y="1511046"/>
                    <a:pt x="672732" y="1514289"/>
                  </a:cubicBezTo>
                  <a:cubicBezTo>
                    <a:pt x="646790" y="1540236"/>
                    <a:pt x="620849" y="1567804"/>
                    <a:pt x="593286" y="1593751"/>
                  </a:cubicBezTo>
                  <a:cubicBezTo>
                    <a:pt x="580315" y="1606725"/>
                    <a:pt x="559237" y="1606725"/>
                    <a:pt x="546267" y="1593751"/>
                  </a:cubicBezTo>
                  <a:cubicBezTo>
                    <a:pt x="534917" y="1582400"/>
                    <a:pt x="533296" y="1562939"/>
                    <a:pt x="544645" y="1549966"/>
                  </a:cubicBezTo>
                  <a:cubicBezTo>
                    <a:pt x="581936" y="1511046"/>
                    <a:pt x="622470" y="1470504"/>
                    <a:pt x="628955" y="1464017"/>
                  </a:cubicBezTo>
                  <a:cubicBezTo>
                    <a:pt x="645169" y="1447801"/>
                    <a:pt x="645169" y="1423476"/>
                    <a:pt x="632198" y="1410502"/>
                  </a:cubicBezTo>
                  <a:cubicBezTo>
                    <a:pt x="617606" y="1395907"/>
                    <a:pt x="593286" y="1397529"/>
                    <a:pt x="578694" y="1413745"/>
                  </a:cubicBezTo>
                  <a:cubicBezTo>
                    <a:pt x="572208" y="1418611"/>
                    <a:pt x="534917" y="1455909"/>
                    <a:pt x="500869" y="1491586"/>
                  </a:cubicBezTo>
                  <a:cubicBezTo>
                    <a:pt x="491141" y="1501316"/>
                    <a:pt x="481413" y="1511046"/>
                    <a:pt x="471685" y="1520776"/>
                  </a:cubicBezTo>
                  <a:cubicBezTo>
                    <a:pt x="458714" y="1533749"/>
                    <a:pt x="436015" y="1533749"/>
                    <a:pt x="424665" y="1520776"/>
                  </a:cubicBezTo>
                  <a:cubicBezTo>
                    <a:pt x="413316" y="1509424"/>
                    <a:pt x="411695" y="1491586"/>
                    <a:pt x="419801" y="1478612"/>
                  </a:cubicBezTo>
                  <a:cubicBezTo>
                    <a:pt x="440879" y="1457531"/>
                    <a:pt x="457092" y="1439692"/>
                    <a:pt x="461957" y="1436449"/>
                  </a:cubicBezTo>
                  <a:cubicBezTo>
                    <a:pt x="476549" y="1420232"/>
                    <a:pt x="478170" y="1395907"/>
                    <a:pt x="465199" y="1382934"/>
                  </a:cubicBezTo>
                  <a:cubicBezTo>
                    <a:pt x="450607" y="1368339"/>
                    <a:pt x="426287" y="1369960"/>
                    <a:pt x="411695" y="1384555"/>
                  </a:cubicBezTo>
                  <a:cubicBezTo>
                    <a:pt x="406831" y="1389420"/>
                    <a:pt x="392239" y="1404015"/>
                    <a:pt x="372782" y="1423476"/>
                  </a:cubicBezTo>
                  <a:cubicBezTo>
                    <a:pt x="372782" y="1423476"/>
                    <a:pt x="372782" y="1423476"/>
                    <a:pt x="372782" y="1421854"/>
                  </a:cubicBezTo>
                  <a:cubicBezTo>
                    <a:pt x="353326" y="1442936"/>
                    <a:pt x="332249" y="1462396"/>
                    <a:pt x="312792" y="1481856"/>
                  </a:cubicBezTo>
                  <a:cubicBezTo>
                    <a:pt x="299822" y="1494829"/>
                    <a:pt x="278744" y="1494829"/>
                    <a:pt x="265773" y="1481856"/>
                  </a:cubicBezTo>
                  <a:cubicBezTo>
                    <a:pt x="252803" y="1468882"/>
                    <a:pt x="252803" y="1447801"/>
                    <a:pt x="265773" y="1434827"/>
                  </a:cubicBezTo>
                  <a:cubicBezTo>
                    <a:pt x="270637" y="1429962"/>
                    <a:pt x="273880" y="1425097"/>
                    <a:pt x="278744" y="1421854"/>
                  </a:cubicBezTo>
                  <a:cubicBezTo>
                    <a:pt x="291715" y="1408880"/>
                    <a:pt x="304686" y="1394285"/>
                    <a:pt x="317656" y="1381312"/>
                  </a:cubicBezTo>
                  <a:cubicBezTo>
                    <a:pt x="324142" y="1376447"/>
                    <a:pt x="327385" y="1373204"/>
                    <a:pt x="329006" y="1371582"/>
                  </a:cubicBezTo>
                  <a:cubicBezTo>
                    <a:pt x="343598" y="1355365"/>
                    <a:pt x="345219" y="1331040"/>
                    <a:pt x="330627" y="1318067"/>
                  </a:cubicBezTo>
                  <a:cubicBezTo>
                    <a:pt x="317656" y="1303472"/>
                    <a:pt x="293336" y="1305093"/>
                    <a:pt x="277123" y="1319688"/>
                  </a:cubicBezTo>
                  <a:cubicBezTo>
                    <a:pt x="275501" y="1321310"/>
                    <a:pt x="272259" y="1324553"/>
                    <a:pt x="267395" y="1331040"/>
                  </a:cubicBezTo>
                  <a:cubicBezTo>
                    <a:pt x="267395" y="1331040"/>
                    <a:pt x="267395" y="1331040"/>
                    <a:pt x="265773" y="1329418"/>
                  </a:cubicBezTo>
                  <a:cubicBezTo>
                    <a:pt x="254424" y="1335905"/>
                    <a:pt x="238210" y="1334284"/>
                    <a:pt x="226861" y="1322932"/>
                  </a:cubicBezTo>
                  <a:cubicBezTo>
                    <a:pt x="213890" y="1309958"/>
                    <a:pt x="213890" y="1288877"/>
                    <a:pt x="226861" y="1275903"/>
                  </a:cubicBezTo>
                  <a:cubicBezTo>
                    <a:pt x="252803" y="1249957"/>
                    <a:pt x="278744" y="1224010"/>
                    <a:pt x="304686" y="1199685"/>
                  </a:cubicBezTo>
                  <a:cubicBezTo>
                    <a:pt x="317656" y="1186711"/>
                    <a:pt x="338734" y="1186711"/>
                    <a:pt x="351705" y="1199685"/>
                  </a:cubicBezTo>
                  <a:cubicBezTo>
                    <a:pt x="364676" y="1212658"/>
                    <a:pt x="364676" y="1233740"/>
                    <a:pt x="351705" y="1246713"/>
                  </a:cubicBezTo>
                  <a:cubicBezTo>
                    <a:pt x="338734" y="1261308"/>
                    <a:pt x="337113" y="1285633"/>
                    <a:pt x="351705" y="1298607"/>
                  </a:cubicBezTo>
                  <a:cubicBezTo>
                    <a:pt x="364676" y="1311580"/>
                    <a:pt x="388996" y="1311580"/>
                    <a:pt x="405209" y="1295363"/>
                  </a:cubicBezTo>
                  <a:cubicBezTo>
                    <a:pt x="416559" y="1284012"/>
                    <a:pt x="539781" y="1160764"/>
                    <a:pt x="552752" y="1147791"/>
                  </a:cubicBezTo>
                  <a:cubicBezTo>
                    <a:pt x="567344" y="1133196"/>
                    <a:pt x="568966" y="1108871"/>
                    <a:pt x="554373" y="1094276"/>
                  </a:cubicBezTo>
                  <a:cubicBezTo>
                    <a:pt x="541403" y="1081302"/>
                    <a:pt x="517082" y="1082924"/>
                    <a:pt x="500869" y="1097519"/>
                  </a:cubicBezTo>
                  <a:cubicBezTo>
                    <a:pt x="496005" y="1102384"/>
                    <a:pt x="476549" y="1121844"/>
                    <a:pt x="452228" y="1146169"/>
                  </a:cubicBezTo>
                  <a:cubicBezTo>
                    <a:pt x="445743" y="1152656"/>
                    <a:pt x="439258" y="1160764"/>
                    <a:pt x="431151" y="1167251"/>
                  </a:cubicBezTo>
                  <a:cubicBezTo>
                    <a:pt x="418180" y="1180225"/>
                    <a:pt x="397103" y="1180225"/>
                    <a:pt x="384132" y="1167251"/>
                  </a:cubicBezTo>
                  <a:cubicBezTo>
                    <a:pt x="371161" y="1154278"/>
                    <a:pt x="371161" y="1133196"/>
                    <a:pt x="384132" y="1120223"/>
                  </a:cubicBezTo>
                  <a:cubicBezTo>
                    <a:pt x="388996" y="1113736"/>
                    <a:pt x="395481" y="1108871"/>
                    <a:pt x="400345" y="1104006"/>
                  </a:cubicBezTo>
                  <a:cubicBezTo>
                    <a:pt x="405209" y="1099141"/>
                    <a:pt x="410073" y="1094276"/>
                    <a:pt x="413316" y="1089411"/>
                  </a:cubicBezTo>
                  <a:cubicBezTo>
                    <a:pt x="455471" y="1048869"/>
                    <a:pt x="518704" y="984002"/>
                    <a:pt x="528432" y="975894"/>
                  </a:cubicBezTo>
                  <a:cubicBezTo>
                    <a:pt x="543024" y="959677"/>
                    <a:pt x="544645" y="935352"/>
                    <a:pt x="530053" y="922379"/>
                  </a:cubicBezTo>
                  <a:cubicBezTo>
                    <a:pt x="517082" y="907783"/>
                    <a:pt x="492762" y="909405"/>
                    <a:pt x="476549" y="924000"/>
                  </a:cubicBezTo>
                  <a:cubicBezTo>
                    <a:pt x="466821" y="935352"/>
                    <a:pt x="364676" y="1037517"/>
                    <a:pt x="335491" y="1065086"/>
                  </a:cubicBezTo>
                  <a:cubicBezTo>
                    <a:pt x="322521" y="1074816"/>
                    <a:pt x="304686" y="1073194"/>
                    <a:pt x="293336" y="1061842"/>
                  </a:cubicBezTo>
                  <a:cubicBezTo>
                    <a:pt x="280365" y="1050491"/>
                    <a:pt x="280365" y="1031031"/>
                    <a:pt x="290094" y="1018057"/>
                  </a:cubicBezTo>
                  <a:cubicBezTo>
                    <a:pt x="319278" y="987245"/>
                    <a:pt x="346841" y="959677"/>
                    <a:pt x="351705" y="954812"/>
                  </a:cubicBezTo>
                  <a:cubicBezTo>
                    <a:pt x="367918" y="940217"/>
                    <a:pt x="369540" y="915892"/>
                    <a:pt x="354947" y="901297"/>
                  </a:cubicBezTo>
                  <a:cubicBezTo>
                    <a:pt x="340355" y="888323"/>
                    <a:pt x="316035" y="888323"/>
                    <a:pt x="301443" y="904540"/>
                  </a:cubicBezTo>
                  <a:cubicBezTo>
                    <a:pt x="296579" y="909405"/>
                    <a:pt x="273880" y="930487"/>
                    <a:pt x="249560" y="956434"/>
                  </a:cubicBezTo>
                  <a:cubicBezTo>
                    <a:pt x="225240" y="979137"/>
                    <a:pt x="202541" y="1003462"/>
                    <a:pt x="179842" y="1026166"/>
                  </a:cubicBezTo>
                  <a:cubicBezTo>
                    <a:pt x="166871" y="1039139"/>
                    <a:pt x="145794" y="1039139"/>
                    <a:pt x="132823" y="1026166"/>
                  </a:cubicBezTo>
                  <a:cubicBezTo>
                    <a:pt x="119852" y="1013192"/>
                    <a:pt x="119852" y="992110"/>
                    <a:pt x="132823" y="979137"/>
                  </a:cubicBezTo>
                  <a:cubicBezTo>
                    <a:pt x="147415" y="962920"/>
                    <a:pt x="163628" y="948325"/>
                    <a:pt x="178221" y="932109"/>
                  </a:cubicBezTo>
                  <a:cubicBezTo>
                    <a:pt x="186327" y="924000"/>
                    <a:pt x="194434" y="915892"/>
                    <a:pt x="202541" y="909405"/>
                  </a:cubicBezTo>
                  <a:cubicBezTo>
                    <a:pt x="202541" y="909405"/>
                    <a:pt x="202541" y="909405"/>
                    <a:pt x="202541" y="907783"/>
                  </a:cubicBezTo>
                  <a:cubicBezTo>
                    <a:pt x="207405" y="904540"/>
                    <a:pt x="210647" y="899675"/>
                    <a:pt x="212269" y="899675"/>
                  </a:cubicBezTo>
                  <a:cubicBezTo>
                    <a:pt x="226861" y="883458"/>
                    <a:pt x="228482" y="859133"/>
                    <a:pt x="213890" y="846160"/>
                  </a:cubicBezTo>
                  <a:cubicBezTo>
                    <a:pt x="200919" y="831565"/>
                    <a:pt x="176599" y="833187"/>
                    <a:pt x="160386" y="847782"/>
                  </a:cubicBezTo>
                  <a:cubicBezTo>
                    <a:pt x="157143" y="851025"/>
                    <a:pt x="149036" y="860755"/>
                    <a:pt x="136065" y="873728"/>
                  </a:cubicBezTo>
                  <a:cubicBezTo>
                    <a:pt x="123095" y="883458"/>
                    <a:pt x="103638" y="881837"/>
                    <a:pt x="92289" y="870485"/>
                  </a:cubicBezTo>
                  <a:cubicBezTo>
                    <a:pt x="79318" y="857512"/>
                    <a:pt x="79318" y="836430"/>
                    <a:pt x="92289" y="823456"/>
                  </a:cubicBezTo>
                  <a:cubicBezTo>
                    <a:pt x="92289" y="821835"/>
                    <a:pt x="92289" y="821835"/>
                    <a:pt x="92289" y="821835"/>
                  </a:cubicBezTo>
                  <a:cubicBezTo>
                    <a:pt x="150658" y="763455"/>
                    <a:pt x="207405" y="706696"/>
                    <a:pt x="265773" y="648316"/>
                  </a:cubicBezTo>
                  <a:cubicBezTo>
                    <a:pt x="307928" y="606152"/>
                    <a:pt x="350083" y="563989"/>
                    <a:pt x="393860" y="521825"/>
                  </a:cubicBezTo>
                  <a:cubicBezTo>
                    <a:pt x="393860" y="520204"/>
                    <a:pt x="395481" y="518582"/>
                    <a:pt x="397103" y="516960"/>
                  </a:cubicBezTo>
                  <a:cubicBezTo>
                    <a:pt x="408452" y="505608"/>
                    <a:pt x="533296" y="382361"/>
                    <a:pt x="544645" y="369388"/>
                  </a:cubicBezTo>
                  <a:cubicBezTo>
                    <a:pt x="559237" y="354793"/>
                    <a:pt x="560859" y="330468"/>
                    <a:pt x="547888" y="317494"/>
                  </a:cubicBezTo>
                  <a:cubicBezTo>
                    <a:pt x="533296" y="302899"/>
                    <a:pt x="508976" y="304521"/>
                    <a:pt x="494383" y="319116"/>
                  </a:cubicBezTo>
                  <a:cubicBezTo>
                    <a:pt x="492762" y="320738"/>
                    <a:pt x="491141" y="322359"/>
                    <a:pt x="487898" y="323981"/>
                  </a:cubicBezTo>
                  <a:cubicBezTo>
                    <a:pt x="478170" y="333711"/>
                    <a:pt x="470063" y="343441"/>
                    <a:pt x="460335" y="353171"/>
                  </a:cubicBezTo>
                  <a:cubicBezTo>
                    <a:pt x="447364" y="366145"/>
                    <a:pt x="424665" y="366145"/>
                    <a:pt x="411695" y="353171"/>
                  </a:cubicBezTo>
                  <a:cubicBezTo>
                    <a:pt x="400345" y="340198"/>
                    <a:pt x="400345" y="317494"/>
                    <a:pt x="411695" y="304521"/>
                  </a:cubicBezTo>
                  <a:cubicBezTo>
                    <a:pt x="432772" y="285061"/>
                    <a:pt x="452228" y="265601"/>
                    <a:pt x="471685" y="246141"/>
                  </a:cubicBezTo>
                  <a:cubicBezTo>
                    <a:pt x="546267" y="171544"/>
                    <a:pt x="619227" y="98568"/>
                    <a:pt x="693809" y="23972"/>
                  </a:cubicBezTo>
                  <a:cubicBezTo>
                    <a:pt x="700295" y="17485"/>
                    <a:pt x="708807" y="14242"/>
                    <a:pt x="717319" y="14242"/>
                  </a:cubicBezTo>
                  <a:close/>
                  <a:moveTo>
                    <a:pt x="1123258" y="0"/>
                  </a:moveTo>
                  <a:cubicBezTo>
                    <a:pt x="1132148" y="0"/>
                    <a:pt x="1141038" y="3291"/>
                    <a:pt x="1147504" y="9872"/>
                  </a:cubicBezTo>
                  <a:cubicBezTo>
                    <a:pt x="1158818" y="23034"/>
                    <a:pt x="1158818" y="44422"/>
                    <a:pt x="1147504" y="57584"/>
                  </a:cubicBezTo>
                  <a:cubicBezTo>
                    <a:pt x="1141038" y="64165"/>
                    <a:pt x="1136189" y="69101"/>
                    <a:pt x="1129724" y="74036"/>
                  </a:cubicBezTo>
                  <a:cubicBezTo>
                    <a:pt x="1116793" y="87198"/>
                    <a:pt x="1095780" y="87198"/>
                    <a:pt x="1082849" y="74036"/>
                  </a:cubicBezTo>
                  <a:cubicBezTo>
                    <a:pt x="1069918" y="60874"/>
                    <a:pt x="1069918" y="39486"/>
                    <a:pt x="1082849" y="26324"/>
                  </a:cubicBezTo>
                  <a:cubicBezTo>
                    <a:pt x="1089315" y="21389"/>
                    <a:pt x="1094164" y="14808"/>
                    <a:pt x="1099013" y="9872"/>
                  </a:cubicBezTo>
                  <a:cubicBezTo>
                    <a:pt x="1105478" y="3291"/>
                    <a:pt x="1114368" y="0"/>
                    <a:pt x="112325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7ACFB"/>
                </a:gs>
                <a:gs pos="100000">
                  <a:srgbClr val="D9D9D9"/>
                </a:gs>
                <a:gs pos="58000">
                  <a:srgbClr val="17ACFB"/>
                </a:gs>
                <a:gs pos="58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IconShape">
              <a:extLst>
                <a:ext uri="{FF2B5EF4-FFF2-40B4-BE49-F238E27FC236}">
                  <a16:creationId xmlns:a16="http://schemas.microsoft.com/office/drawing/2014/main" xmlns="" id="{0131EB2C-2750-4147-B2DD-8214ABD22941}"/>
                </a:ext>
              </a:extLst>
            </p:cNvPr>
            <p:cNvSpPr/>
            <p:nvPr/>
          </p:nvSpPr>
          <p:spPr bwMode="auto">
            <a:xfrm>
              <a:off x="2626191" y="1844477"/>
              <a:ext cx="503238" cy="915988"/>
            </a:xfrm>
            <a:custGeom>
              <a:avLst/>
              <a:gdLst>
                <a:gd name="T0" fmla="*/ 92 w 310"/>
                <a:gd name="T1" fmla="*/ 141 h 564"/>
                <a:gd name="T2" fmla="*/ 92 w 310"/>
                <a:gd name="T3" fmla="*/ 219 h 564"/>
                <a:gd name="T4" fmla="*/ 0 w 310"/>
                <a:gd name="T5" fmla="*/ 219 h 564"/>
                <a:gd name="T6" fmla="*/ 0 w 310"/>
                <a:gd name="T7" fmla="*/ 325 h 564"/>
                <a:gd name="T8" fmla="*/ 92 w 310"/>
                <a:gd name="T9" fmla="*/ 325 h 564"/>
                <a:gd name="T10" fmla="*/ 92 w 310"/>
                <a:gd name="T11" fmla="*/ 564 h 564"/>
                <a:gd name="T12" fmla="*/ 152 w 310"/>
                <a:gd name="T13" fmla="*/ 564 h 564"/>
                <a:gd name="T14" fmla="*/ 152 w 310"/>
                <a:gd name="T15" fmla="*/ 564 h 564"/>
                <a:gd name="T16" fmla="*/ 152 w 310"/>
                <a:gd name="T17" fmla="*/ 564 h 564"/>
                <a:gd name="T18" fmla="*/ 189 w 310"/>
                <a:gd name="T19" fmla="*/ 564 h 564"/>
                <a:gd name="T20" fmla="*/ 189 w 310"/>
                <a:gd name="T21" fmla="*/ 564 h 564"/>
                <a:gd name="T22" fmla="*/ 200 w 310"/>
                <a:gd name="T23" fmla="*/ 564 h 564"/>
                <a:gd name="T24" fmla="*/ 201 w 310"/>
                <a:gd name="T25" fmla="*/ 564 h 564"/>
                <a:gd name="T26" fmla="*/ 201 w 310"/>
                <a:gd name="T27" fmla="*/ 325 h 564"/>
                <a:gd name="T28" fmla="*/ 293 w 310"/>
                <a:gd name="T29" fmla="*/ 325 h 564"/>
                <a:gd name="T30" fmla="*/ 307 w 310"/>
                <a:gd name="T31" fmla="*/ 219 h 564"/>
                <a:gd name="T32" fmla="*/ 201 w 310"/>
                <a:gd name="T33" fmla="*/ 219 h 564"/>
                <a:gd name="T34" fmla="*/ 201 w 310"/>
                <a:gd name="T35" fmla="*/ 151 h 564"/>
                <a:gd name="T36" fmla="*/ 254 w 310"/>
                <a:gd name="T37" fmla="*/ 99 h 564"/>
                <a:gd name="T38" fmla="*/ 310 w 310"/>
                <a:gd name="T39" fmla="*/ 99 h 564"/>
                <a:gd name="T40" fmla="*/ 310 w 310"/>
                <a:gd name="T41" fmla="*/ 4 h 564"/>
                <a:gd name="T42" fmla="*/ 228 w 310"/>
                <a:gd name="T43" fmla="*/ 0 h 564"/>
                <a:gd name="T44" fmla="*/ 92 w 310"/>
                <a:gd name="T45" fmla="*/ 141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0" h="564">
                  <a:moveTo>
                    <a:pt x="92" y="141"/>
                  </a:moveTo>
                  <a:cubicBezTo>
                    <a:pt x="92" y="219"/>
                    <a:pt x="92" y="219"/>
                    <a:pt x="92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92" y="325"/>
                    <a:pt x="92" y="325"/>
                    <a:pt x="92" y="325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89" y="564"/>
                    <a:pt x="189" y="564"/>
                    <a:pt x="189" y="564"/>
                  </a:cubicBezTo>
                  <a:cubicBezTo>
                    <a:pt x="189" y="564"/>
                    <a:pt x="189" y="563"/>
                    <a:pt x="189" y="564"/>
                  </a:cubicBezTo>
                  <a:cubicBezTo>
                    <a:pt x="191" y="564"/>
                    <a:pt x="195" y="561"/>
                    <a:pt x="200" y="564"/>
                  </a:cubicBezTo>
                  <a:cubicBezTo>
                    <a:pt x="201" y="564"/>
                    <a:pt x="201" y="563"/>
                    <a:pt x="201" y="564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293" y="325"/>
                    <a:pt x="293" y="325"/>
                    <a:pt x="293" y="325"/>
                  </a:cubicBezTo>
                  <a:cubicBezTo>
                    <a:pt x="307" y="219"/>
                    <a:pt x="307" y="219"/>
                    <a:pt x="307" y="219"/>
                  </a:cubicBezTo>
                  <a:cubicBezTo>
                    <a:pt x="201" y="219"/>
                    <a:pt x="201" y="219"/>
                    <a:pt x="201" y="219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20"/>
                    <a:pt x="210" y="99"/>
                    <a:pt x="254" y="99"/>
                  </a:cubicBezTo>
                  <a:cubicBezTo>
                    <a:pt x="310" y="99"/>
                    <a:pt x="310" y="99"/>
                    <a:pt x="310" y="99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301" y="3"/>
                    <a:pt x="267" y="0"/>
                    <a:pt x="228" y="0"/>
                  </a:cubicBezTo>
                  <a:cubicBezTo>
                    <a:pt x="147" y="0"/>
                    <a:pt x="92" y="50"/>
                    <a:pt x="92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IconShape">
              <a:extLst>
                <a:ext uri="{FF2B5EF4-FFF2-40B4-BE49-F238E27FC236}">
                  <a16:creationId xmlns:a16="http://schemas.microsoft.com/office/drawing/2014/main" xmlns="" id="{D7F6AA17-BE12-4430-8828-2CBD200EF234}"/>
                </a:ext>
              </a:extLst>
            </p:cNvPr>
            <p:cNvSpPr/>
            <p:nvPr/>
          </p:nvSpPr>
          <p:spPr bwMode="auto">
            <a:xfrm>
              <a:off x="4823291" y="1985764"/>
              <a:ext cx="815975" cy="666750"/>
            </a:xfrm>
            <a:custGeom>
              <a:avLst/>
              <a:gdLst>
                <a:gd name="T0" fmla="*/ 466 w 503"/>
                <a:gd name="T1" fmla="*/ 58 h 411"/>
                <a:gd name="T2" fmla="*/ 447 w 503"/>
                <a:gd name="T3" fmla="*/ 61 h 411"/>
                <a:gd name="T4" fmla="*/ 447 w 503"/>
                <a:gd name="T5" fmla="*/ 59 h 411"/>
                <a:gd name="T6" fmla="*/ 486 w 503"/>
                <a:gd name="T7" fmla="*/ 14 h 411"/>
                <a:gd name="T8" fmla="*/ 486 w 503"/>
                <a:gd name="T9" fmla="*/ 7 h 411"/>
                <a:gd name="T10" fmla="*/ 453 w 503"/>
                <a:gd name="T11" fmla="*/ 21 h 411"/>
                <a:gd name="T12" fmla="*/ 426 w 503"/>
                <a:gd name="T13" fmla="*/ 33 h 411"/>
                <a:gd name="T14" fmla="*/ 426 w 503"/>
                <a:gd name="T15" fmla="*/ 33 h 411"/>
                <a:gd name="T16" fmla="*/ 346 w 503"/>
                <a:gd name="T17" fmla="*/ 0 h 411"/>
                <a:gd name="T18" fmla="*/ 243 w 503"/>
                <a:gd name="T19" fmla="*/ 91 h 411"/>
                <a:gd name="T20" fmla="*/ 247 w 503"/>
                <a:gd name="T21" fmla="*/ 125 h 411"/>
                <a:gd name="T22" fmla="*/ 247 w 503"/>
                <a:gd name="T23" fmla="*/ 125 h 411"/>
                <a:gd name="T24" fmla="*/ 122 w 503"/>
                <a:gd name="T25" fmla="*/ 87 h 411"/>
                <a:gd name="T26" fmla="*/ 34 w 503"/>
                <a:gd name="T27" fmla="*/ 17 h 411"/>
                <a:gd name="T28" fmla="*/ 28 w 503"/>
                <a:gd name="T29" fmla="*/ 112 h 411"/>
                <a:gd name="T30" fmla="*/ 65 w 503"/>
                <a:gd name="T31" fmla="*/ 155 h 411"/>
                <a:gd name="T32" fmla="*/ 65 w 503"/>
                <a:gd name="T33" fmla="*/ 155 h 411"/>
                <a:gd name="T34" fmla="*/ 39 w 503"/>
                <a:gd name="T35" fmla="*/ 151 h 411"/>
                <a:gd name="T36" fmla="*/ 20 w 503"/>
                <a:gd name="T37" fmla="*/ 142 h 411"/>
                <a:gd name="T38" fmla="*/ 56 w 503"/>
                <a:gd name="T39" fmla="*/ 221 h 411"/>
                <a:gd name="T40" fmla="*/ 102 w 503"/>
                <a:gd name="T41" fmla="*/ 245 h 411"/>
                <a:gd name="T42" fmla="*/ 55 w 503"/>
                <a:gd name="T43" fmla="*/ 247 h 411"/>
                <a:gd name="T44" fmla="*/ 150 w 503"/>
                <a:gd name="T45" fmla="*/ 319 h 411"/>
                <a:gd name="T46" fmla="*/ 150 w 503"/>
                <a:gd name="T47" fmla="*/ 319 h 411"/>
                <a:gd name="T48" fmla="*/ 53 w 503"/>
                <a:gd name="T49" fmla="*/ 354 h 411"/>
                <a:gd name="T50" fmla="*/ 0 w 503"/>
                <a:gd name="T51" fmla="*/ 346 h 411"/>
                <a:gd name="T52" fmla="*/ 173 w 503"/>
                <a:gd name="T53" fmla="*/ 408 h 411"/>
                <a:gd name="T54" fmla="*/ 449 w 503"/>
                <a:gd name="T55" fmla="*/ 103 h 411"/>
                <a:gd name="T56" fmla="*/ 449 w 503"/>
                <a:gd name="T57" fmla="*/ 103 h 411"/>
                <a:gd name="T58" fmla="*/ 475 w 503"/>
                <a:gd name="T59" fmla="*/ 82 h 411"/>
                <a:gd name="T60" fmla="*/ 503 w 503"/>
                <a:gd name="T61" fmla="*/ 44 h 411"/>
                <a:gd name="T62" fmla="*/ 466 w 503"/>
                <a:gd name="T63" fmla="*/ 5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3" h="411">
                  <a:moveTo>
                    <a:pt x="466" y="58"/>
                  </a:moveTo>
                  <a:cubicBezTo>
                    <a:pt x="455" y="61"/>
                    <a:pt x="447" y="61"/>
                    <a:pt x="447" y="61"/>
                  </a:cubicBezTo>
                  <a:cubicBezTo>
                    <a:pt x="447" y="59"/>
                    <a:pt x="447" y="59"/>
                    <a:pt x="447" y="59"/>
                  </a:cubicBezTo>
                  <a:cubicBezTo>
                    <a:pt x="457" y="51"/>
                    <a:pt x="483" y="26"/>
                    <a:pt x="486" y="14"/>
                  </a:cubicBezTo>
                  <a:cubicBezTo>
                    <a:pt x="488" y="9"/>
                    <a:pt x="486" y="7"/>
                    <a:pt x="486" y="7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07" y="13"/>
                    <a:pt x="378" y="0"/>
                    <a:pt x="346" y="0"/>
                  </a:cubicBezTo>
                  <a:cubicBezTo>
                    <a:pt x="289" y="0"/>
                    <a:pt x="243" y="41"/>
                    <a:pt x="243" y="91"/>
                  </a:cubicBezTo>
                  <a:cubicBezTo>
                    <a:pt x="243" y="100"/>
                    <a:pt x="245" y="116"/>
                    <a:pt x="247" y="125"/>
                  </a:cubicBezTo>
                  <a:cubicBezTo>
                    <a:pt x="247" y="127"/>
                    <a:pt x="248" y="122"/>
                    <a:pt x="247" y="125"/>
                  </a:cubicBezTo>
                  <a:cubicBezTo>
                    <a:pt x="211" y="124"/>
                    <a:pt x="164" y="109"/>
                    <a:pt x="122" y="87"/>
                  </a:cubicBezTo>
                  <a:cubicBezTo>
                    <a:pt x="39" y="45"/>
                    <a:pt x="34" y="17"/>
                    <a:pt x="34" y="17"/>
                  </a:cubicBezTo>
                  <a:cubicBezTo>
                    <a:pt x="21" y="30"/>
                    <a:pt x="14" y="76"/>
                    <a:pt x="28" y="112"/>
                  </a:cubicBezTo>
                  <a:cubicBezTo>
                    <a:pt x="36" y="135"/>
                    <a:pt x="65" y="155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65" y="155"/>
                    <a:pt x="52" y="155"/>
                    <a:pt x="39" y="151"/>
                  </a:cubicBezTo>
                  <a:cubicBezTo>
                    <a:pt x="25" y="146"/>
                    <a:pt x="20" y="142"/>
                    <a:pt x="20" y="142"/>
                  </a:cubicBezTo>
                  <a:cubicBezTo>
                    <a:pt x="12" y="161"/>
                    <a:pt x="28" y="196"/>
                    <a:pt x="56" y="221"/>
                  </a:cubicBezTo>
                  <a:cubicBezTo>
                    <a:pt x="72" y="236"/>
                    <a:pt x="102" y="245"/>
                    <a:pt x="102" y="245"/>
                  </a:cubicBezTo>
                  <a:cubicBezTo>
                    <a:pt x="55" y="247"/>
                    <a:pt x="55" y="247"/>
                    <a:pt x="55" y="247"/>
                  </a:cubicBezTo>
                  <a:cubicBezTo>
                    <a:pt x="53" y="292"/>
                    <a:pt x="150" y="319"/>
                    <a:pt x="150" y="319"/>
                  </a:cubicBezTo>
                  <a:cubicBezTo>
                    <a:pt x="150" y="319"/>
                    <a:pt x="150" y="319"/>
                    <a:pt x="150" y="319"/>
                  </a:cubicBezTo>
                  <a:cubicBezTo>
                    <a:pt x="122" y="341"/>
                    <a:pt x="89" y="354"/>
                    <a:pt x="53" y="354"/>
                  </a:cubicBezTo>
                  <a:cubicBezTo>
                    <a:pt x="35" y="354"/>
                    <a:pt x="17" y="351"/>
                    <a:pt x="0" y="346"/>
                  </a:cubicBezTo>
                  <a:cubicBezTo>
                    <a:pt x="47" y="385"/>
                    <a:pt x="107" y="411"/>
                    <a:pt x="173" y="408"/>
                  </a:cubicBezTo>
                  <a:cubicBezTo>
                    <a:pt x="346" y="399"/>
                    <a:pt x="444" y="250"/>
                    <a:pt x="449" y="103"/>
                  </a:cubicBezTo>
                  <a:cubicBezTo>
                    <a:pt x="449" y="103"/>
                    <a:pt x="449" y="103"/>
                    <a:pt x="449" y="103"/>
                  </a:cubicBezTo>
                  <a:cubicBezTo>
                    <a:pt x="449" y="103"/>
                    <a:pt x="458" y="99"/>
                    <a:pt x="475" y="82"/>
                  </a:cubicBezTo>
                  <a:cubicBezTo>
                    <a:pt x="492" y="64"/>
                    <a:pt x="503" y="44"/>
                    <a:pt x="503" y="44"/>
                  </a:cubicBezTo>
                  <a:cubicBezTo>
                    <a:pt x="503" y="44"/>
                    <a:pt x="477" y="55"/>
                    <a:pt x="466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IconShape">
              <a:extLst>
                <a:ext uri="{FF2B5EF4-FFF2-40B4-BE49-F238E27FC236}">
                  <a16:creationId xmlns:a16="http://schemas.microsoft.com/office/drawing/2014/main" xmlns="" id="{564FC677-85CE-4D59-B1C2-D18F892990D2}"/>
                </a:ext>
              </a:extLst>
            </p:cNvPr>
            <p:cNvSpPr/>
            <p:nvPr/>
          </p:nvSpPr>
          <p:spPr bwMode="auto">
            <a:xfrm>
              <a:off x="2591266" y="4244777"/>
              <a:ext cx="696913" cy="538163"/>
            </a:xfrm>
            <a:custGeom>
              <a:avLst/>
              <a:gdLst>
                <a:gd name="connsiteX0" fmla="*/ 578549 w 696913"/>
                <a:gd name="connsiteY0" fmla="*/ 285905 h 538163"/>
                <a:gd name="connsiteX1" fmla="*/ 554228 w 696913"/>
                <a:gd name="connsiteY1" fmla="*/ 310161 h 538163"/>
                <a:gd name="connsiteX2" fmla="*/ 578549 w 696913"/>
                <a:gd name="connsiteY2" fmla="*/ 332800 h 538163"/>
                <a:gd name="connsiteX3" fmla="*/ 601249 w 696913"/>
                <a:gd name="connsiteY3" fmla="*/ 310161 h 538163"/>
                <a:gd name="connsiteX4" fmla="*/ 578549 w 696913"/>
                <a:gd name="connsiteY4" fmla="*/ 285905 h 538163"/>
                <a:gd name="connsiteX5" fmla="*/ 435864 w 696913"/>
                <a:gd name="connsiteY5" fmla="*/ 285905 h 538163"/>
                <a:gd name="connsiteX6" fmla="*/ 411543 w 696913"/>
                <a:gd name="connsiteY6" fmla="*/ 310161 h 538163"/>
                <a:gd name="connsiteX7" fmla="*/ 435864 w 696913"/>
                <a:gd name="connsiteY7" fmla="*/ 332800 h 538163"/>
                <a:gd name="connsiteX8" fmla="*/ 458564 w 696913"/>
                <a:gd name="connsiteY8" fmla="*/ 310161 h 538163"/>
                <a:gd name="connsiteX9" fmla="*/ 435864 w 696913"/>
                <a:gd name="connsiteY9" fmla="*/ 285905 h 538163"/>
                <a:gd name="connsiteX10" fmla="*/ 507207 w 696913"/>
                <a:gd name="connsiteY10" fmla="*/ 190500 h 538163"/>
                <a:gd name="connsiteX11" fmla="*/ 696913 w 696913"/>
                <a:gd name="connsiteY11" fmla="*/ 348970 h 538163"/>
                <a:gd name="connsiteX12" fmla="*/ 640163 w 696913"/>
                <a:gd name="connsiteY12" fmla="*/ 462162 h 538163"/>
                <a:gd name="connsiteX13" fmla="*/ 664485 w 696913"/>
                <a:gd name="connsiteY13" fmla="*/ 538163 h 538163"/>
                <a:gd name="connsiteX14" fmla="*/ 578549 w 696913"/>
                <a:gd name="connsiteY14" fmla="*/ 494503 h 538163"/>
                <a:gd name="connsiteX15" fmla="*/ 507207 w 696913"/>
                <a:gd name="connsiteY15" fmla="*/ 507440 h 538163"/>
                <a:gd name="connsiteX16" fmla="*/ 317500 w 696913"/>
                <a:gd name="connsiteY16" fmla="*/ 348970 h 538163"/>
                <a:gd name="connsiteX17" fmla="*/ 507207 w 696913"/>
                <a:gd name="connsiteY17" fmla="*/ 190500 h 538163"/>
                <a:gd name="connsiteX18" fmla="*/ 349121 w 696913"/>
                <a:gd name="connsiteY18" fmla="*/ 112154 h 538163"/>
                <a:gd name="connsiteX19" fmla="*/ 318268 w 696913"/>
                <a:gd name="connsiteY19" fmla="*/ 143037 h 538163"/>
                <a:gd name="connsiteX20" fmla="*/ 349121 w 696913"/>
                <a:gd name="connsiteY20" fmla="*/ 175546 h 538163"/>
                <a:gd name="connsiteX21" fmla="*/ 376726 w 696913"/>
                <a:gd name="connsiteY21" fmla="*/ 159292 h 538163"/>
                <a:gd name="connsiteX22" fmla="*/ 376726 w 696913"/>
                <a:gd name="connsiteY22" fmla="*/ 126783 h 538163"/>
                <a:gd name="connsiteX23" fmla="*/ 349121 w 696913"/>
                <a:gd name="connsiteY23" fmla="*/ 112154 h 538163"/>
                <a:gd name="connsiteX24" fmla="*/ 159134 w 696913"/>
                <a:gd name="connsiteY24" fmla="*/ 112154 h 538163"/>
                <a:gd name="connsiteX25" fmla="*/ 126658 w 696913"/>
                <a:gd name="connsiteY25" fmla="*/ 143037 h 538163"/>
                <a:gd name="connsiteX26" fmla="*/ 159134 w 696913"/>
                <a:gd name="connsiteY26" fmla="*/ 175546 h 538163"/>
                <a:gd name="connsiteX27" fmla="*/ 186739 w 696913"/>
                <a:gd name="connsiteY27" fmla="*/ 159292 h 538163"/>
                <a:gd name="connsiteX28" fmla="*/ 186739 w 696913"/>
                <a:gd name="connsiteY28" fmla="*/ 126783 h 538163"/>
                <a:gd name="connsiteX29" fmla="*/ 159134 w 696913"/>
                <a:gd name="connsiteY29" fmla="*/ 112154 h 538163"/>
                <a:gd name="connsiteX30" fmla="*/ 254939 w 696913"/>
                <a:gd name="connsiteY30" fmla="*/ 0 h 538163"/>
                <a:gd name="connsiteX31" fmla="*/ 496888 w 696913"/>
                <a:gd name="connsiteY31" fmla="*/ 159292 h 538163"/>
                <a:gd name="connsiteX32" fmla="*/ 285792 w 696913"/>
                <a:gd name="connsiteY32" fmla="*/ 349467 h 538163"/>
                <a:gd name="connsiteX33" fmla="*/ 311773 w 696913"/>
                <a:gd name="connsiteY33" fmla="*/ 438865 h 538163"/>
                <a:gd name="connsiteX34" fmla="*/ 254939 w 696913"/>
                <a:gd name="connsiteY34" fmla="*/ 445367 h 538163"/>
                <a:gd name="connsiteX35" fmla="*/ 159134 w 696913"/>
                <a:gd name="connsiteY35" fmla="*/ 429113 h 538163"/>
                <a:gd name="connsiteX36" fmla="*/ 63329 w 696913"/>
                <a:gd name="connsiteY36" fmla="*/ 476250 h 538163"/>
                <a:gd name="connsiteX37" fmla="*/ 92557 w 696913"/>
                <a:gd name="connsiteY37" fmla="*/ 393353 h 538163"/>
                <a:gd name="connsiteX38" fmla="*/ 0 w 696913"/>
                <a:gd name="connsiteY38" fmla="*/ 222684 h 538163"/>
                <a:gd name="connsiteX39" fmla="*/ 254939 w 696913"/>
                <a:gd name="connsiteY39" fmla="*/ 0 h 53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96913" h="538163">
                  <a:moveTo>
                    <a:pt x="578549" y="285905"/>
                  </a:moveTo>
                  <a:cubicBezTo>
                    <a:pt x="565578" y="285905"/>
                    <a:pt x="554228" y="295608"/>
                    <a:pt x="554228" y="310161"/>
                  </a:cubicBezTo>
                  <a:cubicBezTo>
                    <a:pt x="554228" y="323097"/>
                    <a:pt x="565578" y="332800"/>
                    <a:pt x="578549" y="332800"/>
                  </a:cubicBezTo>
                  <a:cubicBezTo>
                    <a:pt x="591521" y="332800"/>
                    <a:pt x="601249" y="323097"/>
                    <a:pt x="601249" y="310161"/>
                  </a:cubicBezTo>
                  <a:cubicBezTo>
                    <a:pt x="601249" y="295608"/>
                    <a:pt x="591521" y="285905"/>
                    <a:pt x="578549" y="285905"/>
                  </a:cubicBezTo>
                  <a:close/>
                  <a:moveTo>
                    <a:pt x="435864" y="285905"/>
                  </a:moveTo>
                  <a:cubicBezTo>
                    <a:pt x="422893" y="285905"/>
                    <a:pt x="411543" y="295608"/>
                    <a:pt x="411543" y="310161"/>
                  </a:cubicBezTo>
                  <a:cubicBezTo>
                    <a:pt x="411543" y="323097"/>
                    <a:pt x="422893" y="332800"/>
                    <a:pt x="435864" y="332800"/>
                  </a:cubicBezTo>
                  <a:cubicBezTo>
                    <a:pt x="448835" y="332800"/>
                    <a:pt x="458564" y="323097"/>
                    <a:pt x="458564" y="310161"/>
                  </a:cubicBezTo>
                  <a:cubicBezTo>
                    <a:pt x="458564" y="295608"/>
                    <a:pt x="448835" y="285905"/>
                    <a:pt x="435864" y="285905"/>
                  </a:cubicBezTo>
                  <a:close/>
                  <a:moveTo>
                    <a:pt x="507207" y="190500"/>
                  </a:moveTo>
                  <a:cubicBezTo>
                    <a:pt x="610978" y="190500"/>
                    <a:pt x="696913" y="261650"/>
                    <a:pt x="696913" y="348970"/>
                  </a:cubicBezTo>
                  <a:cubicBezTo>
                    <a:pt x="696913" y="392630"/>
                    <a:pt x="674213" y="433056"/>
                    <a:pt x="640163" y="462162"/>
                  </a:cubicBezTo>
                  <a:cubicBezTo>
                    <a:pt x="640163" y="462162"/>
                    <a:pt x="640163" y="462162"/>
                    <a:pt x="664485" y="538163"/>
                  </a:cubicBezTo>
                  <a:cubicBezTo>
                    <a:pt x="664485" y="538163"/>
                    <a:pt x="664485" y="538163"/>
                    <a:pt x="578549" y="494503"/>
                  </a:cubicBezTo>
                  <a:cubicBezTo>
                    <a:pt x="555849" y="502588"/>
                    <a:pt x="531528" y="507440"/>
                    <a:pt x="507207" y="507440"/>
                  </a:cubicBezTo>
                  <a:cubicBezTo>
                    <a:pt x="401814" y="507440"/>
                    <a:pt x="317500" y="436290"/>
                    <a:pt x="317500" y="348970"/>
                  </a:cubicBezTo>
                  <a:cubicBezTo>
                    <a:pt x="317500" y="261650"/>
                    <a:pt x="401814" y="190500"/>
                    <a:pt x="507207" y="190500"/>
                  </a:cubicBezTo>
                  <a:close/>
                  <a:moveTo>
                    <a:pt x="349121" y="112154"/>
                  </a:moveTo>
                  <a:cubicBezTo>
                    <a:pt x="331259" y="112154"/>
                    <a:pt x="318268" y="125158"/>
                    <a:pt x="318268" y="143037"/>
                  </a:cubicBezTo>
                  <a:cubicBezTo>
                    <a:pt x="318268" y="160917"/>
                    <a:pt x="331259" y="175546"/>
                    <a:pt x="349121" y="175546"/>
                  </a:cubicBezTo>
                  <a:cubicBezTo>
                    <a:pt x="360488" y="175546"/>
                    <a:pt x="371854" y="169044"/>
                    <a:pt x="376726" y="159292"/>
                  </a:cubicBezTo>
                  <a:cubicBezTo>
                    <a:pt x="381597" y="149539"/>
                    <a:pt x="381597" y="136536"/>
                    <a:pt x="376726" y="126783"/>
                  </a:cubicBezTo>
                  <a:cubicBezTo>
                    <a:pt x="371854" y="117030"/>
                    <a:pt x="360488" y="112154"/>
                    <a:pt x="349121" y="112154"/>
                  </a:cubicBezTo>
                  <a:close/>
                  <a:moveTo>
                    <a:pt x="159134" y="112154"/>
                  </a:moveTo>
                  <a:cubicBezTo>
                    <a:pt x="141272" y="112154"/>
                    <a:pt x="126658" y="125158"/>
                    <a:pt x="126658" y="143037"/>
                  </a:cubicBezTo>
                  <a:cubicBezTo>
                    <a:pt x="126658" y="160917"/>
                    <a:pt x="141272" y="175546"/>
                    <a:pt x="159134" y="175546"/>
                  </a:cubicBezTo>
                  <a:cubicBezTo>
                    <a:pt x="170501" y="175546"/>
                    <a:pt x="180244" y="169044"/>
                    <a:pt x="186739" y="159292"/>
                  </a:cubicBezTo>
                  <a:cubicBezTo>
                    <a:pt x="191610" y="149539"/>
                    <a:pt x="191610" y="136536"/>
                    <a:pt x="186739" y="126783"/>
                  </a:cubicBezTo>
                  <a:cubicBezTo>
                    <a:pt x="180244" y="117030"/>
                    <a:pt x="170501" y="112154"/>
                    <a:pt x="159134" y="112154"/>
                  </a:cubicBezTo>
                  <a:close/>
                  <a:moveTo>
                    <a:pt x="254939" y="0"/>
                  </a:moveTo>
                  <a:cubicBezTo>
                    <a:pt x="368607" y="0"/>
                    <a:pt x="466036" y="66642"/>
                    <a:pt x="496888" y="159292"/>
                  </a:cubicBezTo>
                  <a:cubicBezTo>
                    <a:pt x="379973" y="164168"/>
                    <a:pt x="285792" y="247065"/>
                    <a:pt x="285792" y="349467"/>
                  </a:cubicBezTo>
                  <a:cubicBezTo>
                    <a:pt x="285792" y="381975"/>
                    <a:pt x="295535" y="412859"/>
                    <a:pt x="311773" y="438865"/>
                  </a:cubicBezTo>
                  <a:cubicBezTo>
                    <a:pt x="292287" y="442116"/>
                    <a:pt x="272801" y="445367"/>
                    <a:pt x="254939" y="445367"/>
                  </a:cubicBezTo>
                  <a:cubicBezTo>
                    <a:pt x="222463" y="445367"/>
                    <a:pt x="189986" y="438865"/>
                    <a:pt x="159134" y="429113"/>
                  </a:cubicBezTo>
                  <a:cubicBezTo>
                    <a:pt x="159134" y="429113"/>
                    <a:pt x="159134" y="429113"/>
                    <a:pt x="63329" y="476250"/>
                  </a:cubicBezTo>
                  <a:cubicBezTo>
                    <a:pt x="63329" y="476250"/>
                    <a:pt x="63329" y="476250"/>
                    <a:pt x="92557" y="393353"/>
                  </a:cubicBezTo>
                  <a:cubicBezTo>
                    <a:pt x="35724" y="352718"/>
                    <a:pt x="0" y="290952"/>
                    <a:pt x="0" y="222684"/>
                  </a:cubicBezTo>
                  <a:cubicBezTo>
                    <a:pt x="0" y="99151"/>
                    <a:pt x="113667" y="0"/>
                    <a:pt x="2549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IconShape">
              <a:extLst>
                <a:ext uri="{FF2B5EF4-FFF2-40B4-BE49-F238E27FC236}">
                  <a16:creationId xmlns:a16="http://schemas.microsoft.com/office/drawing/2014/main" xmlns="" id="{C0247800-6DD1-410D-9C1D-9148D7695D61}"/>
                </a:ext>
              </a:extLst>
            </p:cNvPr>
            <p:cNvSpPr/>
            <p:nvPr/>
          </p:nvSpPr>
          <p:spPr bwMode="auto">
            <a:xfrm>
              <a:off x="4893141" y="4200327"/>
              <a:ext cx="576263" cy="682625"/>
            </a:xfrm>
            <a:custGeom>
              <a:avLst/>
              <a:gdLst>
                <a:gd name="T0" fmla="*/ 168 w 355"/>
                <a:gd name="T1" fmla="*/ 1 h 421"/>
                <a:gd name="T2" fmla="*/ 315 w 355"/>
                <a:gd name="T3" fmla="*/ 115 h 421"/>
                <a:gd name="T4" fmla="*/ 315 w 355"/>
                <a:gd name="T5" fmla="*/ 151 h 421"/>
                <a:gd name="T6" fmla="*/ 322 w 355"/>
                <a:gd name="T7" fmla="*/ 206 h 421"/>
                <a:gd name="T8" fmla="*/ 322 w 355"/>
                <a:gd name="T9" fmla="*/ 207 h 421"/>
                <a:gd name="T10" fmla="*/ 323 w 355"/>
                <a:gd name="T11" fmla="*/ 207 h 421"/>
                <a:gd name="T12" fmla="*/ 342 w 355"/>
                <a:gd name="T13" fmla="*/ 239 h 421"/>
                <a:gd name="T14" fmla="*/ 352 w 355"/>
                <a:gd name="T15" fmla="*/ 279 h 421"/>
                <a:gd name="T16" fmla="*/ 345 w 355"/>
                <a:gd name="T17" fmla="*/ 320 h 421"/>
                <a:gd name="T18" fmla="*/ 342 w 355"/>
                <a:gd name="T19" fmla="*/ 322 h 421"/>
                <a:gd name="T20" fmla="*/ 315 w 355"/>
                <a:gd name="T21" fmla="*/ 302 h 421"/>
                <a:gd name="T22" fmla="*/ 307 w 355"/>
                <a:gd name="T23" fmla="*/ 293 h 421"/>
                <a:gd name="T24" fmla="*/ 291 w 355"/>
                <a:gd name="T25" fmla="*/ 333 h 421"/>
                <a:gd name="T26" fmla="*/ 281 w 355"/>
                <a:gd name="T27" fmla="*/ 346 h 421"/>
                <a:gd name="T28" fmla="*/ 291 w 355"/>
                <a:gd name="T29" fmla="*/ 350 h 421"/>
                <a:gd name="T30" fmla="*/ 314 w 355"/>
                <a:gd name="T31" fmla="*/ 366 h 421"/>
                <a:gd name="T32" fmla="*/ 319 w 355"/>
                <a:gd name="T33" fmla="*/ 374 h 421"/>
                <a:gd name="T34" fmla="*/ 273 w 355"/>
                <a:gd name="T35" fmla="*/ 413 h 421"/>
                <a:gd name="T36" fmla="*/ 206 w 355"/>
                <a:gd name="T37" fmla="*/ 399 h 421"/>
                <a:gd name="T38" fmla="*/ 185 w 355"/>
                <a:gd name="T39" fmla="*/ 386 h 421"/>
                <a:gd name="T40" fmla="*/ 171 w 355"/>
                <a:gd name="T41" fmla="*/ 386 h 421"/>
                <a:gd name="T42" fmla="*/ 63 w 355"/>
                <a:gd name="T43" fmla="*/ 409 h 421"/>
                <a:gd name="T44" fmla="*/ 35 w 355"/>
                <a:gd name="T45" fmla="*/ 380 h 421"/>
                <a:gd name="T46" fmla="*/ 61 w 355"/>
                <a:gd name="T47" fmla="*/ 353 h 421"/>
                <a:gd name="T48" fmla="*/ 77 w 355"/>
                <a:gd name="T49" fmla="*/ 346 h 421"/>
                <a:gd name="T50" fmla="*/ 54 w 355"/>
                <a:gd name="T51" fmla="*/ 314 h 421"/>
                <a:gd name="T52" fmla="*/ 48 w 355"/>
                <a:gd name="T53" fmla="*/ 290 h 421"/>
                <a:gd name="T54" fmla="*/ 10 w 355"/>
                <a:gd name="T55" fmla="*/ 314 h 421"/>
                <a:gd name="T56" fmla="*/ 3 w 355"/>
                <a:gd name="T57" fmla="*/ 303 h 421"/>
                <a:gd name="T58" fmla="*/ 5 w 355"/>
                <a:gd name="T59" fmla="*/ 264 h 421"/>
                <a:gd name="T60" fmla="*/ 28 w 355"/>
                <a:gd name="T61" fmla="*/ 212 h 421"/>
                <a:gd name="T62" fmla="*/ 40 w 355"/>
                <a:gd name="T63" fmla="*/ 198 h 421"/>
                <a:gd name="T64" fmla="*/ 39 w 355"/>
                <a:gd name="T65" fmla="*/ 162 h 421"/>
                <a:gd name="T66" fmla="*/ 46 w 355"/>
                <a:gd name="T67" fmla="*/ 148 h 421"/>
                <a:gd name="T68" fmla="*/ 45 w 355"/>
                <a:gd name="T69" fmla="*/ 138 h 421"/>
                <a:gd name="T70" fmla="*/ 52 w 355"/>
                <a:gd name="T71" fmla="*/ 92 h 421"/>
                <a:gd name="T72" fmla="*/ 128 w 355"/>
                <a:gd name="T73" fmla="*/ 11 h 421"/>
                <a:gd name="T74" fmla="*/ 157 w 355"/>
                <a:gd name="T75" fmla="*/ 3 h 421"/>
                <a:gd name="T76" fmla="*/ 168 w 355"/>
                <a:gd name="T77" fmla="*/ 1 h 421"/>
                <a:gd name="T78" fmla="*/ 168 w 355"/>
                <a:gd name="T79" fmla="*/ 1 h 421"/>
                <a:gd name="T80" fmla="*/ 168 w 355"/>
                <a:gd name="T81" fmla="*/ 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5" h="421">
                  <a:moveTo>
                    <a:pt x="168" y="1"/>
                  </a:moveTo>
                  <a:cubicBezTo>
                    <a:pt x="255" y="0"/>
                    <a:pt x="299" y="46"/>
                    <a:pt x="315" y="115"/>
                  </a:cubicBezTo>
                  <a:cubicBezTo>
                    <a:pt x="317" y="126"/>
                    <a:pt x="315" y="140"/>
                    <a:pt x="315" y="151"/>
                  </a:cubicBezTo>
                  <a:cubicBezTo>
                    <a:pt x="334" y="155"/>
                    <a:pt x="339" y="195"/>
                    <a:pt x="322" y="206"/>
                  </a:cubicBezTo>
                  <a:cubicBezTo>
                    <a:pt x="322" y="207"/>
                    <a:pt x="322" y="207"/>
                    <a:pt x="322" y="207"/>
                  </a:cubicBezTo>
                  <a:cubicBezTo>
                    <a:pt x="323" y="207"/>
                    <a:pt x="323" y="207"/>
                    <a:pt x="323" y="207"/>
                  </a:cubicBezTo>
                  <a:cubicBezTo>
                    <a:pt x="329" y="217"/>
                    <a:pt x="337" y="227"/>
                    <a:pt x="342" y="239"/>
                  </a:cubicBezTo>
                  <a:cubicBezTo>
                    <a:pt x="347" y="251"/>
                    <a:pt x="348" y="264"/>
                    <a:pt x="352" y="279"/>
                  </a:cubicBezTo>
                  <a:cubicBezTo>
                    <a:pt x="355" y="291"/>
                    <a:pt x="350" y="316"/>
                    <a:pt x="345" y="320"/>
                  </a:cubicBezTo>
                  <a:cubicBezTo>
                    <a:pt x="344" y="321"/>
                    <a:pt x="343" y="321"/>
                    <a:pt x="342" y="322"/>
                  </a:cubicBezTo>
                  <a:cubicBezTo>
                    <a:pt x="332" y="319"/>
                    <a:pt x="320" y="309"/>
                    <a:pt x="315" y="302"/>
                  </a:cubicBezTo>
                  <a:cubicBezTo>
                    <a:pt x="312" y="299"/>
                    <a:pt x="311" y="295"/>
                    <a:pt x="307" y="293"/>
                  </a:cubicBezTo>
                  <a:cubicBezTo>
                    <a:pt x="307" y="309"/>
                    <a:pt x="298" y="323"/>
                    <a:pt x="291" y="333"/>
                  </a:cubicBezTo>
                  <a:cubicBezTo>
                    <a:pt x="289" y="337"/>
                    <a:pt x="281" y="343"/>
                    <a:pt x="281" y="346"/>
                  </a:cubicBezTo>
                  <a:cubicBezTo>
                    <a:pt x="284" y="348"/>
                    <a:pt x="287" y="349"/>
                    <a:pt x="291" y="350"/>
                  </a:cubicBezTo>
                  <a:cubicBezTo>
                    <a:pt x="298" y="353"/>
                    <a:pt x="309" y="360"/>
                    <a:pt x="314" y="366"/>
                  </a:cubicBezTo>
                  <a:cubicBezTo>
                    <a:pt x="316" y="368"/>
                    <a:pt x="318" y="371"/>
                    <a:pt x="319" y="374"/>
                  </a:cubicBezTo>
                  <a:cubicBezTo>
                    <a:pt x="331" y="402"/>
                    <a:pt x="293" y="409"/>
                    <a:pt x="273" y="413"/>
                  </a:cubicBezTo>
                  <a:cubicBezTo>
                    <a:pt x="254" y="418"/>
                    <a:pt x="217" y="406"/>
                    <a:pt x="206" y="399"/>
                  </a:cubicBezTo>
                  <a:cubicBezTo>
                    <a:pt x="200" y="396"/>
                    <a:pt x="194" y="386"/>
                    <a:pt x="185" y="386"/>
                  </a:cubicBezTo>
                  <a:cubicBezTo>
                    <a:pt x="183" y="387"/>
                    <a:pt x="175" y="386"/>
                    <a:pt x="171" y="386"/>
                  </a:cubicBezTo>
                  <a:cubicBezTo>
                    <a:pt x="158" y="410"/>
                    <a:pt x="96" y="421"/>
                    <a:pt x="63" y="409"/>
                  </a:cubicBezTo>
                  <a:cubicBezTo>
                    <a:pt x="53" y="405"/>
                    <a:pt x="31" y="396"/>
                    <a:pt x="35" y="380"/>
                  </a:cubicBezTo>
                  <a:cubicBezTo>
                    <a:pt x="38" y="366"/>
                    <a:pt x="50" y="359"/>
                    <a:pt x="61" y="353"/>
                  </a:cubicBezTo>
                  <a:cubicBezTo>
                    <a:pt x="65" y="351"/>
                    <a:pt x="74" y="350"/>
                    <a:pt x="77" y="346"/>
                  </a:cubicBezTo>
                  <a:cubicBezTo>
                    <a:pt x="67" y="339"/>
                    <a:pt x="59" y="325"/>
                    <a:pt x="54" y="314"/>
                  </a:cubicBezTo>
                  <a:cubicBezTo>
                    <a:pt x="52" y="308"/>
                    <a:pt x="51" y="295"/>
                    <a:pt x="48" y="290"/>
                  </a:cubicBezTo>
                  <a:cubicBezTo>
                    <a:pt x="42" y="299"/>
                    <a:pt x="24" y="317"/>
                    <a:pt x="10" y="314"/>
                  </a:cubicBezTo>
                  <a:cubicBezTo>
                    <a:pt x="7" y="311"/>
                    <a:pt x="4" y="308"/>
                    <a:pt x="3" y="303"/>
                  </a:cubicBezTo>
                  <a:cubicBezTo>
                    <a:pt x="0" y="292"/>
                    <a:pt x="2" y="274"/>
                    <a:pt x="5" y="264"/>
                  </a:cubicBezTo>
                  <a:cubicBezTo>
                    <a:pt x="11" y="243"/>
                    <a:pt x="17" y="227"/>
                    <a:pt x="28" y="212"/>
                  </a:cubicBezTo>
                  <a:cubicBezTo>
                    <a:pt x="31" y="207"/>
                    <a:pt x="36" y="203"/>
                    <a:pt x="40" y="198"/>
                  </a:cubicBezTo>
                  <a:cubicBezTo>
                    <a:pt x="33" y="191"/>
                    <a:pt x="35" y="171"/>
                    <a:pt x="39" y="162"/>
                  </a:cubicBezTo>
                  <a:cubicBezTo>
                    <a:pt x="42" y="157"/>
                    <a:pt x="46" y="157"/>
                    <a:pt x="46" y="148"/>
                  </a:cubicBezTo>
                  <a:cubicBezTo>
                    <a:pt x="45" y="145"/>
                    <a:pt x="46" y="141"/>
                    <a:pt x="45" y="138"/>
                  </a:cubicBezTo>
                  <a:cubicBezTo>
                    <a:pt x="42" y="123"/>
                    <a:pt x="48" y="104"/>
                    <a:pt x="52" y="92"/>
                  </a:cubicBezTo>
                  <a:cubicBezTo>
                    <a:pt x="66" y="53"/>
                    <a:pt x="91" y="26"/>
                    <a:pt x="128" y="11"/>
                  </a:cubicBezTo>
                  <a:cubicBezTo>
                    <a:pt x="137" y="7"/>
                    <a:pt x="147" y="5"/>
                    <a:pt x="157" y="3"/>
                  </a:cubicBezTo>
                  <a:cubicBezTo>
                    <a:pt x="161" y="2"/>
                    <a:pt x="166" y="3"/>
                    <a:pt x="168" y="1"/>
                  </a:cubicBezTo>
                  <a:close/>
                  <a:moveTo>
                    <a:pt x="168" y="1"/>
                  </a:moveTo>
                  <a:cubicBezTo>
                    <a:pt x="168" y="1"/>
                    <a:pt x="168" y="1"/>
                    <a:pt x="16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CustomText1">
              <a:extLst>
                <a:ext uri="{FF2B5EF4-FFF2-40B4-BE49-F238E27FC236}">
                  <a16:creationId xmlns:a16="http://schemas.microsoft.com/office/drawing/2014/main" xmlns="" id="{AF573FF0-D5AB-4205-B7BE-197469574E27}"/>
                </a:ext>
              </a:extLst>
            </p:cNvPr>
            <p:cNvSpPr/>
            <p:nvPr/>
          </p:nvSpPr>
          <p:spPr>
            <a:xfrm>
              <a:off x="6480698" y="4900265"/>
              <a:ext cx="3726405" cy="51467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0" name="CustomText1">
              <a:extLst>
                <a:ext uri="{FF2B5EF4-FFF2-40B4-BE49-F238E27FC236}">
                  <a16:creationId xmlns:a16="http://schemas.microsoft.com/office/drawing/2014/main" xmlns="" id="{1263366A-732B-4670-A1E9-AD814D291CC8}"/>
                </a:ext>
              </a:extLst>
            </p:cNvPr>
            <p:cNvSpPr/>
            <p:nvPr/>
          </p:nvSpPr>
          <p:spPr>
            <a:xfrm>
              <a:off x="6480698" y="4494525"/>
              <a:ext cx="2123552" cy="32756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1" name="CustomText2">
              <a:extLst>
                <a:ext uri="{FF2B5EF4-FFF2-40B4-BE49-F238E27FC236}">
                  <a16:creationId xmlns:a16="http://schemas.microsoft.com/office/drawing/2014/main" xmlns="" id="{7BBCF771-0804-407E-8D37-98670727FBF3}"/>
                </a:ext>
              </a:extLst>
            </p:cNvPr>
            <p:cNvSpPr/>
            <p:nvPr/>
          </p:nvSpPr>
          <p:spPr>
            <a:xfrm>
              <a:off x="6480698" y="4115412"/>
              <a:ext cx="2123552" cy="437958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2" name="ValueText1">
              <a:extLst>
                <a:ext uri="{FF2B5EF4-FFF2-40B4-BE49-F238E27FC236}">
                  <a16:creationId xmlns:a16="http://schemas.microsoft.com/office/drawing/2014/main" xmlns="" id="{982569C5-FFB1-485A-9E1C-CD429692C9C7}"/>
                </a:ext>
              </a:extLst>
            </p:cNvPr>
            <p:cNvSpPr txBox="1"/>
            <p:nvPr/>
          </p:nvSpPr>
          <p:spPr>
            <a:xfrm>
              <a:off x="7053278" y="1779574"/>
              <a:ext cx="551790" cy="356321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sz="1600">
                  <a:latin typeface="Impact" panose="020B0806030902050204" pitchFamily="34" charset="0"/>
                </a:rPr>
                <a:t>59%</a:t>
              </a:r>
              <a:endParaRPr lang="en-US" sz="1600" dirty="0">
                <a:latin typeface="Impact" panose="020B0806030902050204" pitchFamily="34" charset="0"/>
              </a:endParaRPr>
            </a:p>
          </p:txBody>
        </p:sp>
        <p:sp>
          <p:nvSpPr>
            <p:cNvPr id="43" name="ValueText2">
              <a:extLst>
                <a:ext uri="{FF2B5EF4-FFF2-40B4-BE49-F238E27FC236}">
                  <a16:creationId xmlns:a16="http://schemas.microsoft.com/office/drawing/2014/main" xmlns="" id="{507C3CBE-40B4-420F-B36D-490CF5749CF1}"/>
                </a:ext>
              </a:extLst>
            </p:cNvPr>
            <p:cNvSpPr txBox="1"/>
            <p:nvPr/>
          </p:nvSpPr>
          <p:spPr>
            <a:xfrm>
              <a:off x="7053278" y="2364743"/>
              <a:ext cx="551790" cy="356321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sz="1600">
                  <a:latin typeface="Impact" panose="020B0806030902050204" pitchFamily="34" charset="0"/>
                </a:rPr>
                <a:t>43%</a:t>
              </a:r>
              <a:endParaRPr lang="en-US" sz="1600" dirty="0">
                <a:latin typeface="Impact" panose="020B0806030902050204" pitchFamily="34" charset="0"/>
              </a:endParaRPr>
            </a:p>
          </p:txBody>
        </p:sp>
        <p:sp>
          <p:nvSpPr>
            <p:cNvPr id="44" name="ValueText3">
              <a:extLst>
                <a:ext uri="{FF2B5EF4-FFF2-40B4-BE49-F238E27FC236}">
                  <a16:creationId xmlns:a16="http://schemas.microsoft.com/office/drawing/2014/main" xmlns="" id="{F28C7FC5-42D0-49D3-BA3B-170A876B4724}"/>
                </a:ext>
              </a:extLst>
            </p:cNvPr>
            <p:cNvSpPr txBox="1"/>
            <p:nvPr/>
          </p:nvSpPr>
          <p:spPr>
            <a:xfrm>
              <a:off x="7053278" y="2945725"/>
              <a:ext cx="551790" cy="356321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sz="1600">
                  <a:latin typeface="Impact" panose="020B0806030902050204" pitchFamily="34" charset="0"/>
                </a:rPr>
                <a:t>67%</a:t>
              </a:r>
              <a:endParaRPr lang="en-US" sz="1600" dirty="0">
                <a:latin typeface="Impact" panose="020B0806030902050204" pitchFamily="34" charset="0"/>
              </a:endParaRPr>
            </a:p>
          </p:txBody>
        </p:sp>
        <p:sp>
          <p:nvSpPr>
            <p:cNvPr id="45" name="ValueText4">
              <a:extLst>
                <a:ext uri="{FF2B5EF4-FFF2-40B4-BE49-F238E27FC236}">
                  <a16:creationId xmlns:a16="http://schemas.microsoft.com/office/drawing/2014/main" xmlns="" id="{5CE0571E-E258-4CDB-B2FA-F8076B2B907F}"/>
                </a:ext>
              </a:extLst>
            </p:cNvPr>
            <p:cNvSpPr txBox="1"/>
            <p:nvPr/>
          </p:nvSpPr>
          <p:spPr>
            <a:xfrm>
              <a:off x="7053278" y="3511599"/>
              <a:ext cx="551790" cy="356321"/>
            </a:xfrm>
            <a:prstGeom prst="rect">
              <a:avLst/>
            </a:prstGeom>
            <a:noFill/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sz="1600">
                  <a:latin typeface="Impact" panose="020B0806030902050204" pitchFamily="34" charset="0"/>
                </a:rPr>
                <a:t>58%</a:t>
              </a:r>
              <a:endParaRPr lang="en-US" sz="1600" dirty="0">
                <a:latin typeface="Impact" panose="020B0806030902050204" pitchFamily="34" charset="0"/>
              </a:endParaRPr>
            </a:p>
          </p:txBody>
        </p:sp>
        <p:sp>
          <p:nvSpPr>
            <p:cNvPr id="46" name="ValueBack1">
              <a:extLst>
                <a:ext uri="{FF2B5EF4-FFF2-40B4-BE49-F238E27FC236}">
                  <a16:creationId xmlns:a16="http://schemas.microsoft.com/office/drawing/2014/main" xmlns="" id="{64804FC4-F675-4170-814E-D00A5479837D}"/>
                </a:ext>
              </a:extLst>
            </p:cNvPr>
            <p:cNvSpPr/>
            <p:nvPr/>
          </p:nvSpPr>
          <p:spPr>
            <a:xfrm>
              <a:off x="6475936" y="1759578"/>
              <a:ext cx="408711" cy="406700"/>
            </a:xfrm>
            <a:prstGeom prst="roundRect">
              <a:avLst>
                <a:gd name="adj" fmla="val 50000"/>
              </a:avLst>
            </a:prstGeom>
            <a:solidFill>
              <a:srgbClr val="3953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ValueBack2">
              <a:extLst>
                <a:ext uri="{FF2B5EF4-FFF2-40B4-BE49-F238E27FC236}">
                  <a16:creationId xmlns:a16="http://schemas.microsoft.com/office/drawing/2014/main" xmlns="" id="{7D6B4961-725D-438B-BFCB-6A6C0BB62D63}"/>
                </a:ext>
              </a:extLst>
            </p:cNvPr>
            <p:cNvSpPr/>
            <p:nvPr/>
          </p:nvSpPr>
          <p:spPr>
            <a:xfrm>
              <a:off x="6475936" y="2339553"/>
              <a:ext cx="408711" cy="406700"/>
            </a:xfrm>
            <a:prstGeom prst="roundRect">
              <a:avLst>
                <a:gd name="adj" fmla="val 50000"/>
              </a:avLst>
            </a:prstGeom>
            <a:solidFill>
              <a:srgbClr val="5ED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ValueBack3">
              <a:extLst>
                <a:ext uri="{FF2B5EF4-FFF2-40B4-BE49-F238E27FC236}">
                  <a16:creationId xmlns:a16="http://schemas.microsoft.com/office/drawing/2014/main" xmlns="" id="{A632A4CB-E131-4FC3-9098-29B80C493B0D}"/>
                </a:ext>
              </a:extLst>
            </p:cNvPr>
            <p:cNvSpPr/>
            <p:nvPr/>
          </p:nvSpPr>
          <p:spPr>
            <a:xfrm>
              <a:off x="6475936" y="2919528"/>
              <a:ext cx="408711" cy="406700"/>
            </a:xfrm>
            <a:prstGeom prst="roundRect">
              <a:avLst>
                <a:gd name="adj" fmla="val 50000"/>
              </a:avLst>
            </a:prstGeom>
            <a:solidFill>
              <a:srgbClr val="0CCE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ValueBack4">
              <a:extLst>
                <a:ext uri="{FF2B5EF4-FFF2-40B4-BE49-F238E27FC236}">
                  <a16:creationId xmlns:a16="http://schemas.microsoft.com/office/drawing/2014/main" xmlns="" id="{C661645B-29E0-43D9-8341-517AFF498937}"/>
                </a:ext>
              </a:extLst>
            </p:cNvPr>
            <p:cNvSpPr/>
            <p:nvPr/>
          </p:nvSpPr>
          <p:spPr>
            <a:xfrm>
              <a:off x="6475936" y="3499503"/>
              <a:ext cx="408711" cy="406700"/>
            </a:xfrm>
            <a:prstGeom prst="roundRect">
              <a:avLst>
                <a:gd name="adj" fmla="val 50000"/>
              </a:avLst>
            </a:prstGeom>
            <a:solidFill>
              <a:srgbClr val="17AC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IconShape">
              <a:extLst>
                <a:ext uri="{FF2B5EF4-FFF2-40B4-BE49-F238E27FC236}">
                  <a16:creationId xmlns:a16="http://schemas.microsoft.com/office/drawing/2014/main" xmlns="" id="{CABCF318-E805-49E8-B5B0-80FE157B9BBB}"/>
                </a:ext>
              </a:extLst>
            </p:cNvPr>
            <p:cNvSpPr/>
            <p:nvPr/>
          </p:nvSpPr>
          <p:spPr bwMode="auto">
            <a:xfrm>
              <a:off x="6618933" y="1852029"/>
              <a:ext cx="122715" cy="223365"/>
            </a:xfrm>
            <a:custGeom>
              <a:avLst/>
              <a:gdLst>
                <a:gd name="T0" fmla="*/ 92 w 310"/>
                <a:gd name="T1" fmla="*/ 141 h 564"/>
                <a:gd name="T2" fmla="*/ 92 w 310"/>
                <a:gd name="T3" fmla="*/ 219 h 564"/>
                <a:gd name="T4" fmla="*/ 0 w 310"/>
                <a:gd name="T5" fmla="*/ 219 h 564"/>
                <a:gd name="T6" fmla="*/ 0 w 310"/>
                <a:gd name="T7" fmla="*/ 325 h 564"/>
                <a:gd name="T8" fmla="*/ 92 w 310"/>
                <a:gd name="T9" fmla="*/ 325 h 564"/>
                <a:gd name="T10" fmla="*/ 92 w 310"/>
                <a:gd name="T11" fmla="*/ 564 h 564"/>
                <a:gd name="T12" fmla="*/ 152 w 310"/>
                <a:gd name="T13" fmla="*/ 564 h 564"/>
                <a:gd name="T14" fmla="*/ 152 w 310"/>
                <a:gd name="T15" fmla="*/ 564 h 564"/>
                <a:gd name="T16" fmla="*/ 152 w 310"/>
                <a:gd name="T17" fmla="*/ 564 h 564"/>
                <a:gd name="T18" fmla="*/ 189 w 310"/>
                <a:gd name="T19" fmla="*/ 564 h 564"/>
                <a:gd name="T20" fmla="*/ 189 w 310"/>
                <a:gd name="T21" fmla="*/ 564 h 564"/>
                <a:gd name="T22" fmla="*/ 200 w 310"/>
                <a:gd name="T23" fmla="*/ 564 h 564"/>
                <a:gd name="T24" fmla="*/ 201 w 310"/>
                <a:gd name="T25" fmla="*/ 564 h 564"/>
                <a:gd name="T26" fmla="*/ 201 w 310"/>
                <a:gd name="T27" fmla="*/ 325 h 564"/>
                <a:gd name="T28" fmla="*/ 293 w 310"/>
                <a:gd name="T29" fmla="*/ 325 h 564"/>
                <a:gd name="T30" fmla="*/ 307 w 310"/>
                <a:gd name="T31" fmla="*/ 219 h 564"/>
                <a:gd name="T32" fmla="*/ 201 w 310"/>
                <a:gd name="T33" fmla="*/ 219 h 564"/>
                <a:gd name="T34" fmla="*/ 201 w 310"/>
                <a:gd name="T35" fmla="*/ 151 h 564"/>
                <a:gd name="T36" fmla="*/ 254 w 310"/>
                <a:gd name="T37" fmla="*/ 99 h 564"/>
                <a:gd name="T38" fmla="*/ 310 w 310"/>
                <a:gd name="T39" fmla="*/ 99 h 564"/>
                <a:gd name="T40" fmla="*/ 310 w 310"/>
                <a:gd name="T41" fmla="*/ 4 h 564"/>
                <a:gd name="T42" fmla="*/ 228 w 310"/>
                <a:gd name="T43" fmla="*/ 0 h 564"/>
                <a:gd name="T44" fmla="*/ 92 w 310"/>
                <a:gd name="T45" fmla="*/ 141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0" h="564">
                  <a:moveTo>
                    <a:pt x="92" y="141"/>
                  </a:moveTo>
                  <a:cubicBezTo>
                    <a:pt x="92" y="219"/>
                    <a:pt x="92" y="219"/>
                    <a:pt x="92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92" y="325"/>
                    <a:pt x="92" y="325"/>
                    <a:pt x="92" y="325"/>
                  </a:cubicBezTo>
                  <a:cubicBezTo>
                    <a:pt x="92" y="564"/>
                    <a:pt x="92" y="564"/>
                    <a:pt x="9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52" y="564"/>
                    <a:pt x="152" y="564"/>
                    <a:pt x="152" y="564"/>
                  </a:cubicBezTo>
                  <a:cubicBezTo>
                    <a:pt x="189" y="564"/>
                    <a:pt x="189" y="564"/>
                    <a:pt x="189" y="564"/>
                  </a:cubicBezTo>
                  <a:cubicBezTo>
                    <a:pt x="189" y="564"/>
                    <a:pt x="189" y="563"/>
                    <a:pt x="189" y="564"/>
                  </a:cubicBezTo>
                  <a:cubicBezTo>
                    <a:pt x="191" y="564"/>
                    <a:pt x="195" y="561"/>
                    <a:pt x="200" y="564"/>
                  </a:cubicBezTo>
                  <a:cubicBezTo>
                    <a:pt x="201" y="564"/>
                    <a:pt x="201" y="563"/>
                    <a:pt x="201" y="564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293" y="325"/>
                    <a:pt x="293" y="325"/>
                    <a:pt x="293" y="325"/>
                  </a:cubicBezTo>
                  <a:cubicBezTo>
                    <a:pt x="307" y="219"/>
                    <a:pt x="307" y="219"/>
                    <a:pt x="307" y="219"/>
                  </a:cubicBezTo>
                  <a:cubicBezTo>
                    <a:pt x="201" y="219"/>
                    <a:pt x="201" y="219"/>
                    <a:pt x="201" y="219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20"/>
                    <a:pt x="210" y="99"/>
                    <a:pt x="254" y="99"/>
                  </a:cubicBezTo>
                  <a:cubicBezTo>
                    <a:pt x="310" y="99"/>
                    <a:pt x="310" y="99"/>
                    <a:pt x="310" y="99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301" y="3"/>
                    <a:pt x="267" y="0"/>
                    <a:pt x="228" y="0"/>
                  </a:cubicBezTo>
                  <a:cubicBezTo>
                    <a:pt x="147" y="0"/>
                    <a:pt x="92" y="50"/>
                    <a:pt x="92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IconShape">
              <a:extLst>
                <a:ext uri="{FF2B5EF4-FFF2-40B4-BE49-F238E27FC236}">
                  <a16:creationId xmlns:a16="http://schemas.microsoft.com/office/drawing/2014/main" xmlns="" id="{E3AD7556-EE57-42D5-BEC3-1112F342B30D}"/>
                </a:ext>
              </a:extLst>
            </p:cNvPr>
            <p:cNvSpPr/>
            <p:nvPr/>
          </p:nvSpPr>
          <p:spPr bwMode="auto">
            <a:xfrm>
              <a:off x="6570549" y="2459600"/>
              <a:ext cx="220589" cy="180248"/>
            </a:xfrm>
            <a:custGeom>
              <a:avLst/>
              <a:gdLst>
                <a:gd name="T0" fmla="*/ 466 w 503"/>
                <a:gd name="T1" fmla="*/ 58 h 411"/>
                <a:gd name="T2" fmla="*/ 447 w 503"/>
                <a:gd name="T3" fmla="*/ 61 h 411"/>
                <a:gd name="T4" fmla="*/ 447 w 503"/>
                <a:gd name="T5" fmla="*/ 59 h 411"/>
                <a:gd name="T6" fmla="*/ 486 w 503"/>
                <a:gd name="T7" fmla="*/ 14 h 411"/>
                <a:gd name="T8" fmla="*/ 486 w 503"/>
                <a:gd name="T9" fmla="*/ 7 h 411"/>
                <a:gd name="T10" fmla="*/ 453 w 503"/>
                <a:gd name="T11" fmla="*/ 21 h 411"/>
                <a:gd name="T12" fmla="*/ 426 w 503"/>
                <a:gd name="T13" fmla="*/ 33 h 411"/>
                <a:gd name="T14" fmla="*/ 426 w 503"/>
                <a:gd name="T15" fmla="*/ 33 h 411"/>
                <a:gd name="T16" fmla="*/ 346 w 503"/>
                <a:gd name="T17" fmla="*/ 0 h 411"/>
                <a:gd name="T18" fmla="*/ 243 w 503"/>
                <a:gd name="T19" fmla="*/ 91 h 411"/>
                <a:gd name="T20" fmla="*/ 247 w 503"/>
                <a:gd name="T21" fmla="*/ 125 h 411"/>
                <a:gd name="T22" fmla="*/ 247 w 503"/>
                <a:gd name="T23" fmla="*/ 125 h 411"/>
                <a:gd name="T24" fmla="*/ 122 w 503"/>
                <a:gd name="T25" fmla="*/ 87 h 411"/>
                <a:gd name="T26" fmla="*/ 34 w 503"/>
                <a:gd name="T27" fmla="*/ 17 h 411"/>
                <a:gd name="T28" fmla="*/ 28 w 503"/>
                <a:gd name="T29" fmla="*/ 112 h 411"/>
                <a:gd name="T30" fmla="*/ 65 w 503"/>
                <a:gd name="T31" fmla="*/ 155 h 411"/>
                <a:gd name="T32" fmla="*/ 65 w 503"/>
                <a:gd name="T33" fmla="*/ 155 h 411"/>
                <a:gd name="T34" fmla="*/ 39 w 503"/>
                <a:gd name="T35" fmla="*/ 151 h 411"/>
                <a:gd name="T36" fmla="*/ 20 w 503"/>
                <a:gd name="T37" fmla="*/ 142 h 411"/>
                <a:gd name="T38" fmla="*/ 56 w 503"/>
                <a:gd name="T39" fmla="*/ 221 h 411"/>
                <a:gd name="T40" fmla="*/ 102 w 503"/>
                <a:gd name="T41" fmla="*/ 245 h 411"/>
                <a:gd name="T42" fmla="*/ 55 w 503"/>
                <a:gd name="T43" fmla="*/ 247 h 411"/>
                <a:gd name="T44" fmla="*/ 150 w 503"/>
                <a:gd name="T45" fmla="*/ 319 h 411"/>
                <a:gd name="T46" fmla="*/ 150 w 503"/>
                <a:gd name="T47" fmla="*/ 319 h 411"/>
                <a:gd name="T48" fmla="*/ 53 w 503"/>
                <a:gd name="T49" fmla="*/ 354 h 411"/>
                <a:gd name="T50" fmla="*/ 0 w 503"/>
                <a:gd name="T51" fmla="*/ 346 h 411"/>
                <a:gd name="T52" fmla="*/ 173 w 503"/>
                <a:gd name="T53" fmla="*/ 408 h 411"/>
                <a:gd name="T54" fmla="*/ 449 w 503"/>
                <a:gd name="T55" fmla="*/ 103 h 411"/>
                <a:gd name="T56" fmla="*/ 449 w 503"/>
                <a:gd name="T57" fmla="*/ 103 h 411"/>
                <a:gd name="T58" fmla="*/ 475 w 503"/>
                <a:gd name="T59" fmla="*/ 82 h 411"/>
                <a:gd name="T60" fmla="*/ 503 w 503"/>
                <a:gd name="T61" fmla="*/ 44 h 411"/>
                <a:gd name="T62" fmla="*/ 466 w 503"/>
                <a:gd name="T63" fmla="*/ 5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3" h="411">
                  <a:moveTo>
                    <a:pt x="466" y="58"/>
                  </a:moveTo>
                  <a:cubicBezTo>
                    <a:pt x="455" y="61"/>
                    <a:pt x="447" y="61"/>
                    <a:pt x="447" y="61"/>
                  </a:cubicBezTo>
                  <a:cubicBezTo>
                    <a:pt x="447" y="59"/>
                    <a:pt x="447" y="59"/>
                    <a:pt x="447" y="59"/>
                  </a:cubicBezTo>
                  <a:cubicBezTo>
                    <a:pt x="457" y="51"/>
                    <a:pt x="483" y="26"/>
                    <a:pt x="486" y="14"/>
                  </a:cubicBezTo>
                  <a:cubicBezTo>
                    <a:pt x="488" y="9"/>
                    <a:pt x="486" y="7"/>
                    <a:pt x="486" y="7"/>
                  </a:cubicBezTo>
                  <a:cubicBezTo>
                    <a:pt x="453" y="21"/>
                    <a:pt x="453" y="21"/>
                    <a:pt x="453" y="21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26" y="33"/>
                    <a:pt x="426" y="33"/>
                    <a:pt x="426" y="33"/>
                  </a:cubicBezTo>
                  <a:cubicBezTo>
                    <a:pt x="407" y="13"/>
                    <a:pt x="378" y="0"/>
                    <a:pt x="346" y="0"/>
                  </a:cubicBezTo>
                  <a:cubicBezTo>
                    <a:pt x="289" y="0"/>
                    <a:pt x="243" y="41"/>
                    <a:pt x="243" y="91"/>
                  </a:cubicBezTo>
                  <a:cubicBezTo>
                    <a:pt x="243" y="100"/>
                    <a:pt x="245" y="116"/>
                    <a:pt x="247" y="125"/>
                  </a:cubicBezTo>
                  <a:cubicBezTo>
                    <a:pt x="247" y="127"/>
                    <a:pt x="248" y="122"/>
                    <a:pt x="247" y="125"/>
                  </a:cubicBezTo>
                  <a:cubicBezTo>
                    <a:pt x="211" y="124"/>
                    <a:pt x="164" y="109"/>
                    <a:pt x="122" y="87"/>
                  </a:cubicBezTo>
                  <a:cubicBezTo>
                    <a:pt x="39" y="45"/>
                    <a:pt x="34" y="17"/>
                    <a:pt x="34" y="17"/>
                  </a:cubicBezTo>
                  <a:cubicBezTo>
                    <a:pt x="21" y="30"/>
                    <a:pt x="14" y="76"/>
                    <a:pt x="28" y="112"/>
                  </a:cubicBezTo>
                  <a:cubicBezTo>
                    <a:pt x="36" y="135"/>
                    <a:pt x="65" y="155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65" y="155"/>
                    <a:pt x="52" y="155"/>
                    <a:pt x="39" y="151"/>
                  </a:cubicBezTo>
                  <a:cubicBezTo>
                    <a:pt x="25" y="146"/>
                    <a:pt x="20" y="142"/>
                    <a:pt x="20" y="142"/>
                  </a:cubicBezTo>
                  <a:cubicBezTo>
                    <a:pt x="12" y="161"/>
                    <a:pt x="28" y="196"/>
                    <a:pt x="56" y="221"/>
                  </a:cubicBezTo>
                  <a:cubicBezTo>
                    <a:pt x="72" y="236"/>
                    <a:pt x="102" y="245"/>
                    <a:pt x="102" y="245"/>
                  </a:cubicBezTo>
                  <a:cubicBezTo>
                    <a:pt x="55" y="247"/>
                    <a:pt x="55" y="247"/>
                    <a:pt x="55" y="247"/>
                  </a:cubicBezTo>
                  <a:cubicBezTo>
                    <a:pt x="53" y="292"/>
                    <a:pt x="150" y="319"/>
                    <a:pt x="150" y="319"/>
                  </a:cubicBezTo>
                  <a:cubicBezTo>
                    <a:pt x="150" y="319"/>
                    <a:pt x="150" y="319"/>
                    <a:pt x="150" y="319"/>
                  </a:cubicBezTo>
                  <a:cubicBezTo>
                    <a:pt x="122" y="341"/>
                    <a:pt x="89" y="354"/>
                    <a:pt x="53" y="354"/>
                  </a:cubicBezTo>
                  <a:cubicBezTo>
                    <a:pt x="35" y="354"/>
                    <a:pt x="17" y="351"/>
                    <a:pt x="0" y="346"/>
                  </a:cubicBezTo>
                  <a:cubicBezTo>
                    <a:pt x="47" y="385"/>
                    <a:pt x="107" y="411"/>
                    <a:pt x="173" y="408"/>
                  </a:cubicBezTo>
                  <a:cubicBezTo>
                    <a:pt x="346" y="399"/>
                    <a:pt x="444" y="250"/>
                    <a:pt x="449" y="103"/>
                  </a:cubicBezTo>
                  <a:cubicBezTo>
                    <a:pt x="449" y="103"/>
                    <a:pt x="449" y="103"/>
                    <a:pt x="449" y="103"/>
                  </a:cubicBezTo>
                  <a:cubicBezTo>
                    <a:pt x="449" y="103"/>
                    <a:pt x="458" y="99"/>
                    <a:pt x="475" y="82"/>
                  </a:cubicBezTo>
                  <a:cubicBezTo>
                    <a:pt x="492" y="64"/>
                    <a:pt x="503" y="44"/>
                    <a:pt x="503" y="44"/>
                  </a:cubicBezTo>
                  <a:cubicBezTo>
                    <a:pt x="503" y="44"/>
                    <a:pt x="477" y="55"/>
                    <a:pt x="466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IconShape">
              <a:extLst>
                <a:ext uri="{FF2B5EF4-FFF2-40B4-BE49-F238E27FC236}">
                  <a16:creationId xmlns:a16="http://schemas.microsoft.com/office/drawing/2014/main" xmlns="" id="{8B9D0827-7718-4A14-BC49-588D5AF151C4}"/>
                </a:ext>
              </a:extLst>
            </p:cNvPr>
            <p:cNvSpPr/>
            <p:nvPr/>
          </p:nvSpPr>
          <p:spPr bwMode="auto">
            <a:xfrm>
              <a:off x="6570549" y="3040195"/>
              <a:ext cx="220589" cy="170342"/>
            </a:xfrm>
            <a:custGeom>
              <a:avLst/>
              <a:gdLst>
                <a:gd name="connsiteX0" fmla="*/ 578549 w 696913"/>
                <a:gd name="connsiteY0" fmla="*/ 285905 h 538163"/>
                <a:gd name="connsiteX1" fmla="*/ 554228 w 696913"/>
                <a:gd name="connsiteY1" fmla="*/ 310161 h 538163"/>
                <a:gd name="connsiteX2" fmla="*/ 578549 w 696913"/>
                <a:gd name="connsiteY2" fmla="*/ 332800 h 538163"/>
                <a:gd name="connsiteX3" fmla="*/ 601249 w 696913"/>
                <a:gd name="connsiteY3" fmla="*/ 310161 h 538163"/>
                <a:gd name="connsiteX4" fmla="*/ 578549 w 696913"/>
                <a:gd name="connsiteY4" fmla="*/ 285905 h 538163"/>
                <a:gd name="connsiteX5" fmla="*/ 435864 w 696913"/>
                <a:gd name="connsiteY5" fmla="*/ 285905 h 538163"/>
                <a:gd name="connsiteX6" fmla="*/ 411543 w 696913"/>
                <a:gd name="connsiteY6" fmla="*/ 310161 h 538163"/>
                <a:gd name="connsiteX7" fmla="*/ 435864 w 696913"/>
                <a:gd name="connsiteY7" fmla="*/ 332800 h 538163"/>
                <a:gd name="connsiteX8" fmla="*/ 458564 w 696913"/>
                <a:gd name="connsiteY8" fmla="*/ 310161 h 538163"/>
                <a:gd name="connsiteX9" fmla="*/ 435864 w 696913"/>
                <a:gd name="connsiteY9" fmla="*/ 285905 h 538163"/>
                <a:gd name="connsiteX10" fmla="*/ 507207 w 696913"/>
                <a:gd name="connsiteY10" fmla="*/ 190500 h 538163"/>
                <a:gd name="connsiteX11" fmla="*/ 696913 w 696913"/>
                <a:gd name="connsiteY11" fmla="*/ 348970 h 538163"/>
                <a:gd name="connsiteX12" fmla="*/ 640163 w 696913"/>
                <a:gd name="connsiteY12" fmla="*/ 462162 h 538163"/>
                <a:gd name="connsiteX13" fmla="*/ 664485 w 696913"/>
                <a:gd name="connsiteY13" fmla="*/ 538163 h 538163"/>
                <a:gd name="connsiteX14" fmla="*/ 578549 w 696913"/>
                <a:gd name="connsiteY14" fmla="*/ 494503 h 538163"/>
                <a:gd name="connsiteX15" fmla="*/ 507207 w 696913"/>
                <a:gd name="connsiteY15" fmla="*/ 507440 h 538163"/>
                <a:gd name="connsiteX16" fmla="*/ 317500 w 696913"/>
                <a:gd name="connsiteY16" fmla="*/ 348970 h 538163"/>
                <a:gd name="connsiteX17" fmla="*/ 507207 w 696913"/>
                <a:gd name="connsiteY17" fmla="*/ 190500 h 538163"/>
                <a:gd name="connsiteX18" fmla="*/ 349121 w 696913"/>
                <a:gd name="connsiteY18" fmla="*/ 112154 h 538163"/>
                <a:gd name="connsiteX19" fmla="*/ 318268 w 696913"/>
                <a:gd name="connsiteY19" fmla="*/ 143037 h 538163"/>
                <a:gd name="connsiteX20" fmla="*/ 349121 w 696913"/>
                <a:gd name="connsiteY20" fmla="*/ 175546 h 538163"/>
                <a:gd name="connsiteX21" fmla="*/ 376726 w 696913"/>
                <a:gd name="connsiteY21" fmla="*/ 159292 h 538163"/>
                <a:gd name="connsiteX22" fmla="*/ 376726 w 696913"/>
                <a:gd name="connsiteY22" fmla="*/ 126783 h 538163"/>
                <a:gd name="connsiteX23" fmla="*/ 349121 w 696913"/>
                <a:gd name="connsiteY23" fmla="*/ 112154 h 538163"/>
                <a:gd name="connsiteX24" fmla="*/ 159134 w 696913"/>
                <a:gd name="connsiteY24" fmla="*/ 112154 h 538163"/>
                <a:gd name="connsiteX25" fmla="*/ 126658 w 696913"/>
                <a:gd name="connsiteY25" fmla="*/ 143037 h 538163"/>
                <a:gd name="connsiteX26" fmla="*/ 159134 w 696913"/>
                <a:gd name="connsiteY26" fmla="*/ 175546 h 538163"/>
                <a:gd name="connsiteX27" fmla="*/ 186739 w 696913"/>
                <a:gd name="connsiteY27" fmla="*/ 159292 h 538163"/>
                <a:gd name="connsiteX28" fmla="*/ 186739 w 696913"/>
                <a:gd name="connsiteY28" fmla="*/ 126783 h 538163"/>
                <a:gd name="connsiteX29" fmla="*/ 159134 w 696913"/>
                <a:gd name="connsiteY29" fmla="*/ 112154 h 538163"/>
                <a:gd name="connsiteX30" fmla="*/ 254939 w 696913"/>
                <a:gd name="connsiteY30" fmla="*/ 0 h 538163"/>
                <a:gd name="connsiteX31" fmla="*/ 496888 w 696913"/>
                <a:gd name="connsiteY31" fmla="*/ 159292 h 538163"/>
                <a:gd name="connsiteX32" fmla="*/ 285792 w 696913"/>
                <a:gd name="connsiteY32" fmla="*/ 349467 h 538163"/>
                <a:gd name="connsiteX33" fmla="*/ 311773 w 696913"/>
                <a:gd name="connsiteY33" fmla="*/ 438865 h 538163"/>
                <a:gd name="connsiteX34" fmla="*/ 254939 w 696913"/>
                <a:gd name="connsiteY34" fmla="*/ 445367 h 538163"/>
                <a:gd name="connsiteX35" fmla="*/ 159134 w 696913"/>
                <a:gd name="connsiteY35" fmla="*/ 429113 h 538163"/>
                <a:gd name="connsiteX36" fmla="*/ 63329 w 696913"/>
                <a:gd name="connsiteY36" fmla="*/ 476250 h 538163"/>
                <a:gd name="connsiteX37" fmla="*/ 92557 w 696913"/>
                <a:gd name="connsiteY37" fmla="*/ 393353 h 538163"/>
                <a:gd name="connsiteX38" fmla="*/ 0 w 696913"/>
                <a:gd name="connsiteY38" fmla="*/ 222684 h 538163"/>
                <a:gd name="connsiteX39" fmla="*/ 254939 w 696913"/>
                <a:gd name="connsiteY39" fmla="*/ 0 h 53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96913" h="538163">
                  <a:moveTo>
                    <a:pt x="578549" y="285905"/>
                  </a:moveTo>
                  <a:cubicBezTo>
                    <a:pt x="565578" y="285905"/>
                    <a:pt x="554228" y="295608"/>
                    <a:pt x="554228" y="310161"/>
                  </a:cubicBezTo>
                  <a:cubicBezTo>
                    <a:pt x="554228" y="323097"/>
                    <a:pt x="565578" y="332800"/>
                    <a:pt x="578549" y="332800"/>
                  </a:cubicBezTo>
                  <a:cubicBezTo>
                    <a:pt x="591521" y="332800"/>
                    <a:pt x="601249" y="323097"/>
                    <a:pt x="601249" y="310161"/>
                  </a:cubicBezTo>
                  <a:cubicBezTo>
                    <a:pt x="601249" y="295608"/>
                    <a:pt x="591521" y="285905"/>
                    <a:pt x="578549" y="285905"/>
                  </a:cubicBezTo>
                  <a:close/>
                  <a:moveTo>
                    <a:pt x="435864" y="285905"/>
                  </a:moveTo>
                  <a:cubicBezTo>
                    <a:pt x="422893" y="285905"/>
                    <a:pt x="411543" y="295608"/>
                    <a:pt x="411543" y="310161"/>
                  </a:cubicBezTo>
                  <a:cubicBezTo>
                    <a:pt x="411543" y="323097"/>
                    <a:pt x="422893" y="332800"/>
                    <a:pt x="435864" y="332800"/>
                  </a:cubicBezTo>
                  <a:cubicBezTo>
                    <a:pt x="448835" y="332800"/>
                    <a:pt x="458564" y="323097"/>
                    <a:pt x="458564" y="310161"/>
                  </a:cubicBezTo>
                  <a:cubicBezTo>
                    <a:pt x="458564" y="295608"/>
                    <a:pt x="448835" y="285905"/>
                    <a:pt x="435864" y="285905"/>
                  </a:cubicBezTo>
                  <a:close/>
                  <a:moveTo>
                    <a:pt x="507207" y="190500"/>
                  </a:moveTo>
                  <a:cubicBezTo>
                    <a:pt x="610978" y="190500"/>
                    <a:pt x="696913" y="261650"/>
                    <a:pt x="696913" y="348970"/>
                  </a:cubicBezTo>
                  <a:cubicBezTo>
                    <a:pt x="696913" y="392630"/>
                    <a:pt x="674213" y="433056"/>
                    <a:pt x="640163" y="462162"/>
                  </a:cubicBezTo>
                  <a:cubicBezTo>
                    <a:pt x="640163" y="462162"/>
                    <a:pt x="640163" y="462162"/>
                    <a:pt x="664485" y="538163"/>
                  </a:cubicBezTo>
                  <a:cubicBezTo>
                    <a:pt x="664485" y="538163"/>
                    <a:pt x="664485" y="538163"/>
                    <a:pt x="578549" y="494503"/>
                  </a:cubicBezTo>
                  <a:cubicBezTo>
                    <a:pt x="555849" y="502588"/>
                    <a:pt x="531528" y="507440"/>
                    <a:pt x="507207" y="507440"/>
                  </a:cubicBezTo>
                  <a:cubicBezTo>
                    <a:pt x="401814" y="507440"/>
                    <a:pt x="317500" y="436290"/>
                    <a:pt x="317500" y="348970"/>
                  </a:cubicBezTo>
                  <a:cubicBezTo>
                    <a:pt x="317500" y="261650"/>
                    <a:pt x="401814" y="190500"/>
                    <a:pt x="507207" y="190500"/>
                  </a:cubicBezTo>
                  <a:close/>
                  <a:moveTo>
                    <a:pt x="349121" y="112154"/>
                  </a:moveTo>
                  <a:cubicBezTo>
                    <a:pt x="331259" y="112154"/>
                    <a:pt x="318268" y="125158"/>
                    <a:pt x="318268" y="143037"/>
                  </a:cubicBezTo>
                  <a:cubicBezTo>
                    <a:pt x="318268" y="160917"/>
                    <a:pt x="331259" y="175546"/>
                    <a:pt x="349121" y="175546"/>
                  </a:cubicBezTo>
                  <a:cubicBezTo>
                    <a:pt x="360488" y="175546"/>
                    <a:pt x="371854" y="169044"/>
                    <a:pt x="376726" y="159292"/>
                  </a:cubicBezTo>
                  <a:cubicBezTo>
                    <a:pt x="381597" y="149539"/>
                    <a:pt x="381597" y="136536"/>
                    <a:pt x="376726" y="126783"/>
                  </a:cubicBezTo>
                  <a:cubicBezTo>
                    <a:pt x="371854" y="117030"/>
                    <a:pt x="360488" y="112154"/>
                    <a:pt x="349121" y="112154"/>
                  </a:cubicBezTo>
                  <a:close/>
                  <a:moveTo>
                    <a:pt x="159134" y="112154"/>
                  </a:moveTo>
                  <a:cubicBezTo>
                    <a:pt x="141272" y="112154"/>
                    <a:pt x="126658" y="125158"/>
                    <a:pt x="126658" y="143037"/>
                  </a:cubicBezTo>
                  <a:cubicBezTo>
                    <a:pt x="126658" y="160917"/>
                    <a:pt x="141272" y="175546"/>
                    <a:pt x="159134" y="175546"/>
                  </a:cubicBezTo>
                  <a:cubicBezTo>
                    <a:pt x="170501" y="175546"/>
                    <a:pt x="180244" y="169044"/>
                    <a:pt x="186739" y="159292"/>
                  </a:cubicBezTo>
                  <a:cubicBezTo>
                    <a:pt x="191610" y="149539"/>
                    <a:pt x="191610" y="136536"/>
                    <a:pt x="186739" y="126783"/>
                  </a:cubicBezTo>
                  <a:cubicBezTo>
                    <a:pt x="180244" y="117030"/>
                    <a:pt x="170501" y="112154"/>
                    <a:pt x="159134" y="112154"/>
                  </a:cubicBezTo>
                  <a:close/>
                  <a:moveTo>
                    <a:pt x="254939" y="0"/>
                  </a:moveTo>
                  <a:cubicBezTo>
                    <a:pt x="368607" y="0"/>
                    <a:pt x="466036" y="66642"/>
                    <a:pt x="496888" y="159292"/>
                  </a:cubicBezTo>
                  <a:cubicBezTo>
                    <a:pt x="379973" y="164168"/>
                    <a:pt x="285792" y="247065"/>
                    <a:pt x="285792" y="349467"/>
                  </a:cubicBezTo>
                  <a:cubicBezTo>
                    <a:pt x="285792" y="381975"/>
                    <a:pt x="295535" y="412859"/>
                    <a:pt x="311773" y="438865"/>
                  </a:cubicBezTo>
                  <a:cubicBezTo>
                    <a:pt x="292287" y="442116"/>
                    <a:pt x="272801" y="445367"/>
                    <a:pt x="254939" y="445367"/>
                  </a:cubicBezTo>
                  <a:cubicBezTo>
                    <a:pt x="222463" y="445367"/>
                    <a:pt x="189986" y="438865"/>
                    <a:pt x="159134" y="429113"/>
                  </a:cubicBezTo>
                  <a:cubicBezTo>
                    <a:pt x="159134" y="429113"/>
                    <a:pt x="159134" y="429113"/>
                    <a:pt x="63329" y="476250"/>
                  </a:cubicBezTo>
                  <a:cubicBezTo>
                    <a:pt x="63329" y="476250"/>
                    <a:pt x="63329" y="476250"/>
                    <a:pt x="92557" y="393353"/>
                  </a:cubicBezTo>
                  <a:cubicBezTo>
                    <a:pt x="35724" y="352718"/>
                    <a:pt x="0" y="290952"/>
                    <a:pt x="0" y="222684"/>
                  </a:cubicBezTo>
                  <a:cubicBezTo>
                    <a:pt x="0" y="99151"/>
                    <a:pt x="113667" y="0"/>
                    <a:pt x="2549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IconShape">
              <a:extLst>
                <a:ext uri="{FF2B5EF4-FFF2-40B4-BE49-F238E27FC236}">
                  <a16:creationId xmlns:a16="http://schemas.microsoft.com/office/drawing/2014/main" xmlns="" id="{634A006F-2428-427D-8809-EE80AEC5093C}"/>
                </a:ext>
              </a:extLst>
            </p:cNvPr>
            <p:cNvSpPr/>
            <p:nvPr/>
          </p:nvSpPr>
          <p:spPr bwMode="auto">
            <a:xfrm>
              <a:off x="6597172" y="3609109"/>
              <a:ext cx="166235" cy="196917"/>
            </a:xfrm>
            <a:custGeom>
              <a:avLst/>
              <a:gdLst>
                <a:gd name="T0" fmla="*/ 168 w 355"/>
                <a:gd name="T1" fmla="*/ 1 h 421"/>
                <a:gd name="T2" fmla="*/ 315 w 355"/>
                <a:gd name="T3" fmla="*/ 115 h 421"/>
                <a:gd name="T4" fmla="*/ 315 w 355"/>
                <a:gd name="T5" fmla="*/ 151 h 421"/>
                <a:gd name="T6" fmla="*/ 322 w 355"/>
                <a:gd name="T7" fmla="*/ 206 h 421"/>
                <a:gd name="T8" fmla="*/ 322 w 355"/>
                <a:gd name="T9" fmla="*/ 207 h 421"/>
                <a:gd name="T10" fmla="*/ 323 w 355"/>
                <a:gd name="T11" fmla="*/ 207 h 421"/>
                <a:gd name="T12" fmla="*/ 342 w 355"/>
                <a:gd name="T13" fmla="*/ 239 h 421"/>
                <a:gd name="T14" fmla="*/ 352 w 355"/>
                <a:gd name="T15" fmla="*/ 279 h 421"/>
                <a:gd name="T16" fmla="*/ 345 w 355"/>
                <a:gd name="T17" fmla="*/ 320 h 421"/>
                <a:gd name="T18" fmla="*/ 342 w 355"/>
                <a:gd name="T19" fmla="*/ 322 h 421"/>
                <a:gd name="T20" fmla="*/ 315 w 355"/>
                <a:gd name="T21" fmla="*/ 302 h 421"/>
                <a:gd name="T22" fmla="*/ 307 w 355"/>
                <a:gd name="T23" fmla="*/ 293 h 421"/>
                <a:gd name="T24" fmla="*/ 291 w 355"/>
                <a:gd name="T25" fmla="*/ 333 h 421"/>
                <a:gd name="T26" fmla="*/ 281 w 355"/>
                <a:gd name="T27" fmla="*/ 346 h 421"/>
                <a:gd name="T28" fmla="*/ 291 w 355"/>
                <a:gd name="T29" fmla="*/ 350 h 421"/>
                <a:gd name="T30" fmla="*/ 314 w 355"/>
                <a:gd name="T31" fmla="*/ 366 h 421"/>
                <a:gd name="T32" fmla="*/ 319 w 355"/>
                <a:gd name="T33" fmla="*/ 374 h 421"/>
                <a:gd name="T34" fmla="*/ 273 w 355"/>
                <a:gd name="T35" fmla="*/ 413 h 421"/>
                <a:gd name="T36" fmla="*/ 206 w 355"/>
                <a:gd name="T37" fmla="*/ 399 h 421"/>
                <a:gd name="T38" fmla="*/ 185 w 355"/>
                <a:gd name="T39" fmla="*/ 386 h 421"/>
                <a:gd name="T40" fmla="*/ 171 w 355"/>
                <a:gd name="T41" fmla="*/ 386 h 421"/>
                <a:gd name="T42" fmla="*/ 63 w 355"/>
                <a:gd name="T43" fmla="*/ 409 h 421"/>
                <a:gd name="T44" fmla="*/ 35 w 355"/>
                <a:gd name="T45" fmla="*/ 380 h 421"/>
                <a:gd name="T46" fmla="*/ 61 w 355"/>
                <a:gd name="T47" fmla="*/ 353 h 421"/>
                <a:gd name="T48" fmla="*/ 77 w 355"/>
                <a:gd name="T49" fmla="*/ 346 h 421"/>
                <a:gd name="T50" fmla="*/ 54 w 355"/>
                <a:gd name="T51" fmla="*/ 314 h 421"/>
                <a:gd name="T52" fmla="*/ 48 w 355"/>
                <a:gd name="T53" fmla="*/ 290 h 421"/>
                <a:gd name="T54" fmla="*/ 10 w 355"/>
                <a:gd name="T55" fmla="*/ 314 h 421"/>
                <a:gd name="T56" fmla="*/ 3 w 355"/>
                <a:gd name="T57" fmla="*/ 303 h 421"/>
                <a:gd name="T58" fmla="*/ 5 w 355"/>
                <a:gd name="T59" fmla="*/ 264 h 421"/>
                <a:gd name="T60" fmla="*/ 28 w 355"/>
                <a:gd name="T61" fmla="*/ 212 h 421"/>
                <a:gd name="T62" fmla="*/ 40 w 355"/>
                <a:gd name="T63" fmla="*/ 198 h 421"/>
                <a:gd name="T64" fmla="*/ 39 w 355"/>
                <a:gd name="T65" fmla="*/ 162 h 421"/>
                <a:gd name="T66" fmla="*/ 46 w 355"/>
                <a:gd name="T67" fmla="*/ 148 h 421"/>
                <a:gd name="T68" fmla="*/ 45 w 355"/>
                <a:gd name="T69" fmla="*/ 138 h 421"/>
                <a:gd name="T70" fmla="*/ 52 w 355"/>
                <a:gd name="T71" fmla="*/ 92 h 421"/>
                <a:gd name="T72" fmla="*/ 128 w 355"/>
                <a:gd name="T73" fmla="*/ 11 h 421"/>
                <a:gd name="T74" fmla="*/ 157 w 355"/>
                <a:gd name="T75" fmla="*/ 3 h 421"/>
                <a:gd name="T76" fmla="*/ 168 w 355"/>
                <a:gd name="T77" fmla="*/ 1 h 421"/>
                <a:gd name="T78" fmla="*/ 168 w 355"/>
                <a:gd name="T79" fmla="*/ 1 h 421"/>
                <a:gd name="T80" fmla="*/ 168 w 355"/>
                <a:gd name="T81" fmla="*/ 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5" h="421">
                  <a:moveTo>
                    <a:pt x="168" y="1"/>
                  </a:moveTo>
                  <a:cubicBezTo>
                    <a:pt x="255" y="0"/>
                    <a:pt x="299" y="46"/>
                    <a:pt x="315" y="115"/>
                  </a:cubicBezTo>
                  <a:cubicBezTo>
                    <a:pt x="317" y="126"/>
                    <a:pt x="315" y="140"/>
                    <a:pt x="315" y="151"/>
                  </a:cubicBezTo>
                  <a:cubicBezTo>
                    <a:pt x="334" y="155"/>
                    <a:pt x="339" y="195"/>
                    <a:pt x="322" y="206"/>
                  </a:cubicBezTo>
                  <a:cubicBezTo>
                    <a:pt x="322" y="207"/>
                    <a:pt x="322" y="207"/>
                    <a:pt x="322" y="207"/>
                  </a:cubicBezTo>
                  <a:cubicBezTo>
                    <a:pt x="323" y="207"/>
                    <a:pt x="323" y="207"/>
                    <a:pt x="323" y="207"/>
                  </a:cubicBezTo>
                  <a:cubicBezTo>
                    <a:pt x="329" y="217"/>
                    <a:pt x="337" y="227"/>
                    <a:pt x="342" y="239"/>
                  </a:cubicBezTo>
                  <a:cubicBezTo>
                    <a:pt x="347" y="251"/>
                    <a:pt x="348" y="264"/>
                    <a:pt x="352" y="279"/>
                  </a:cubicBezTo>
                  <a:cubicBezTo>
                    <a:pt x="355" y="291"/>
                    <a:pt x="350" y="316"/>
                    <a:pt x="345" y="320"/>
                  </a:cubicBezTo>
                  <a:cubicBezTo>
                    <a:pt x="344" y="321"/>
                    <a:pt x="343" y="321"/>
                    <a:pt x="342" y="322"/>
                  </a:cubicBezTo>
                  <a:cubicBezTo>
                    <a:pt x="332" y="319"/>
                    <a:pt x="320" y="309"/>
                    <a:pt x="315" y="302"/>
                  </a:cubicBezTo>
                  <a:cubicBezTo>
                    <a:pt x="312" y="299"/>
                    <a:pt x="311" y="295"/>
                    <a:pt x="307" y="293"/>
                  </a:cubicBezTo>
                  <a:cubicBezTo>
                    <a:pt x="307" y="309"/>
                    <a:pt x="298" y="323"/>
                    <a:pt x="291" y="333"/>
                  </a:cubicBezTo>
                  <a:cubicBezTo>
                    <a:pt x="289" y="337"/>
                    <a:pt x="281" y="343"/>
                    <a:pt x="281" y="346"/>
                  </a:cubicBezTo>
                  <a:cubicBezTo>
                    <a:pt x="284" y="348"/>
                    <a:pt x="287" y="349"/>
                    <a:pt x="291" y="350"/>
                  </a:cubicBezTo>
                  <a:cubicBezTo>
                    <a:pt x="298" y="353"/>
                    <a:pt x="309" y="360"/>
                    <a:pt x="314" y="366"/>
                  </a:cubicBezTo>
                  <a:cubicBezTo>
                    <a:pt x="316" y="368"/>
                    <a:pt x="318" y="371"/>
                    <a:pt x="319" y="374"/>
                  </a:cubicBezTo>
                  <a:cubicBezTo>
                    <a:pt x="331" y="402"/>
                    <a:pt x="293" y="409"/>
                    <a:pt x="273" y="413"/>
                  </a:cubicBezTo>
                  <a:cubicBezTo>
                    <a:pt x="254" y="418"/>
                    <a:pt x="217" y="406"/>
                    <a:pt x="206" y="399"/>
                  </a:cubicBezTo>
                  <a:cubicBezTo>
                    <a:pt x="200" y="396"/>
                    <a:pt x="194" y="386"/>
                    <a:pt x="185" y="386"/>
                  </a:cubicBezTo>
                  <a:cubicBezTo>
                    <a:pt x="183" y="387"/>
                    <a:pt x="175" y="386"/>
                    <a:pt x="171" y="386"/>
                  </a:cubicBezTo>
                  <a:cubicBezTo>
                    <a:pt x="158" y="410"/>
                    <a:pt x="96" y="421"/>
                    <a:pt x="63" y="409"/>
                  </a:cubicBezTo>
                  <a:cubicBezTo>
                    <a:pt x="53" y="405"/>
                    <a:pt x="31" y="396"/>
                    <a:pt x="35" y="380"/>
                  </a:cubicBezTo>
                  <a:cubicBezTo>
                    <a:pt x="38" y="366"/>
                    <a:pt x="50" y="359"/>
                    <a:pt x="61" y="353"/>
                  </a:cubicBezTo>
                  <a:cubicBezTo>
                    <a:pt x="65" y="351"/>
                    <a:pt x="74" y="350"/>
                    <a:pt x="77" y="346"/>
                  </a:cubicBezTo>
                  <a:cubicBezTo>
                    <a:pt x="67" y="339"/>
                    <a:pt x="59" y="325"/>
                    <a:pt x="54" y="314"/>
                  </a:cubicBezTo>
                  <a:cubicBezTo>
                    <a:pt x="52" y="308"/>
                    <a:pt x="51" y="295"/>
                    <a:pt x="48" y="290"/>
                  </a:cubicBezTo>
                  <a:cubicBezTo>
                    <a:pt x="42" y="299"/>
                    <a:pt x="24" y="317"/>
                    <a:pt x="10" y="314"/>
                  </a:cubicBezTo>
                  <a:cubicBezTo>
                    <a:pt x="7" y="311"/>
                    <a:pt x="4" y="308"/>
                    <a:pt x="3" y="303"/>
                  </a:cubicBezTo>
                  <a:cubicBezTo>
                    <a:pt x="0" y="292"/>
                    <a:pt x="2" y="274"/>
                    <a:pt x="5" y="264"/>
                  </a:cubicBezTo>
                  <a:cubicBezTo>
                    <a:pt x="11" y="243"/>
                    <a:pt x="17" y="227"/>
                    <a:pt x="28" y="212"/>
                  </a:cubicBezTo>
                  <a:cubicBezTo>
                    <a:pt x="31" y="207"/>
                    <a:pt x="36" y="203"/>
                    <a:pt x="40" y="198"/>
                  </a:cubicBezTo>
                  <a:cubicBezTo>
                    <a:pt x="33" y="191"/>
                    <a:pt x="35" y="171"/>
                    <a:pt x="39" y="162"/>
                  </a:cubicBezTo>
                  <a:cubicBezTo>
                    <a:pt x="42" y="157"/>
                    <a:pt x="46" y="157"/>
                    <a:pt x="46" y="148"/>
                  </a:cubicBezTo>
                  <a:cubicBezTo>
                    <a:pt x="45" y="145"/>
                    <a:pt x="46" y="141"/>
                    <a:pt x="45" y="138"/>
                  </a:cubicBezTo>
                  <a:cubicBezTo>
                    <a:pt x="42" y="123"/>
                    <a:pt x="48" y="104"/>
                    <a:pt x="52" y="92"/>
                  </a:cubicBezTo>
                  <a:cubicBezTo>
                    <a:pt x="66" y="53"/>
                    <a:pt x="91" y="26"/>
                    <a:pt x="128" y="11"/>
                  </a:cubicBezTo>
                  <a:cubicBezTo>
                    <a:pt x="137" y="7"/>
                    <a:pt x="147" y="5"/>
                    <a:pt x="157" y="3"/>
                  </a:cubicBezTo>
                  <a:cubicBezTo>
                    <a:pt x="161" y="2"/>
                    <a:pt x="166" y="3"/>
                    <a:pt x="168" y="1"/>
                  </a:cubicBezTo>
                  <a:close/>
                  <a:moveTo>
                    <a:pt x="168" y="1"/>
                  </a:moveTo>
                  <a:cubicBezTo>
                    <a:pt x="168" y="1"/>
                    <a:pt x="168" y="1"/>
                    <a:pt x="16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280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600" dirty="0"/>
              <a:t>Thanks.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en-US" altLang="zh-CN" sz="2000" b="0" dirty="0"/>
              <a:t>And Your Slogan Here.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864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077B53-CCF1-4850-AC78-9F87FCDC43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7781" y="1246069"/>
            <a:ext cx="10852558" cy="4870150"/>
            <a:chOff x="697781" y="1246073"/>
            <a:chExt cx="10852558" cy="4870150"/>
          </a:xfrm>
        </p:grpSpPr>
        <p:grpSp>
          <p:nvGrpSpPr>
            <p:cNvPr id="6" name="íṥḷíďe">
              <a:extLst>
                <a:ext uri="{FF2B5EF4-FFF2-40B4-BE49-F238E27FC236}">
                  <a16:creationId xmlns:a16="http://schemas.microsoft.com/office/drawing/2014/main" xmlns="" id="{DE5F77BD-637D-4D1F-8FD9-6E65F0E28B86}"/>
                </a:ext>
              </a:extLst>
            </p:cNvPr>
            <p:cNvGrpSpPr/>
            <p:nvPr/>
          </p:nvGrpSpPr>
          <p:grpSpPr>
            <a:xfrm>
              <a:off x="697781" y="1844824"/>
              <a:ext cx="4058081" cy="4271399"/>
              <a:chOff x="697781" y="1495347"/>
              <a:chExt cx="4390107" cy="4620870"/>
            </a:xfrm>
          </p:grpSpPr>
          <p:sp>
            <p:nvSpPr>
              <p:cNvPr id="28" name="íṥļíḋé">
                <a:extLst>
                  <a:ext uri="{FF2B5EF4-FFF2-40B4-BE49-F238E27FC236}">
                    <a16:creationId xmlns:a16="http://schemas.microsoft.com/office/drawing/2014/main" xmlns="" id="{657CD59D-5CEC-43F1-8B53-A5E75528920C}"/>
                  </a:ext>
                </a:extLst>
              </p:cNvPr>
              <p:cNvSpPr/>
              <p:nvPr/>
            </p:nvSpPr>
            <p:spPr bwMode="auto">
              <a:xfrm rot="10800000" flipH="1">
                <a:off x="884993" y="5273504"/>
                <a:ext cx="4127442" cy="777171"/>
              </a:xfrm>
              <a:prstGeom prst="line">
                <a:avLst/>
              </a:prstGeom>
              <a:noFill/>
              <a:ln w="6350">
                <a:solidFill>
                  <a:schemeClr val="accent1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ş1ïďé">
                <a:extLst>
                  <a:ext uri="{FF2B5EF4-FFF2-40B4-BE49-F238E27FC236}">
                    <a16:creationId xmlns:a16="http://schemas.microsoft.com/office/drawing/2014/main" xmlns="" id="{299B73DE-9A58-4E03-B911-D2A9D20D197E}"/>
                  </a:ext>
                </a:extLst>
              </p:cNvPr>
              <p:cNvSpPr/>
              <p:nvPr/>
            </p:nvSpPr>
            <p:spPr bwMode="auto">
              <a:xfrm rot="10800000" flipH="1">
                <a:off x="739904" y="6064720"/>
                <a:ext cx="70204" cy="14045"/>
              </a:xfrm>
              <a:prstGeom prst="line">
                <a:avLst/>
              </a:prstGeom>
              <a:noFill/>
              <a:ln w="6350">
                <a:solidFill>
                  <a:schemeClr val="accent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$ḻïḓê">
                <a:extLst>
                  <a:ext uri="{FF2B5EF4-FFF2-40B4-BE49-F238E27FC236}">
                    <a16:creationId xmlns:a16="http://schemas.microsoft.com/office/drawing/2014/main" xmlns="" id="{6880E0B9-81E2-45D1-AD2C-0AC57CE96D6C}"/>
                  </a:ext>
                </a:extLst>
              </p:cNvPr>
              <p:cNvSpPr/>
              <p:nvPr/>
            </p:nvSpPr>
            <p:spPr bwMode="auto">
              <a:xfrm rot="10800000" flipH="1">
                <a:off x="805428" y="1503864"/>
                <a:ext cx="2092088" cy="4439128"/>
              </a:xfrm>
              <a:prstGeom prst="line">
                <a:avLst/>
              </a:prstGeom>
              <a:noFill/>
              <a:ln w="6350">
                <a:solidFill>
                  <a:schemeClr val="accent1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ślîdê">
                <a:extLst>
                  <a:ext uri="{FF2B5EF4-FFF2-40B4-BE49-F238E27FC236}">
                    <a16:creationId xmlns:a16="http://schemas.microsoft.com/office/drawing/2014/main" xmlns="" id="{1C67DBE1-0070-4F2C-AB77-A3CC50B7499B}"/>
                  </a:ext>
                </a:extLst>
              </p:cNvPr>
              <p:cNvSpPr/>
              <p:nvPr/>
            </p:nvSpPr>
            <p:spPr bwMode="auto">
              <a:xfrm rot="10800000" flipH="1">
                <a:off x="744584" y="6008537"/>
                <a:ext cx="28082" cy="70226"/>
              </a:xfrm>
              <a:prstGeom prst="line">
                <a:avLst/>
              </a:prstGeom>
              <a:noFill/>
              <a:ln w="6350">
                <a:solidFill>
                  <a:schemeClr val="accent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şḷïḑè">
                <a:extLst>
                  <a:ext uri="{FF2B5EF4-FFF2-40B4-BE49-F238E27FC236}">
                    <a16:creationId xmlns:a16="http://schemas.microsoft.com/office/drawing/2014/main" xmlns="" id="{BE59259C-C027-40BD-9756-0EF6255359BB}"/>
                  </a:ext>
                </a:extLst>
              </p:cNvPr>
              <p:cNvSpPr/>
              <p:nvPr/>
            </p:nvSpPr>
            <p:spPr bwMode="auto">
              <a:xfrm rot="10800000" flipH="1">
                <a:off x="2841353" y="4402704"/>
                <a:ext cx="56163" cy="42136"/>
              </a:xfrm>
              <a:prstGeom prst="line">
                <a:avLst/>
              </a:prstGeom>
              <a:noFill/>
              <a:ln w="6350">
                <a:solidFill>
                  <a:schemeClr val="accent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śḻîḋê">
                <a:extLst>
                  <a:ext uri="{FF2B5EF4-FFF2-40B4-BE49-F238E27FC236}">
                    <a16:creationId xmlns:a16="http://schemas.microsoft.com/office/drawing/2014/main" xmlns="" id="{FA105F00-F49E-4765-9269-1FCB090EAABD}"/>
                  </a:ext>
                </a:extLst>
              </p:cNvPr>
              <p:cNvSpPr/>
              <p:nvPr/>
            </p:nvSpPr>
            <p:spPr bwMode="auto">
              <a:xfrm rot="10800000" flipH="1">
                <a:off x="861591" y="5207958"/>
                <a:ext cx="999590" cy="777172"/>
              </a:xfrm>
              <a:prstGeom prst="line">
                <a:avLst/>
              </a:prstGeom>
              <a:noFill/>
              <a:ln w="6350">
                <a:solidFill>
                  <a:schemeClr val="accent1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ṩlïḓè">
                <a:extLst>
                  <a:ext uri="{FF2B5EF4-FFF2-40B4-BE49-F238E27FC236}">
                    <a16:creationId xmlns:a16="http://schemas.microsoft.com/office/drawing/2014/main" xmlns="" id="{057A13BD-27A1-4803-B28F-331A17924A15}"/>
                  </a:ext>
                </a:extLst>
              </p:cNvPr>
              <p:cNvSpPr/>
              <p:nvPr/>
            </p:nvSpPr>
            <p:spPr bwMode="auto">
              <a:xfrm rot="10800000" flipH="1">
                <a:off x="744584" y="6031948"/>
                <a:ext cx="56163" cy="46817"/>
              </a:xfrm>
              <a:prstGeom prst="line">
                <a:avLst/>
              </a:prstGeom>
              <a:noFill/>
              <a:ln w="6350">
                <a:solidFill>
                  <a:schemeClr val="accent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1ïḍé">
                <a:extLst>
                  <a:ext uri="{FF2B5EF4-FFF2-40B4-BE49-F238E27FC236}">
                    <a16:creationId xmlns:a16="http://schemas.microsoft.com/office/drawing/2014/main" xmlns="" id="{6BFB8BEC-3A0D-4185-BFB9-3E4125C7CA98}"/>
                  </a:ext>
                </a:extLst>
              </p:cNvPr>
              <p:cNvSpPr/>
              <p:nvPr/>
            </p:nvSpPr>
            <p:spPr bwMode="auto">
              <a:xfrm>
                <a:off x="2906875" y="1495347"/>
                <a:ext cx="2181013" cy="3778159"/>
              </a:xfrm>
              <a:custGeom>
                <a:avLst/>
                <a:gdLst>
                  <a:gd name="T0" fmla="*/ 739775 w 21540"/>
                  <a:gd name="T1" fmla="*/ 1281113 h 21600"/>
                  <a:gd name="T2" fmla="*/ 0 w 21540"/>
                  <a:gd name="T3" fmla="*/ 990253 h 21600"/>
                  <a:gd name="T4" fmla="*/ 3744 w 21540"/>
                  <a:gd name="T5" fmla="*/ 0 h 21600"/>
                  <a:gd name="T6" fmla="*/ 739775 w 21540"/>
                  <a:gd name="T7" fmla="*/ 128111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de">
                <a:extLst>
                  <a:ext uri="{FF2B5EF4-FFF2-40B4-BE49-F238E27FC236}">
                    <a16:creationId xmlns:a16="http://schemas.microsoft.com/office/drawing/2014/main" xmlns="" id="{82DE09B3-C068-45BC-AFD9-82C31E3A6FA6}"/>
                  </a:ext>
                </a:extLst>
              </p:cNvPr>
              <p:cNvSpPr/>
              <p:nvPr/>
            </p:nvSpPr>
            <p:spPr bwMode="auto">
              <a:xfrm>
                <a:off x="2532452" y="2244422"/>
                <a:ext cx="1815951" cy="3146125"/>
              </a:xfrm>
              <a:custGeom>
                <a:avLst/>
                <a:gdLst>
                  <a:gd name="T0" fmla="*/ 615950 w 21540"/>
                  <a:gd name="T1" fmla="*/ 1066800 h 21600"/>
                  <a:gd name="T2" fmla="*/ 0 w 21540"/>
                  <a:gd name="T3" fmla="*/ 824597 h 21600"/>
                  <a:gd name="T4" fmla="*/ 3117 w 21540"/>
                  <a:gd name="T5" fmla="*/ 0 h 21600"/>
                  <a:gd name="T6" fmla="*/ 615950 w 21540"/>
                  <a:gd name="T7" fmla="*/ 10668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chemeClr val="bg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ŝľîḓe">
                <a:extLst>
                  <a:ext uri="{FF2B5EF4-FFF2-40B4-BE49-F238E27FC236}">
                    <a16:creationId xmlns:a16="http://schemas.microsoft.com/office/drawing/2014/main" xmlns="" id="{AE4CFB88-B575-470A-B7BF-8C1E4A0F0234}"/>
                  </a:ext>
                </a:extLst>
              </p:cNvPr>
              <p:cNvSpPr/>
              <p:nvPr/>
            </p:nvSpPr>
            <p:spPr bwMode="auto">
              <a:xfrm>
                <a:off x="2195473" y="3030954"/>
                <a:ext cx="1455571" cy="2518772"/>
              </a:xfrm>
              <a:custGeom>
                <a:avLst/>
                <a:gdLst>
                  <a:gd name="T0" fmla="*/ 493713 w 21540"/>
                  <a:gd name="T1" fmla="*/ 854075 h 21600"/>
                  <a:gd name="T2" fmla="*/ 0 w 21540"/>
                  <a:gd name="T3" fmla="*/ 660168 h 21600"/>
                  <a:gd name="T4" fmla="*/ 2498 w 21540"/>
                  <a:gd name="T5" fmla="*/ 0 h 21600"/>
                  <a:gd name="T6" fmla="*/ 493713 w 21540"/>
                  <a:gd name="T7" fmla="*/ 85407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solidFill>
                <a:schemeClr val="accent2"/>
              </a:solidFill>
              <a:ln w="25400" cap="flat">
                <a:solidFill>
                  <a:schemeClr val="bg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şľîḍé">
                <a:extLst>
                  <a:ext uri="{FF2B5EF4-FFF2-40B4-BE49-F238E27FC236}">
                    <a16:creationId xmlns:a16="http://schemas.microsoft.com/office/drawing/2014/main" xmlns="" id="{EBC5DA5D-2D21-4594-8334-99F27047D978}"/>
                  </a:ext>
                </a:extLst>
              </p:cNvPr>
              <p:cNvSpPr/>
              <p:nvPr/>
            </p:nvSpPr>
            <p:spPr bwMode="auto">
              <a:xfrm>
                <a:off x="1821049" y="3780032"/>
                <a:ext cx="1090508" cy="1886739"/>
              </a:xfrm>
              <a:custGeom>
                <a:avLst/>
                <a:gdLst>
                  <a:gd name="T0" fmla="*/ 369888 w 21540"/>
                  <a:gd name="T1" fmla="*/ 639763 h 21600"/>
                  <a:gd name="T2" fmla="*/ 0 w 21540"/>
                  <a:gd name="T3" fmla="*/ 494483 h 21600"/>
                  <a:gd name="T4" fmla="*/ 1872 w 21540"/>
                  <a:gd name="T5" fmla="*/ 0 h 21600"/>
                  <a:gd name="T6" fmla="*/ 369888 w 21540"/>
                  <a:gd name="T7" fmla="*/ 6397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bg1"/>
                </a:solidFill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ḻïďè">
                <a:extLst>
                  <a:ext uri="{FF2B5EF4-FFF2-40B4-BE49-F238E27FC236}">
                    <a16:creationId xmlns:a16="http://schemas.microsoft.com/office/drawing/2014/main" xmlns="" id="{A2042AFE-ACC2-4C36-9946-F5E76BFBE656}"/>
                  </a:ext>
                </a:extLst>
              </p:cNvPr>
              <p:cNvSpPr/>
              <p:nvPr/>
            </p:nvSpPr>
            <p:spPr bwMode="auto">
              <a:xfrm>
                <a:off x="697781" y="6027263"/>
                <a:ext cx="88927" cy="88954"/>
              </a:xfrm>
              <a:custGeom>
                <a:avLst/>
                <a:gdLst>
                  <a:gd name="T0" fmla="*/ 30163 w 21598"/>
                  <a:gd name="T1" fmla="*/ 15081 h 21598"/>
                  <a:gd name="T2" fmla="*/ 29015 w 21598"/>
                  <a:gd name="T3" fmla="*/ 9309 h 21598"/>
                  <a:gd name="T4" fmla="*/ 25746 w 21598"/>
                  <a:gd name="T5" fmla="*/ 4417 h 21598"/>
                  <a:gd name="T6" fmla="*/ 20854 w 21598"/>
                  <a:gd name="T7" fmla="*/ 1148 h 21598"/>
                  <a:gd name="T8" fmla="*/ 15081 w 21598"/>
                  <a:gd name="T9" fmla="*/ 0 h 21598"/>
                  <a:gd name="T10" fmla="*/ 9309 w 21598"/>
                  <a:gd name="T11" fmla="*/ 1148 h 21598"/>
                  <a:gd name="T12" fmla="*/ 4417 w 21598"/>
                  <a:gd name="T13" fmla="*/ 4417 h 21598"/>
                  <a:gd name="T14" fmla="*/ 1148 w 21598"/>
                  <a:gd name="T15" fmla="*/ 9309 h 21598"/>
                  <a:gd name="T16" fmla="*/ 0 w 21598"/>
                  <a:gd name="T17" fmla="*/ 15081 h 21598"/>
                  <a:gd name="T18" fmla="*/ 1148 w 21598"/>
                  <a:gd name="T19" fmla="*/ 20854 h 21598"/>
                  <a:gd name="T20" fmla="*/ 4417 w 21598"/>
                  <a:gd name="T21" fmla="*/ 25746 h 21598"/>
                  <a:gd name="T22" fmla="*/ 9309 w 21598"/>
                  <a:gd name="T23" fmla="*/ 29015 h 21598"/>
                  <a:gd name="T24" fmla="*/ 15081 w 21598"/>
                  <a:gd name="T25" fmla="*/ 30163 h 21598"/>
                  <a:gd name="T26" fmla="*/ 20854 w 21598"/>
                  <a:gd name="T27" fmla="*/ 29015 h 21598"/>
                  <a:gd name="T28" fmla="*/ 25746 w 21598"/>
                  <a:gd name="T29" fmla="*/ 25746 h 21598"/>
                  <a:gd name="T30" fmla="*/ 29015 w 21598"/>
                  <a:gd name="T31" fmla="*/ 20854 h 21598"/>
                  <a:gd name="T32" fmla="*/ 30163 w 21598"/>
                  <a:gd name="T33" fmla="*/ 15081 h 21598"/>
                  <a:gd name="T34" fmla="*/ 30163 w 21598"/>
                  <a:gd name="T35" fmla="*/ 15081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ṥļïḓe">
                <a:extLst>
                  <a:ext uri="{FF2B5EF4-FFF2-40B4-BE49-F238E27FC236}">
                    <a16:creationId xmlns:a16="http://schemas.microsoft.com/office/drawing/2014/main" xmlns="" id="{FB18A04B-6A79-4CFB-8834-91E44F441A8D}"/>
                  </a:ext>
                </a:extLst>
              </p:cNvPr>
              <p:cNvSpPr txBox="1"/>
              <p:nvPr/>
            </p:nvSpPr>
            <p:spPr bwMode="auto">
              <a:xfrm>
                <a:off x="1894196" y="4514469"/>
                <a:ext cx="705515" cy="512043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noAutofit/>
              </a:bodyPr>
              <a:lstStyle/>
              <a:p>
                <a:pPr algn="ctr" defTabSz="914378">
                  <a:spcBef>
                    <a:spcPct val="50000"/>
                  </a:spcBef>
                  <a:defRPr/>
                </a:pPr>
                <a:r>
                  <a:rPr lang="zh-CN" altLang="zh-CN" sz="3400" kern="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41" name="ïṧļiḑè">
                <a:extLst>
                  <a:ext uri="{FF2B5EF4-FFF2-40B4-BE49-F238E27FC236}">
                    <a16:creationId xmlns:a16="http://schemas.microsoft.com/office/drawing/2014/main" xmlns="" id="{3F3665B7-2BA0-4058-8A56-52CA2F24A7E6}"/>
                  </a:ext>
                </a:extLst>
              </p:cNvPr>
              <p:cNvSpPr txBox="1"/>
              <p:nvPr/>
            </p:nvSpPr>
            <p:spPr bwMode="auto">
              <a:xfrm>
                <a:off x="2507319" y="4028771"/>
                <a:ext cx="705515" cy="512043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noAutofit/>
              </a:bodyPr>
              <a:lstStyle/>
              <a:p>
                <a:pPr algn="ctr" defTabSz="914378">
                  <a:spcBef>
                    <a:spcPct val="50000"/>
                  </a:spcBef>
                  <a:defRPr/>
                </a:pPr>
                <a:r>
                  <a:rPr lang="en-US" altLang="zh-CN" sz="3400" kern="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42" name="işlïḑé">
                <a:extLst>
                  <a:ext uri="{FF2B5EF4-FFF2-40B4-BE49-F238E27FC236}">
                    <a16:creationId xmlns:a16="http://schemas.microsoft.com/office/drawing/2014/main" xmlns="" id="{3E21AFC7-1695-474D-8E93-7EE59420BF8B}"/>
                  </a:ext>
                </a:extLst>
              </p:cNvPr>
              <p:cNvSpPr txBox="1"/>
              <p:nvPr/>
            </p:nvSpPr>
            <p:spPr bwMode="auto">
              <a:xfrm>
                <a:off x="3132739" y="3474592"/>
                <a:ext cx="705515" cy="512043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noAutofit/>
              </a:bodyPr>
              <a:lstStyle/>
              <a:p>
                <a:pPr algn="ctr" defTabSz="914378">
                  <a:spcBef>
                    <a:spcPct val="50000"/>
                  </a:spcBef>
                  <a:defRPr/>
                </a:pPr>
                <a:r>
                  <a:rPr lang="en-US" altLang="zh-CN" sz="3400" kern="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43" name="îśḷïdê">
                <a:extLst>
                  <a:ext uri="{FF2B5EF4-FFF2-40B4-BE49-F238E27FC236}">
                    <a16:creationId xmlns:a16="http://schemas.microsoft.com/office/drawing/2014/main" xmlns="" id="{7AD6FD5F-EE7D-4010-B009-B1BC01C969AA}"/>
                  </a:ext>
                </a:extLst>
              </p:cNvPr>
              <p:cNvSpPr txBox="1"/>
              <p:nvPr/>
            </p:nvSpPr>
            <p:spPr bwMode="auto">
              <a:xfrm>
                <a:off x="3876908" y="3128404"/>
                <a:ext cx="705515" cy="512043"/>
              </a:xfrm>
              <a:prstGeom prst="rect">
                <a:avLst/>
              </a:prstGeom>
              <a:noFill/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noAutofit/>
              </a:bodyPr>
              <a:lstStyle/>
              <a:p>
                <a:pPr algn="ctr" defTabSz="914378">
                  <a:spcBef>
                    <a:spcPct val="50000"/>
                  </a:spcBef>
                  <a:defRPr/>
                </a:pPr>
                <a:r>
                  <a:rPr lang="en-US" altLang="zh-CN" sz="3400" kern="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</p:grpSp>
        <p:grpSp>
          <p:nvGrpSpPr>
            <p:cNvPr id="7" name="išľíḍê">
              <a:extLst>
                <a:ext uri="{FF2B5EF4-FFF2-40B4-BE49-F238E27FC236}">
                  <a16:creationId xmlns:a16="http://schemas.microsoft.com/office/drawing/2014/main" xmlns="" id="{B71F6A1B-F872-42FA-AB2A-BBA0D41357F9}"/>
                </a:ext>
              </a:extLst>
            </p:cNvPr>
            <p:cNvGrpSpPr/>
            <p:nvPr/>
          </p:nvGrpSpPr>
          <p:grpSpPr>
            <a:xfrm>
              <a:off x="5275337" y="4860265"/>
              <a:ext cx="2746610" cy="1095825"/>
              <a:chOff x="5159896" y="3071603"/>
              <a:chExt cx="2746610" cy="1095825"/>
            </a:xfrm>
          </p:grpSpPr>
          <p:sp>
            <p:nvSpPr>
              <p:cNvPr id="25" name="ï$ļîdê">
                <a:extLst>
                  <a:ext uri="{FF2B5EF4-FFF2-40B4-BE49-F238E27FC236}">
                    <a16:creationId xmlns:a16="http://schemas.microsoft.com/office/drawing/2014/main" xmlns="" id="{7B7A552B-7613-4DC4-8B35-4C4A28FC8330}"/>
                  </a:ext>
                </a:extLst>
              </p:cNvPr>
              <p:cNvSpPr/>
              <p:nvPr/>
            </p:nvSpPr>
            <p:spPr bwMode="auto">
              <a:xfrm>
                <a:off x="5798443" y="3484483"/>
                <a:ext cx="2108063" cy="682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6" name="îś1ïḓé">
                <a:extLst>
                  <a:ext uri="{FF2B5EF4-FFF2-40B4-BE49-F238E27FC236}">
                    <a16:creationId xmlns:a16="http://schemas.microsoft.com/office/drawing/2014/main" xmlns="" id="{DB382D1B-EBDA-431C-BFA7-CD8E68790826}"/>
                  </a:ext>
                </a:extLst>
              </p:cNvPr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7" name="îsḻiḓê">
                <a:extLst>
                  <a:ext uri="{FF2B5EF4-FFF2-40B4-BE49-F238E27FC236}">
                    <a16:creationId xmlns:a16="http://schemas.microsoft.com/office/drawing/2014/main" xmlns="" id="{C9D8A11F-44A6-43FA-AAB5-4DC3888E3B49}"/>
                  </a:ext>
                </a:extLst>
              </p:cNvPr>
              <p:cNvSpPr/>
              <p:nvPr/>
            </p:nvSpPr>
            <p:spPr bwMode="auto">
              <a:xfrm>
                <a:off x="5159896" y="3164494"/>
                <a:ext cx="461080" cy="460795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ṣ1îḑe">
              <a:extLst>
                <a:ext uri="{FF2B5EF4-FFF2-40B4-BE49-F238E27FC236}">
                  <a16:creationId xmlns:a16="http://schemas.microsoft.com/office/drawing/2014/main" xmlns="" id="{680D47A1-51D1-41A1-A02C-FD41FF11433B}"/>
                </a:ext>
              </a:extLst>
            </p:cNvPr>
            <p:cNvGrpSpPr/>
            <p:nvPr/>
          </p:nvGrpSpPr>
          <p:grpSpPr>
            <a:xfrm>
              <a:off x="8803729" y="4860265"/>
              <a:ext cx="2746610" cy="1156415"/>
              <a:chOff x="8688288" y="3071603"/>
              <a:chExt cx="2746610" cy="1156415"/>
            </a:xfrm>
          </p:grpSpPr>
          <p:sp>
            <p:nvSpPr>
              <p:cNvPr id="22" name="îšľïḑè">
                <a:extLst>
                  <a:ext uri="{FF2B5EF4-FFF2-40B4-BE49-F238E27FC236}">
                    <a16:creationId xmlns:a16="http://schemas.microsoft.com/office/drawing/2014/main" xmlns="" id="{7F5EE4EF-F57D-400C-80D2-7DFD5D4C3B20}"/>
                  </a:ext>
                </a:extLst>
              </p:cNvPr>
              <p:cNvSpPr/>
              <p:nvPr/>
            </p:nvSpPr>
            <p:spPr bwMode="auto">
              <a:xfrm>
                <a:off x="9326835" y="3484483"/>
                <a:ext cx="2108063" cy="743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3" name="işḷíḍé">
                <a:extLst>
                  <a:ext uri="{FF2B5EF4-FFF2-40B4-BE49-F238E27FC236}">
                    <a16:creationId xmlns:a16="http://schemas.microsoft.com/office/drawing/2014/main" xmlns="" id="{B350C883-C1A2-4547-9182-1FA1B50D9506}"/>
                  </a:ext>
                </a:extLst>
              </p:cNvPr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4" name="îŝļîďé">
                <a:extLst>
                  <a:ext uri="{FF2B5EF4-FFF2-40B4-BE49-F238E27FC236}">
                    <a16:creationId xmlns:a16="http://schemas.microsoft.com/office/drawing/2014/main" xmlns="" id="{2421C055-371C-45D3-B745-453CB9F5555D}"/>
                  </a:ext>
                </a:extLst>
              </p:cNvPr>
              <p:cNvSpPr/>
              <p:nvPr/>
            </p:nvSpPr>
            <p:spPr bwMode="auto">
              <a:xfrm>
                <a:off x="8688288" y="3228526"/>
                <a:ext cx="461080" cy="332731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2DB6A314-023D-4E7A-84E6-52D4CD149EFB}"/>
                </a:ext>
              </a:extLst>
            </p:cNvPr>
            <p:cNvCxnSpPr/>
            <p:nvPr/>
          </p:nvCxnSpPr>
          <p:spPr>
            <a:xfrm flipH="1">
              <a:off x="7754775" y="5187307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ṧḷiḓè">
              <a:extLst>
                <a:ext uri="{FF2B5EF4-FFF2-40B4-BE49-F238E27FC236}">
                  <a16:creationId xmlns:a16="http://schemas.microsoft.com/office/drawing/2014/main" xmlns="" id="{6633EDA9-C8C6-46DF-AB3D-96F57E70131D}"/>
                </a:ext>
              </a:extLst>
            </p:cNvPr>
            <p:cNvGrpSpPr/>
            <p:nvPr/>
          </p:nvGrpSpPr>
          <p:grpSpPr>
            <a:xfrm>
              <a:off x="5275337" y="3098311"/>
              <a:ext cx="2746610" cy="1115050"/>
              <a:chOff x="5159896" y="3071603"/>
              <a:chExt cx="2746610" cy="1115050"/>
            </a:xfrm>
          </p:grpSpPr>
          <p:sp>
            <p:nvSpPr>
              <p:cNvPr id="19" name="îṡḷîḋe">
                <a:extLst>
                  <a:ext uri="{FF2B5EF4-FFF2-40B4-BE49-F238E27FC236}">
                    <a16:creationId xmlns:a16="http://schemas.microsoft.com/office/drawing/2014/main" xmlns="" id="{63B4AE6A-D28C-4FFE-8ACF-C8D3C3E95156}"/>
                  </a:ext>
                </a:extLst>
              </p:cNvPr>
              <p:cNvSpPr/>
              <p:nvPr/>
            </p:nvSpPr>
            <p:spPr bwMode="auto">
              <a:xfrm>
                <a:off x="5798443" y="3484483"/>
                <a:ext cx="2108063" cy="702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0" name="íslîḋé">
                <a:extLst>
                  <a:ext uri="{FF2B5EF4-FFF2-40B4-BE49-F238E27FC236}">
                    <a16:creationId xmlns:a16="http://schemas.microsoft.com/office/drawing/2014/main" xmlns="" id="{0FCB8B47-6CE9-4712-8780-C41C6342AF50}"/>
                  </a:ext>
                </a:extLst>
              </p:cNvPr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îśļîḋe">
                <a:extLst>
                  <a:ext uri="{FF2B5EF4-FFF2-40B4-BE49-F238E27FC236}">
                    <a16:creationId xmlns:a16="http://schemas.microsoft.com/office/drawing/2014/main" xmlns="" id="{CB512934-E98C-4486-8EAC-AF1BF47E4063}"/>
                  </a:ext>
                </a:extLst>
              </p:cNvPr>
              <p:cNvSpPr/>
              <p:nvPr/>
            </p:nvSpPr>
            <p:spPr bwMode="auto">
              <a:xfrm>
                <a:off x="5159896" y="3212204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ṡḷíḍè">
              <a:extLst>
                <a:ext uri="{FF2B5EF4-FFF2-40B4-BE49-F238E27FC236}">
                  <a16:creationId xmlns:a16="http://schemas.microsoft.com/office/drawing/2014/main" xmlns="" id="{D9614222-F50F-4E47-B11A-01A2155F9AA1}"/>
                </a:ext>
              </a:extLst>
            </p:cNvPr>
            <p:cNvGrpSpPr/>
            <p:nvPr/>
          </p:nvGrpSpPr>
          <p:grpSpPr>
            <a:xfrm>
              <a:off x="8803729" y="3098311"/>
              <a:ext cx="2746610" cy="1131705"/>
              <a:chOff x="8688288" y="3071603"/>
              <a:chExt cx="2746610" cy="1131705"/>
            </a:xfrm>
          </p:grpSpPr>
          <p:sp>
            <p:nvSpPr>
              <p:cNvPr id="16" name="íSļiḋe">
                <a:extLst>
                  <a:ext uri="{FF2B5EF4-FFF2-40B4-BE49-F238E27FC236}">
                    <a16:creationId xmlns:a16="http://schemas.microsoft.com/office/drawing/2014/main" xmlns="" id="{2908DCC6-1A1B-4FA2-88EE-BCC743399AAF}"/>
                  </a:ext>
                </a:extLst>
              </p:cNvPr>
              <p:cNvSpPr/>
              <p:nvPr/>
            </p:nvSpPr>
            <p:spPr bwMode="auto">
              <a:xfrm>
                <a:off x="9326835" y="3484483"/>
                <a:ext cx="2108063" cy="718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iśḻîḍe">
                <a:extLst>
                  <a:ext uri="{FF2B5EF4-FFF2-40B4-BE49-F238E27FC236}">
                    <a16:creationId xmlns:a16="http://schemas.microsoft.com/office/drawing/2014/main" xmlns="" id="{8804D26A-4511-487A-8202-34EEA1344F56}"/>
                  </a:ext>
                </a:extLst>
              </p:cNvPr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8" name="ïš1íḑè">
                <a:extLst>
                  <a:ext uri="{FF2B5EF4-FFF2-40B4-BE49-F238E27FC236}">
                    <a16:creationId xmlns:a16="http://schemas.microsoft.com/office/drawing/2014/main" xmlns="" id="{3BD48F4B-A6F7-4C19-BBC9-1C3917B55EB8}"/>
                  </a:ext>
                </a:extLst>
              </p:cNvPr>
              <p:cNvSpPr/>
              <p:nvPr/>
            </p:nvSpPr>
            <p:spPr bwMode="auto">
              <a:xfrm>
                <a:off x="8688288" y="3164655"/>
                <a:ext cx="461080" cy="46047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10C57D03-A77E-4CAA-B193-4FFC900949F3}"/>
                </a:ext>
              </a:extLst>
            </p:cNvPr>
            <p:cNvCxnSpPr/>
            <p:nvPr/>
          </p:nvCxnSpPr>
          <p:spPr>
            <a:xfrm>
              <a:off x="7811279" y="3425353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D4F186E8-12CF-4604-A1F7-3654D5A9D4AA}"/>
                </a:ext>
              </a:extLst>
            </p:cNvPr>
            <p:cNvCxnSpPr/>
            <p:nvPr/>
          </p:nvCxnSpPr>
          <p:spPr>
            <a:xfrm>
              <a:off x="9066000" y="3956716"/>
              <a:ext cx="0" cy="718825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Sļíḑè">
              <a:extLst>
                <a:ext uri="{FF2B5EF4-FFF2-40B4-BE49-F238E27FC236}">
                  <a16:creationId xmlns:a16="http://schemas.microsoft.com/office/drawing/2014/main" xmlns="" id="{E28F4C3D-4207-4072-8281-F461E5564896}"/>
                </a:ext>
              </a:extLst>
            </p:cNvPr>
            <p:cNvSpPr txBox="1"/>
            <p:nvPr/>
          </p:nvSpPr>
          <p:spPr>
            <a:xfrm>
              <a:off x="5275337" y="1246073"/>
              <a:ext cx="6245151" cy="1291172"/>
            </a:xfrm>
            <a:prstGeom prst="rect">
              <a:avLst/>
            </a:prstGeom>
            <a:noFill/>
          </p:spPr>
          <p:txBody>
            <a:bodyPr wrap="square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104B122-9356-4E2D-826D-6938E9D671A7}"/>
                </a:ext>
              </a:extLst>
            </p:cNvPr>
            <p:cNvCxnSpPr>
              <a:cxnSpLocks/>
            </p:cNvCxnSpPr>
            <p:nvPr/>
          </p:nvCxnSpPr>
          <p:spPr>
            <a:xfrm>
              <a:off x="5320745" y="2546751"/>
              <a:ext cx="619974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858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5343" y="2303253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3975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1848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DA3854-6A8E-41AF-8A25-068EB64B5C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687" y="1184508"/>
            <a:ext cx="10845801" cy="5055955"/>
            <a:chOff x="674687" y="1184508"/>
            <a:chExt cx="10845801" cy="5055955"/>
          </a:xfrm>
        </p:grpSpPr>
        <p:sp>
          <p:nvSpPr>
            <p:cNvPr id="6" name="îsľiḓê">
              <a:extLst>
                <a:ext uri="{FF2B5EF4-FFF2-40B4-BE49-F238E27FC236}">
                  <a16:creationId xmlns:a16="http://schemas.microsoft.com/office/drawing/2014/main" xmlns="" id="{8DD272CB-126B-4DA8-9ABD-7DB8B62E656A}"/>
                </a:ext>
              </a:extLst>
            </p:cNvPr>
            <p:cNvSpPr/>
            <p:nvPr/>
          </p:nvSpPr>
          <p:spPr>
            <a:xfrm>
              <a:off x="5137093" y="3182435"/>
              <a:ext cx="1621850" cy="2956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58" y="0"/>
                  </a:moveTo>
                  <a:cubicBezTo>
                    <a:pt x="19858" y="0"/>
                    <a:pt x="16102" y="147"/>
                    <a:pt x="16102" y="147"/>
                  </a:cubicBezTo>
                  <a:lnTo>
                    <a:pt x="16102" y="6716"/>
                  </a:lnTo>
                  <a:lnTo>
                    <a:pt x="19858" y="6716"/>
                  </a:lnTo>
                  <a:lnTo>
                    <a:pt x="19858" y="0"/>
                  </a:lnTo>
                  <a:close/>
                  <a:moveTo>
                    <a:pt x="5469" y="608"/>
                  </a:moveTo>
                  <a:cubicBezTo>
                    <a:pt x="5469" y="608"/>
                    <a:pt x="1713" y="755"/>
                    <a:pt x="1713" y="755"/>
                  </a:cubicBezTo>
                  <a:lnTo>
                    <a:pt x="1713" y="6760"/>
                  </a:lnTo>
                  <a:lnTo>
                    <a:pt x="5469" y="6760"/>
                  </a:lnTo>
                  <a:lnTo>
                    <a:pt x="5469" y="608"/>
                  </a:lnTo>
                  <a:close/>
                  <a:moveTo>
                    <a:pt x="0" y="7396"/>
                  </a:moveTo>
                  <a:cubicBezTo>
                    <a:pt x="0" y="7396"/>
                    <a:pt x="0" y="10542"/>
                    <a:pt x="0" y="11886"/>
                  </a:cubicBezTo>
                  <a:cubicBezTo>
                    <a:pt x="0" y="14793"/>
                    <a:pt x="3958" y="15970"/>
                    <a:pt x="6976" y="15970"/>
                  </a:cubicBezTo>
                  <a:cubicBezTo>
                    <a:pt x="8001" y="15970"/>
                    <a:pt x="9809" y="15970"/>
                    <a:pt x="10603" y="15970"/>
                  </a:cubicBezTo>
                  <a:cubicBezTo>
                    <a:pt x="10848" y="15970"/>
                    <a:pt x="10997" y="15970"/>
                    <a:pt x="10997" y="15970"/>
                  </a:cubicBezTo>
                  <a:cubicBezTo>
                    <a:pt x="11791" y="15970"/>
                    <a:pt x="13599" y="15970"/>
                    <a:pt x="14624" y="15970"/>
                  </a:cubicBezTo>
                  <a:cubicBezTo>
                    <a:pt x="17642" y="15970"/>
                    <a:pt x="21600" y="14793"/>
                    <a:pt x="21600" y="11886"/>
                  </a:cubicBezTo>
                  <a:cubicBezTo>
                    <a:pt x="21600" y="10542"/>
                    <a:pt x="21600" y="7396"/>
                    <a:pt x="21600" y="7396"/>
                  </a:cubicBezTo>
                  <a:cubicBezTo>
                    <a:pt x="21600" y="7396"/>
                    <a:pt x="10997" y="7396"/>
                    <a:pt x="10997" y="7396"/>
                  </a:cubicBezTo>
                  <a:lnTo>
                    <a:pt x="10603" y="7396"/>
                  </a:lnTo>
                  <a:lnTo>
                    <a:pt x="0" y="7396"/>
                  </a:lnTo>
                  <a:close/>
                  <a:moveTo>
                    <a:pt x="5436" y="16560"/>
                  </a:moveTo>
                  <a:cubicBezTo>
                    <a:pt x="5436" y="16560"/>
                    <a:pt x="5436" y="18409"/>
                    <a:pt x="5436" y="19199"/>
                  </a:cubicBezTo>
                  <a:cubicBezTo>
                    <a:pt x="5436" y="20908"/>
                    <a:pt x="7760" y="21600"/>
                    <a:pt x="9535" y="21600"/>
                  </a:cubicBezTo>
                  <a:cubicBezTo>
                    <a:pt x="10138" y="21600"/>
                    <a:pt x="10196" y="21600"/>
                    <a:pt x="10663" y="21600"/>
                  </a:cubicBezTo>
                  <a:cubicBezTo>
                    <a:pt x="10807" y="21600"/>
                    <a:pt x="10894" y="21600"/>
                    <a:pt x="10894" y="21600"/>
                  </a:cubicBezTo>
                  <a:cubicBezTo>
                    <a:pt x="11361" y="21600"/>
                    <a:pt x="11416" y="21600"/>
                    <a:pt x="12018" y="21600"/>
                  </a:cubicBezTo>
                  <a:cubicBezTo>
                    <a:pt x="13793" y="21600"/>
                    <a:pt x="16121" y="20908"/>
                    <a:pt x="16121" y="19199"/>
                  </a:cubicBezTo>
                  <a:cubicBezTo>
                    <a:pt x="16121" y="18409"/>
                    <a:pt x="16121" y="16560"/>
                    <a:pt x="16121" y="16560"/>
                  </a:cubicBezTo>
                  <a:cubicBezTo>
                    <a:pt x="16121" y="16560"/>
                    <a:pt x="10894" y="16560"/>
                    <a:pt x="10894" y="16560"/>
                  </a:cubicBezTo>
                  <a:lnTo>
                    <a:pt x="10663" y="16560"/>
                  </a:lnTo>
                  <a:lnTo>
                    <a:pt x="5436" y="165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šľïḍé">
              <a:extLst>
                <a:ext uri="{FF2B5EF4-FFF2-40B4-BE49-F238E27FC236}">
                  <a16:creationId xmlns:a16="http://schemas.microsoft.com/office/drawing/2014/main" xmlns="" id="{384D5496-0960-4E14-910D-B57918693AE2}"/>
                </a:ext>
              </a:extLst>
            </p:cNvPr>
            <p:cNvSpPr/>
            <p:nvPr/>
          </p:nvSpPr>
          <p:spPr>
            <a:xfrm>
              <a:off x="4658432" y="1193800"/>
              <a:ext cx="2504388" cy="518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28" extrusionOk="0">
                  <a:moveTo>
                    <a:pt x="21480" y="6888"/>
                  </a:moveTo>
                  <a:cubicBezTo>
                    <a:pt x="21542" y="10972"/>
                    <a:pt x="20849" y="14564"/>
                    <a:pt x="19940" y="14871"/>
                  </a:cubicBezTo>
                  <a:lnTo>
                    <a:pt x="1768" y="21007"/>
                  </a:lnTo>
                  <a:cubicBezTo>
                    <a:pt x="859" y="21314"/>
                    <a:pt x="65" y="18224"/>
                    <a:pt x="4" y="14140"/>
                  </a:cubicBezTo>
                  <a:cubicBezTo>
                    <a:pt x="-58" y="10056"/>
                    <a:pt x="635" y="6464"/>
                    <a:pt x="1544" y="6157"/>
                  </a:cubicBezTo>
                  <a:lnTo>
                    <a:pt x="19716" y="21"/>
                  </a:lnTo>
                  <a:cubicBezTo>
                    <a:pt x="20625" y="-286"/>
                    <a:pt x="21419" y="2804"/>
                    <a:pt x="21480" y="688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îṥļiḋê">
              <a:extLst>
                <a:ext uri="{FF2B5EF4-FFF2-40B4-BE49-F238E27FC236}">
                  <a16:creationId xmlns:a16="http://schemas.microsoft.com/office/drawing/2014/main" xmlns="" id="{02DECB74-99FE-4CF2-8753-528384336B62}"/>
                </a:ext>
              </a:extLst>
            </p:cNvPr>
            <p:cNvSpPr/>
            <p:nvPr/>
          </p:nvSpPr>
          <p:spPr>
            <a:xfrm rot="21360000">
              <a:off x="4793750" y="1318902"/>
              <a:ext cx="2233069" cy="253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sz="1100" b="1" dirty="0">
                  <a:solidFill>
                    <a:schemeClr val="bg1"/>
                  </a:solidFill>
                </a:rPr>
                <a:t>key words</a:t>
              </a:r>
              <a:endParaRPr lang="zh-CN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íṧļîďê">
              <a:extLst>
                <a:ext uri="{FF2B5EF4-FFF2-40B4-BE49-F238E27FC236}">
                  <a16:creationId xmlns:a16="http://schemas.microsoft.com/office/drawing/2014/main" xmlns="" id="{E4E83CFD-03AD-4799-9369-4727DB6953D0}"/>
                </a:ext>
              </a:extLst>
            </p:cNvPr>
            <p:cNvSpPr/>
            <p:nvPr/>
          </p:nvSpPr>
          <p:spPr>
            <a:xfrm>
              <a:off x="4523625" y="1676468"/>
              <a:ext cx="2773998" cy="537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$ḷíḓè">
              <a:extLst>
                <a:ext uri="{FF2B5EF4-FFF2-40B4-BE49-F238E27FC236}">
                  <a16:creationId xmlns:a16="http://schemas.microsoft.com/office/drawing/2014/main" xmlns="" id="{A5A6747B-AF44-4E4E-8BE9-31BD52F3A96A}"/>
                </a:ext>
              </a:extLst>
            </p:cNvPr>
            <p:cNvSpPr/>
            <p:nvPr/>
          </p:nvSpPr>
          <p:spPr>
            <a:xfrm rot="21360000">
              <a:off x="4794091" y="1811222"/>
              <a:ext cx="2233069" cy="253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sz="1100" b="1" dirty="0">
                  <a:solidFill>
                    <a:schemeClr val="bg1"/>
                  </a:solidFill>
                </a:rPr>
                <a:t>key words</a:t>
              </a:r>
              <a:endParaRPr lang="zh-CN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íṧľiďe">
              <a:extLst>
                <a:ext uri="{FF2B5EF4-FFF2-40B4-BE49-F238E27FC236}">
                  <a16:creationId xmlns:a16="http://schemas.microsoft.com/office/drawing/2014/main" xmlns="" id="{49EDCE9F-CEDB-4A30-A177-7207CD79BB9F}"/>
                </a:ext>
              </a:extLst>
            </p:cNvPr>
            <p:cNvSpPr/>
            <p:nvPr/>
          </p:nvSpPr>
          <p:spPr>
            <a:xfrm>
              <a:off x="4523627" y="2178441"/>
              <a:ext cx="2773998" cy="537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048" extrusionOk="0">
                  <a:moveTo>
                    <a:pt x="21492" y="6648"/>
                  </a:moveTo>
                  <a:cubicBezTo>
                    <a:pt x="21548" y="10589"/>
                    <a:pt x="20922" y="14056"/>
                    <a:pt x="20101" y="14352"/>
                  </a:cubicBezTo>
                  <a:lnTo>
                    <a:pt x="1597" y="21028"/>
                  </a:lnTo>
                  <a:cubicBezTo>
                    <a:pt x="776" y="21324"/>
                    <a:pt x="59" y="18342"/>
                    <a:pt x="4" y="14400"/>
                  </a:cubicBezTo>
                  <a:cubicBezTo>
                    <a:pt x="-52" y="10459"/>
                    <a:pt x="574" y="6992"/>
                    <a:pt x="1395" y="6696"/>
                  </a:cubicBezTo>
                  <a:lnTo>
                    <a:pt x="19899" y="20"/>
                  </a:lnTo>
                  <a:cubicBezTo>
                    <a:pt x="20720" y="-276"/>
                    <a:pt x="21437" y="2706"/>
                    <a:pt x="21492" y="664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ḻidé">
              <a:extLst>
                <a:ext uri="{FF2B5EF4-FFF2-40B4-BE49-F238E27FC236}">
                  <a16:creationId xmlns:a16="http://schemas.microsoft.com/office/drawing/2014/main" xmlns="" id="{90C7EC73-DBEA-4735-9CC9-741DBDDAEE1D}"/>
                </a:ext>
              </a:extLst>
            </p:cNvPr>
            <p:cNvSpPr/>
            <p:nvPr/>
          </p:nvSpPr>
          <p:spPr>
            <a:xfrm rot="21360000">
              <a:off x="4794092" y="2317988"/>
              <a:ext cx="2233069" cy="253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sz="1100" b="1" dirty="0">
                  <a:solidFill>
                    <a:schemeClr val="bg1"/>
                  </a:solidFill>
                </a:rPr>
                <a:t>key words</a:t>
              </a:r>
              <a:endParaRPr lang="zh-CN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îṩľíḍe">
              <a:extLst>
                <a:ext uri="{FF2B5EF4-FFF2-40B4-BE49-F238E27FC236}">
                  <a16:creationId xmlns:a16="http://schemas.microsoft.com/office/drawing/2014/main" xmlns="" id="{99C82F2F-A2C7-4C09-BF6B-B51E1D07A123}"/>
                </a:ext>
              </a:extLst>
            </p:cNvPr>
            <p:cNvSpPr/>
            <p:nvPr/>
          </p:nvSpPr>
          <p:spPr>
            <a:xfrm>
              <a:off x="4658433" y="2680412"/>
              <a:ext cx="2504384" cy="520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086" extrusionOk="0">
                  <a:moveTo>
                    <a:pt x="19940" y="14835"/>
                  </a:moveTo>
                  <a:cubicBezTo>
                    <a:pt x="20849" y="14529"/>
                    <a:pt x="21542" y="10945"/>
                    <a:pt x="21480" y="6871"/>
                  </a:cubicBezTo>
                  <a:cubicBezTo>
                    <a:pt x="21419" y="2798"/>
                    <a:pt x="20625" y="-285"/>
                    <a:pt x="19716" y="21"/>
                  </a:cubicBezTo>
                  <a:lnTo>
                    <a:pt x="1544" y="6142"/>
                  </a:lnTo>
                  <a:cubicBezTo>
                    <a:pt x="635" y="6448"/>
                    <a:pt x="-58" y="10032"/>
                    <a:pt x="4" y="14106"/>
                  </a:cubicBezTo>
                  <a:cubicBezTo>
                    <a:pt x="65" y="18179"/>
                    <a:pt x="702" y="21315"/>
                    <a:pt x="1419" y="21073"/>
                  </a:cubicBezTo>
                  <a:cubicBezTo>
                    <a:pt x="2136" y="20832"/>
                    <a:pt x="3418" y="20400"/>
                    <a:pt x="4269" y="20114"/>
                  </a:cubicBezTo>
                  <a:cubicBezTo>
                    <a:pt x="5119" y="19827"/>
                    <a:pt x="6558" y="19343"/>
                    <a:pt x="7467" y="19036"/>
                  </a:cubicBezTo>
                  <a:lnTo>
                    <a:pt x="12885" y="17211"/>
                  </a:lnTo>
                  <a:cubicBezTo>
                    <a:pt x="13794" y="16905"/>
                    <a:pt x="15233" y="16420"/>
                    <a:pt x="16083" y="16134"/>
                  </a:cubicBezTo>
                  <a:cubicBezTo>
                    <a:pt x="16934" y="15848"/>
                    <a:pt x="18373" y="15363"/>
                    <a:pt x="19281" y="15057"/>
                  </a:cubicBezTo>
                  <a:cubicBezTo>
                    <a:pt x="19281" y="15057"/>
                    <a:pt x="19940" y="14835"/>
                    <a:pt x="19940" y="1483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$1ïďé">
              <a:extLst>
                <a:ext uri="{FF2B5EF4-FFF2-40B4-BE49-F238E27FC236}">
                  <a16:creationId xmlns:a16="http://schemas.microsoft.com/office/drawing/2014/main" xmlns="" id="{65B8752B-92A4-40EB-A772-9CBDEBED70DA}"/>
                </a:ext>
              </a:extLst>
            </p:cNvPr>
            <p:cNvSpPr/>
            <p:nvPr/>
          </p:nvSpPr>
          <p:spPr>
            <a:xfrm rot="21360000">
              <a:off x="4793752" y="2810813"/>
              <a:ext cx="2233068" cy="253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sz="1100" b="1">
                  <a:solidFill>
                    <a:schemeClr val="bg1"/>
                  </a:solidFill>
                </a:rPr>
                <a:t>key words</a:t>
              </a:r>
              <a:endParaRPr lang="zh-CN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ïş1îḓè">
              <a:extLst>
                <a:ext uri="{FF2B5EF4-FFF2-40B4-BE49-F238E27FC236}">
                  <a16:creationId xmlns:a16="http://schemas.microsoft.com/office/drawing/2014/main" xmlns="" id="{3E83B8D3-19D0-493E-A664-A120C7A217C6}"/>
                </a:ext>
              </a:extLst>
            </p:cNvPr>
            <p:cNvSpPr/>
            <p:nvPr/>
          </p:nvSpPr>
          <p:spPr bwMode="auto">
            <a:xfrm>
              <a:off x="7593853" y="1184508"/>
              <a:ext cx="1169997" cy="402975"/>
            </a:xfrm>
            <a:prstGeom prst="roundRect">
              <a:avLst>
                <a:gd name="adj" fmla="val 14047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iş1ïḍé">
              <a:extLst>
                <a:ext uri="{FF2B5EF4-FFF2-40B4-BE49-F238E27FC236}">
                  <a16:creationId xmlns:a16="http://schemas.microsoft.com/office/drawing/2014/main" xmlns="" id="{1A250406-7C9F-4258-9846-B34D0044DEFD}"/>
                </a:ext>
              </a:extLst>
            </p:cNvPr>
            <p:cNvSpPr/>
            <p:nvPr/>
          </p:nvSpPr>
          <p:spPr>
            <a:xfrm>
              <a:off x="7593852" y="1626752"/>
              <a:ext cx="392663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iṥḷíḓè">
              <a:extLst>
                <a:ext uri="{FF2B5EF4-FFF2-40B4-BE49-F238E27FC236}">
                  <a16:creationId xmlns:a16="http://schemas.microsoft.com/office/drawing/2014/main" xmlns="" id="{389DEB6B-B113-4248-81FD-0A21EFD7202E}"/>
                </a:ext>
              </a:extLst>
            </p:cNvPr>
            <p:cNvSpPr/>
            <p:nvPr/>
          </p:nvSpPr>
          <p:spPr bwMode="auto">
            <a:xfrm>
              <a:off x="7593853" y="2502673"/>
              <a:ext cx="1169997" cy="402975"/>
            </a:xfrm>
            <a:prstGeom prst="roundRect">
              <a:avLst>
                <a:gd name="adj" fmla="val 14047"/>
              </a:avLst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8" name="ïsḷïďé">
              <a:extLst>
                <a:ext uri="{FF2B5EF4-FFF2-40B4-BE49-F238E27FC236}">
                  <a16:creationId xmlns:a16="http://schemas.microsoft.com/office/drawing/2014/main" xmlns="" id="{9BAAF6AB-8F38-4343-A03D-C6B3CF48F430}"/>
                </a:ext>
              </a:extLst>
            </p:cNvPr>
            <p:cNvSpPr/>
            <p:nvPr/>
          </p:nvSpPr>
          <p:spPr>
            <a:xfrm>
              <a:off x="7593852" y="2944917"/>
              <a:ext cx="392663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</p:txBody>
        </p:sp>
        <p:sp>
          <p:nvSpPr>
            <p:cNvPr id="19" name="íśḷîḓé">
              <a:extLst>
                <a:ext uri="{FF2B5EF4-FFF2-40B4-BE49-F238E27FC236}">
                  <a16:creationId xmlns:a16="http://schemas.microsoft.com/office/drawing/2014/main" xmlns="" id="{4E308FC2-3329-44C9-9196-C57C1E38885E}"/>
                </a:ext>
              </a:extLst>
            </p:cNvPr>
            <p:cNvSpPr/>
            <p:nvPr/>
          </p:nvSpPr>
          <p:spPr bwMode="auto">
            <a:xfrm>
              <a:off x="7593853" y="3820838"/>
              <a:ext cx="1169997" cy="402975"/>
            </a:xfrm>
            <a:prstGeom prst="roundRect">
              <a:avLst>
                <a:gd name="adj" fmla="val 14047"/>
              </a:avLst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íṣḷîḍê">
              <a:extLst>
                <a:ext uri="{FF2B5EF4-FFF2-40B4-BE49-F238E27FC236}">
                  <a16:creationId xmlns:a16="http://schemas.microsoft.com/office/drawing/2014/main" xmlns="" id="{A6D22D45-5B30-48D9-B260-415AD20DD90C}"/>
                </a:ext>
              </a:extLst>
            </p:cNvPr>
            <p:cNvSpPr/>
            <p:nvPr/>
          </p:nvSpPr>
          <p:spPr>
            <a:xfrm>
              <a:off x="7593852" y="4263082"/>
              <a:ext cx="392663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 </a:t>
              </a: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1" name="iṧ1íḋe">
              <a:extLst>
                <a:ext uri="{FF2B5EF4-FFF2-40B4-BE49-F238E27FC236}">
                  <a16:creationId xmlns:a16="http://schemas.microsoft.com/office/drawing/2014/main" xmlns="" id="{82482E68-210B-4D9B-94B4-CBDA7FB5E05E}"/>
                </a:ext>
              </a:extLst>
            </p:cNvPr>
            <p:cNvSpPr/>
            <p:nvPr/>
          </p:nvSpPr>
          <p:spPr bwMode="auto">
            <a:xfrm>
              <a:off x="7593853" y="5139000"/>
              <a:ext cx="1169997" cy="402975"/>
            </a:xfrm>
            <a:prstGeom prst="roundRect">
              <a:avLst>
                <a:gd name="adj" fmla="val 14047"/>
              </a:avLst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2" name="îŝ1îḋê">
              <a:extLst>
                <a:ext uri="{FF2B5EF4-FFF2-40B4-BE49-F238E27FC236}">
                  <a16:creationId xmlns:a16="http://schemas.microsoft.com/office/drawing/2014/main" xmlns="" id="{B9ED4178-189E-4E4C-AA4C-18CC2C4949E0}"/>
                </a:ext>
              </a:extLst>
            </p:cNvPr>
            <p:cNvSpPr/>
            <p:nvPr/>
          </p:nvSpPr>
          <p:spPr>
            <a:xfrm>
              <a:off x="7593852" y="5581244"/>
              <a:ext cx="392663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7891144-39DC-439F-ACDB-83FF15CA33E8}"/>
                </a:ext>
              </a:extLst>
            </p:cNvPr>
            <p:cNvCxnSpPr>
              <a:cxnSpLocks/>
            </p:cNvCxnSpPr>
            <p:nvPr/>
          </p:nvCxnSpPr>
          <p:spPr>
            <a:xfrm>
              <a:off x="7644362" y="2394322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EFAEA2C-8B1B-401B-BCEB-31365AF55AA7}"/>
                </a:ext>
              </a:extLst>
            </p:cNvPr>
            <p:cNvCxnSpPr>
              <a:cxnSpLocks/>
            </p:cNvCxnSpPr>
            <p:nvPr/>
          </p:nvCxnSpPr>
          <p:spPr>
            <a:xfrm>
              <a:off x="7644362" y="3712487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3A215AF1-8C1B-41D2-B56F-6B8D42984AAE}"/>
                </a:ext>
              </a:extLst>
            </p:cNvPr>
            <p:cNvCxnSpPr>
              <a:cxnSpLocks/>
            </p:cNvCxnSpPr>
            <p:nvPr/>
          </p:nvCxnSpPr>
          <p:spPr>
            <a:xfrm>
              <a:off x="7644362" y="5030652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ṩľîďê">
              <a:extLst>
                <a:ext uri="{FF2B5EF4-FFF2-40B4-BE49-F238E27FC236}">
                  <a16:creationId xmlns:a16="http://schemas.microsoft.com/office/drawing/2014/main" xmlns="" id="{EEEF84CA-4238-48BD-9D98-F84E1BA81B87}"/>
                </a:ext>
              </a:extLst>
            </p:cNvPr>
            <p:cNvSpPr/>
            <p:nvPr/>
          </p:nvSpPr>
          <p:spPr bwMode="auto">
            <a:xfrm>
              <a:off x="674687" y="1184508"/>
              <a:ext cx="1169997" cy="402975"/>
            </a:xfrm>
            <a:prstGeom prst="roundRect">
              <a:avLst>
                <a:gd name="adj" fmla="val 14047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7" name="ïş1îḋè">
              <a:extLst>
                <a:ext uri="{FF2B5EF4-FFF2-40B4-BE49-F238E27FC236}">
                  <a16:creationId xmlns:a16="http://schemas.microsoft.com/office/drawing/2014/main" xmlns="" id="{01973E50-E720-485A-9787-5E73D6198BC9}"/>
                </a:ext>
              </a:extLst>
            </p:cNvPr>
            <p:cNvSpPr/>
            <p:nvPr/>
          </p:nvSpPr>
          <p:spPr>
            <a:xfrm>
              <a:off x="674687" y="1626752"/>
              <a:ext cx="392663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8" name="îṡlíḑê">
              <a:extLst>
                <a:ext uri="{FF2B5EF4-FFF2-40B4-BE49-F238E27FC236}">
                  <a16:creationId xmlns:a16="http://schemas.microsoft.com/office/drawing/2014/main" xmlns="" id="{F630023D-E08D-4B25-8686-148E0C712413}"/>
                </a:ext>
              </a:extLst>
            </p:cNvPr>
            <p:cNvSpPr/>
            <p:nvPr/>
          </p:nvSpPr>
          <p:spPr bwMode="auto">
            <a:xfrm>
              <a:off x="674687" y="2502673"/>
              <a:ext cx="1169997" cy="402975"/>
            </a:xfrm>
            <a:prstGeom prst="roundRect">
              <a:avLst>
                <a:gd name="adj" fmla="val 14047"/>
              </a:avLst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9" name="ïṩlïḋê">
              <a:extLst>
                <a:ext uri="{FF2B5EF4-FFF2-40B4-BE49-F238E27FC236}">
                  <a16:creationId xmlns:a16="http://schemas.microsoft.com/office/drawing/2014/main" xmlns="" id="{8B50C648-5BC5-46E4-9650-927F1793F66C}"/>
                </a:ext>
              </a:extLst>
            </p:cNvPr>
            <p:cNvSpPr/>
            <p:nvPr/>
          </p:nvSpPr>
          <p:spPr>
            <a:xfrm>
              <a:off x="674687" y="2944917"/>
              <a:ext cx="392663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  <a:endParaRPr lang="zh-CN" altLang="en-US" sz="1100" dirty="0"/>
            </a:p>
          </p:txBody>
        </p:sp>
        <p:sp>
          <p:nvSpPr>
            <p:cNvPr id="30" name="íṩḻîde">
              <a:extLst>
                <a:ext uri="{FF2B5EF4-FFF2-40B4-BE49-F238E27FC236}">
                  <a16:creationId xmlns:a16="http://schemas.microsoft.com/office/drawing/2014/main" xmlns="" id="{D986BF4A-5884-4B3D-865E-238206030056}"/>
                </a:ext>
              </a:extLst>
            </p:cNvPr>
            <p:cNvSpPr/>
            <p:nvPr/>
          </p:nvSpPr>
          <p:spPr bwMode="auto">
            <a:xfrm>
              <a:off x="674687" y="3820838"/>
              <a:ext cx="1169997" cy="402975"/>
            </a:xfrm>
            <a:prstGeom prst="roundRect">
              <a:avLst>
                <a:gd name="adj" fmla="val 14047"/>
              </a:avLst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1" name="îš1ïde">
              <a:extLst>
                <a:ext uri="{FF2B5EF4-FFF2-40B4-BE49-F238E27FC236}">
                  <a16:creationId xmlns:a16="http://schemas.microsoft.com/office/drawing/2014/main" xmlns="" id="{0D47C9D0-0703-4000-A665-1DC3B99DACE4}"/>
                </a:ext>
              </a:extLst>
            </p:cNvPr>
            <p:cNvSpPr/>
            <p:nvPr/>
          </p:nvSpPr>
          <p:spPr>
            <a:xfrm>
              <a:off x="674687" y="4263082"/>
              <a:ext cx="392663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 </a:t>
              </a: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32" name="iṧḷïḓè">
              <a:extLst>
                <a:ext uri="{FF2B5EF4-FFF2-40B4-BE49-F238E27FC236}">
                  <a16:creationId xmlns:a16="http://schemas.microsoft.com/office/drawing/2014/main" xmlns="" id="{9744B45F-EF8C-4065-A826-9E82504A12AE}"/>
                </a:ext>
              </a:extLst>
            </p:cNvPr>
            <p:cNvSpPr/>
            <p:nvPr/>
          </p:nvSpPr>
          <p:spPr bwMode="auto">
            <a:xfrm>
              <a:off x="674687" y="5139000"/>
              <a:ext cx="1169997" cy="402975"/>
            </a:xfrm>
            <a:prstGeom prst="roundRect">
              <a:avLst>
                <a:gd name="adj" fmla="val 14047"/>
              </a:avLst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3" name="ïṥļîḓê">
              <a:extLst>
                <a:ext uri="{FF2B5EF4-FFF2-40B4-BE49-F238E27FC236}">
                  <a16:creationId xmlns:a16="http://schemas.microsoft.com/office/drawing/2014/main" xmlns="" id="{D5E3CEE7-8B02-40F1-8825-8BB56E707229}"/>
                </a:ext>
              </a:extLst>
            </p:cNvPr>
            <p:cNvSpPr/>
            <p:nvPr/>
          </p:nvSpPr>
          <p:spPr>
            <a:xfrm>
              <a:off x="674687" y="5581244"/>
              <a:ext cx="3926636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zh-CN" altLang="en-US" sz="110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 dirty="0"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7AD0DF84-FF27-4D74-ADDD-8E340990B9FE}"/>
                </a:ext>
              </a:extLst>
            </p:cNvPr>
            <p:cNvCxnSpPr>
              <a:cxnSpLocks/>
            </p:cNvCxnSpPr>
            <p:nvPr/>
          </p:nvCxnSpPr>
          <p:spPr>
            <a:xfrm>
              <a:off x="725197" y="2394322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2F85AD77-2CFB-488F-85A8-48404D19FBE3}"/>
                </a:ext>
              </a:extLst>
            </p:cNvPr>
            <p:cNvCxnSpPr>
              <a:cxnSpLocks/>
            </p:cNvCxnSpPr>
            <p:nvPr/>
          </p:nvCxnSpPr>
          <p:spPr>
            <a:xfrm>
              <a:off x="725197" y="3712487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6FBB93ED-4F20-48C7-9815-8BF9C60BDE26}"/>
                </a:ext>
              </a:extLst>
            </p:cNvPr>
            <p:cNvCxnSpPr>
              <a:cxnSpLocks/>
            </p:cNvCxnSpPr>
            <p:nvPr/>
          </p:nvCxnSpPr>
          <p:spPr>
            <a:xfrm>
              <a:off x="725197" y="5030652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532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865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7A4038-CC31-40BD-B5B0-9D08227BA3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37305" y="1490011"/>
            <a:ext cx="9117390" cy="4653614"/>
            <a:chOff x="1537305" y="1490011"/>
            <a:chExt cx="9117390" cy="4653614"/>
          </a:xfrm>
        </p:grpSpPr>
        <p:sp>
          <p:nvSpPr>
            <p:cNvPr id="6" name="ïśliḓê">
              <a:extLst>
                <a:ext uri="{FF2B5EF4-FFF2-40B4-BE49-F238E27FC236}">
                  <a16:creationId xmlns:a16="http://schemas.microsoft.com/office/drawing/2014/main" xmlns="" id="{1A078133-29F4-4762-BC86-FD0654517A74}"/>
                </a:ext>
              </a:extLst>
            </p:cNvPr>
            <p:cNvSpPr/>
            <p:nvPr/>
          </p:nvSpPr>
          <p:spPr bwMode="auto">
            <a:xfrm>
              <a:off x="4583833" y="3746760"/>
              <a:ext cx="3024335" cy="174182"/>
            </a:xfrm>
            <a:prstGeom prst="rightArrow">
              <a:avLst/>
            </a:prstGeom>
            <a:solidFill>
              <a:schemeClr val="tx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7" name="îŝlíḋè">
              <a:extLst>
                <a:ext uri="{FF2B5EF4-FFF2-40B4-BE49-F238E27FC236}">
                  <a16:creationId xmlns:a16="http://schemas.microsoft.com/office/drawing/2014/main" xmlns="" id="{5BBF2102-1902-4F64-B0F2-2CC1BE2163E9}"/>
                </a:ext>
              </a:extLst>
            </p:cNvPr>
            <p:cNvSpPr/>
            <p:nvPr/>
          </p:nvSpPr>
          <p:spPr>
            <a:xfrm>
              <a:off x="5516354" y="3390603"/>
              <a:ext cx="1159293" cy="36933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  <p:sp>
          <p:nvSpPr>
            <p:cNvPr id="8" name="iṡḻïd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2745174" y="1490011"/>
              <a:ext cx="6701652" cy="130171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íŝliḋé">
              <a:extLst>
                <a:ext uri="{FF2B5EF4-FFF2-40B4-BE49-F238E27FC236}">
                  <a16:creationId xmlns:a16="http://schemas.microsoft.com/office/drawing/2014/main" xmlns="" id="{00323997-4A13-4A4C-966E-9350F1018E25}"/>
                </a:ext>
              </a:extLst>
            </p:cNvPr>
            <p:cNvSpPr/>
            <p:nvPr/>
          </p:nvSpPr>
          <p:spPr bwMode="auto">
            <a:xfrm>
              <a:off x="1537305" y="4888992"/>
              <a:ext cx="3691440" cy="1249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0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10" name="işḷïďé">
              <a:extLst>
                <a:ext uri="{FF2B5EF4-FFF2-40B4-BE49-F238E27FC236}">
                  <a16:creationId xmlns:a16="http://schemas.microsoft.com/office/drawing/2014/main" xmlns="" id="{E370917F-9A3C-462E-ADD6-412BF39C60E7}"/>
                </a:ext>
              </a:extLst>
            </p:cNvPr>
            <p:cNvSpPr txBox="1"/>
            <p:nvPr/>
          </p:nvSpPr>
          <p:spPr bwMode="auto">
            <a:xfrm>
              <a:off x="1537305" y="4519660"/>
              <a:ext cx="3691440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1" name="îşḷiďê">
              <a:extLst>
                <a:ext uri="{FF2B5EF4-FFF2-40B4-BE49-F238E27FC236}">
                  <a16:creationId xmlns:a16="http://schemas.microsoft.com/office/drawing/2014/main" xmlns="" id="{06DB9ED3-6225-4367-B9F6-E8C1E58DB5FE}"/>
                </a:ext>
              </a:extLst>
            </p:cNvPr>
            <p:cNvGrpSpPr/>
            <p:nvPr/>
          </p:nvGrpSpPr>
          <p:grpSpPr>
            <a:xfrm>
              <a:off x="2858739" y="3319280"/>
              <a:ext cx="1048573" cy="1048573"/>
              <a:chOff x="2658648" y="3235444"/>
              <a:chExt cx="1048573" cy="1048573"/>
            </a:xfrm>
          </p:grpSpPr>
          <p:sp>
            <p:nvSpPr>
              <p:cNvPr id="18" name="íŝļiḓê">
                <a:extLst>
                  <a:ext uri="{FF2B5EF4-FFF2-40B4-BE49-F238E27FC236}">
                    <a16:creationId xmlns:a16="http://schemas.microsoft.com/office/drawing/2014/main" xmlns="" id="{77875E20-E418-4B89-B3DA-01A2721E24E2}"/>
                  </a:ext>
                </a:extLst>
              </p:cNvPr>
              <p:cNvSpPr/>
              <p:nvPr/>
            </p:nvSpPr>
            <p:spPr bwMode="auto">
              <a:xfrm>
                <a:off x="2658648" y="3235444"/>
                <a:ext cx="1048573" cy="1048573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19" name="ïś1íḍè">
                <a:extLst>
                  <a:ext uri="{FF2B5EF4-FFF2-40B4-BE49-F238E27FC236}">
                    <a16:creationId xmlns:a16="http://schemas.microsoft.com/office/drawing/2014/main" xmlns="" id="{984F9653-1B6A-409C-AA2B-40484751F8FB}"/>
                  </a:ext>
                </a:extLst>
              </p:cNvPr>
              <p:cNvSpPr/>
              <p:nvPr/>
            </p:nvSpPr>
            <p:spPr bwMode="auto">
              <a:xfrm>
                <a:off x="2824824" y="3606462"/>
                <a:ext cx="716221" cy="306536"/>
              </a:xfrm>
              <a:custGeom>
                <a:avLst/>
                <a:gdLst>
                  <a:gd name="T0" fmla="*/ 3903 w 3998"/>
                  <a:gd name="T1" fmla="*/ 762 h 1714"/>
                  <a:gd name="T2" fmla="*/ 1523 w 3998"/>
                  <a:gd name="T3" fmla="*/ 762 h 1714"/>
                  <a:gd name="T4" fmla="*/ 1618 w 3998"/>
                  <a:gd name="T5" fmla="*/ 476 h 1714"/>
                  <a:gd name="T6" fmla="*/ 1142 w 3998"/>
                  <a:gd name="T7" fmla="*/ 0 h 1714"/>
                  <a:gd name="T8" fmla="*/ 670 w 3998"/>
                  <a:gd name="T9" fmla="*/ 422 h 1714"/>
                  <a:gd name="T10" fmla="*/ 476 w 3998"/>
                  <a:gd name="T11" fmla="*/ 381 h 1714"/>
                  <a:gd name="T12" fmla="*/ 0 w 3998"/>
                  <a:gd name="T13" fmla="*/ 857 h 1714"/>
                  <a:gd name="T14" fmla="*/ 476 w 3998"/>
                  <a:gd name="T15" fmla="*/ 1333 h 1714"/>
                  <a:gd name="T16" fmla="*/ 670 w 3998"/>
                  <a:gd name="T17" fmla="*/ 1292 h 1714"/>
                  <a:gd name="T18" fmla="*/ 1142 w 3998"/>
                  <a:gd name="T19" fmla="*/ 1714 h 1714"/>
                  <a:gd name="T20" fmla="*/ 1618 w 3998"/>
                  <a:gd name="T21" fmla="*/ 1238 h 1714"/>
                  <a:gd name="T22" fmla="*/ 1523 w 3998"/>
                  <a:gd name="T23" fmla="*/ 952 h 1714"/>
                  <a:gd name="T24" fmla="*/ 3142 w 3998"/>
                  <a:gd name="T25" fmla="*/ 952 h 1714"/>
                  <a:gd name="T26" fmla="*/ 3142 w 3998"/>
                  <a:gd name="T27" fmla="*/ 1143 h 1714"/>
                  <a:gd name="T28" fmla="*/ 3237 w 3998"/>
                  <a:gd name="T29" fmla="*/ 1238 h 1714"/>
                  <a:gd name="T30" fmla="*/ 3332 w 3998"/>
                  <a:gd name="T31" fmla="*/ 1143 h 1714"/>
                  <a:gd name="T32" fmla="*/ 3332 w 3998"/>
                  <a:gd name="T33" fmla="*/ 952 h 1714"/>
                  <a:gd name="T34" fmla="*/ 3522 w 3998"/>
                  <a:gd name="T35" fmla="*/ 952 h 1714"/>
                  <a:gd name="T36" fmla="*/ 3522 w 3998"/>
                  <a:gd name="T37" fmla="*/ 1333 h 1714"/>
                  <a:gd name="T38" fmla="*/ 3618 w 3998"/>
                  <a:gd name="T39" fmla="*/ 1428 h 1714"/>
                  <a:gd name="T40" fmla="*/ 3713 w 3998"/>
                  <a:gd name="T41" fmla="*/ 1333 h 1714"/>
                  <a:gd name="T42" fmla="*/ 3713 w 3998"/>
                  <a:gd name="T43" fmla="*/ 952 h 1714"/>
                  <a:gd name="T44" fmla="*/ 3903 w 3998"/>
                  <a:gd name="T45" fmla="*/ 952 h 1714"/>
                  <a:gd name="T46" fmla="*/ 3998 w 3998"/>
                  <a:gd name="T47" fmla="*/ 857 h 1714"/>
                  <a:gd name="T48" fmla="*/ 3903 w 3998"/>
                  <a:gd name="T49" fmla="*/ 762 h 1714"/>
                  <a:gd name="T50" fmla="*/ 1142 w 3998"/>
                  <a:gd name="T51" fmla="*/ 191 h 1714"/>
                  <a:gd name="T52" fmla="*/ 1428 w 3998"/>
                  <a:gd name="T53" fmla="*/ 476 h 1714"/>
                  <a:gd name="T54" fmla="*/ 1142 w 3998"/>
                  <a:gd name="T55" fmla="*/ 762 h 1714"/>
                  <a:gd name="T56" fmla="*/ 857 w 3998"/>
                  <a:gd name="T57" fmla="*/ 476 h 1714"/>
                  <a:gd name="T58" fmla="*/ 1142 w 3998"/>
                  <a:gd name="T59" fmla="*/ 191 h 1714"/>
                  <a:gd name="T60" fmla="*/ 190 w 3998"/>
                  <a:gd name="T61" fmla="*/ 857 h 1714"/>
                  <a:gd name="T62" fmla="*/ 476 w 3998"/>
                  <a:gd name="T63" fmla="*/ 572 h 1714"/>
                  <a:gd name="T64" fmla="*/ 762 w 3998"/>
                  <a:gd name="T65" fmla="*/ 857 h 1714"/>
                  <a:gd name="T66" fmla="*/ 476 w 3998"/>
                  <a:gd name="T67" fmla="*/ 1143 h 1714"/>
                  <a:gd name="T68" fmla="*/ 190 w 3998"/>
                  <a:gd name="T69" fmla="*/ 857 h 1714"/>
                  <a:gd name="T70" fmla="*/ 1142 w 3998"/>
                  <a:gd name="T71" fmla="*/ 1524 h 1714"/>
                  <a:gd name="T72" fmla="*/ 857 w 3998"/>
                  <a:gd name="T73" fmla="*/ 1238 h 1714"/>
                  <a:gd name="T74" fmla="*/ 1142 w 3998"/>
                  <a:gd name="T75" fmla="*/ 952 h 1714"/>
                  <a:gd name="T76" fmla="*/ 1428 w 3998"/>
                  <a:gd name="T77" fmla="*/ 1238 h 1714"/>
                  <a:gd name="T78" fmla="*/ 1142 w 3998"/>
                  <a:gd name="T79" fmla="*/ 1524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998" h="1714">
                    <a:moveTo>
                      <a:pt x="3903" y="762"/>
                    </a:moveTo>
                    <a:lnTo>
                      <a:pt x="1523" y="762"/>
                    </a:lnTo>
                    <a:cubicBezTo>
                      <a:pt x="1583" y="682"/>
                      <a:pt x="1618" y="583"/>
                      <a:pt x="1618" y="476"/>
                    </a:cubicBezTo>
                    <a:cubicBezTo>
                      <a:pt x="1618" y="214"/>
                      <a:pt x="1405" y="0"/>
                      <a:pt x="1142" y="0"/>
                    </a:cubicBezTo>
                    <a:cubicBezTo>
                      <a:pt x="898" y="0"/>
                      <a:pt x="696" y="185"/>
                      <a:pt x="670" y="422"/>
                    </a:cubicBezTo>
                    <a:cubicBezTo>
                      <a:pt x="610" y="396"/>
                      <a:pt x="545" y="381"/>
                      <a:pt x="476" y="381"/>
                    </a:cubicBezTo>
                    <a:cubicBezTo>
                      <a:pt x="214" y="381"/>
                      <a:pt x="0" y="595"/>
                      <a:pt x="0" y="857"/>
                    </a:cubicBezTo>
                    <a:cubicBezTo>
                      <a:pt x="0" y="1120"/>
                      <a:pt x="214" y="1333"/>
                      <a:pt x="476" y="1333"/>
                    </a:cubicBezTo>
                    <a:cubicBezTo>
                      <a:pt x="545" y="1333"/>
                      <a:pt x="610" y="1318"/>
                      <a:pt x="670" y="1292"/>
                    </a:cubicBezTo>
                    <a:cubicBezTo>
                      <a:pt x="696" y="1529"/>
                      <a:pt x="898" y="1714"/>
                      <a:pt x="1142" y="1714"/>
                    </a:cubicBezTo>
                    <a:cubicBezTo>
                      <a:pt x="1405" y="1714"/>
                      <a:pt x="1618" y="1500"/>
                      <a:pt x="1618" y="1238"/>
                    </a:cubicBezTo>
                    <a:cubicBezTo>
                      <a:pt x="1618" y="1131"/>
                      <a:pt x="1583" y="1032"/>
                      <a:pt x="1523" y="952"/>
                    </a:cubicBezTo>
                    <a:lnTo>
                      <a:pt x="3142" y="952"/>
                    </a:lnTo>
                    <a:lnTo>
                      <a:pt x="3142" y="1143"/>
                    </a:lnTo>
                    <a:cubicBezTo>
                      <a:pt x="3142" y="1195"/>
                      <a:pt x="3184" y="1238"/>
                      <a:pt x="3237" y="1238"/>
                    </a:cubicBezTo>
                    <a:cubicBezTo>
                      <a:pt x="3289" y="1238"/>
                      <a:pt x="3332" y="1195"/>
                      <a:pt x="3332" y="1143"/>
                    </a:cubicBezTo>
                    <a:lnTo>
                      <a:pt x="3332" y="952"/>
                    </a:lnTo>
                    <a:lnTo>
                      <a:pt x="3522" y="952"/>
                    </a:lnTo>
                    <a:lnTo>
                      <a:pt x="3522" y="1333"/>
                    </a:lnTo>
                    <a:cubicBezTo>
                      <a:pt x="3522" y="1386"/>
                      <a:pt x="3565" y="1428"/>
                      <a:pt x="3618" y="1428"/>
                    </a:cubicBezTo>
                    <a:cubicBezTo>
                      <a:pt x="3670" y="1428"/>
                      <a:pt x="3713" y="1386"/>
                      <a:pt x="3713" y="1333"/>
                    </a:cubicBezTo>
                    <a:lnTo>
                      <a:pt x="3713" y="952"/>
                    </a:lnTo>
                    <a:lnTo>
                      <a:pt x="3903" y="952"/>
                    </a:lnTo>
                    <a:cubicBezTo>
                      <a:pt x="3956" y="952"/>
                      <a:pt x="3998" y="910"/>
                      <a:pt x="3998" y="857"/>
                    </a:cubicBezTo>
                    <a:cubicBezTo>
                      <a:pt x="3998" y="805"/>
                      <a:pt x="3956" y="762"/>
                      <a:pt x="3903" y="762"/>
                    </a:cubicBezTo>
                    <a:close/>
                    <a:moveTo>
                      <a:pt x="1142" y="191"/>
                    </a:moveTo>
                    <a:cubicBezTo>
                      <a:pt x="1300" y="191"/>
                      <a:pt x="1428" y="319"/>
                      <a:pt x="1428" y="476"/>
                    </a:cubicBezTo>
                    <a:cubicBezTo>
                      <a:pt x="1428" y="634"/>
                      <a:pt x="1300" y="762"/>
                      <a:pt x="1142" y="762"/>
                    </a:cubicBezTo>
                    <a:cubicBezTo>
                      <a:pt x="985" y="762"/>
                      <a:pt x="857" y="634"/>
                      <a:pt x="857" y="476"/>
                    </a:cubicBezTo>
                    <a:cubicBezTo>
                      <a:pt x="857" y="319"/>
                      <a:pt x="985" y="191"/>
                      <a:pt x="1142" y="191"/>
                    </a:cubicBezTo>
                    <a:close/>
                    <a:moveTo>
                      <a:pt x="190" y="857"/>
                    </a:moveTo>
                    <a:cubicBezTo>
                      <a:pt x="190" y="700"/>
                      <a:pt x="319" y="572"/>
                      <a:pt x="476" y="572"/>
                    </a:cubicBezTo>
                    <a:cubicBezTo>
                      <a:pt x="633" y="572"/>
                      <a:pt x="762" y="700"/>
                      <a:pt x="762" y="857"/>
                    </a:cubicBezTo>
                    <a:cubicBezTo>
                      <a:pt x="762" y="1015"/>
                      <a:pt x="633" y="1143"/>
                      <a:pt x="476" y="1143"/>
                    </a:cubicBezTo>
                    <a:cubicBezTo>
                      <a:pt x="319" y="1143"/>
                      <a:pt x="190" y="1015"/>
                      <a:pt x="190" y="857"/>
                    </a:cubicBezTo>
                    <a:close/>
                    <a:moveTo>
                      <a:pt x="1142" y="1524"/>
                    </a:moveTo>
                    <a:cubicBezTo>
                      <a:pt x="985" y="1524"/>
                      <a:pt x="857" y="1395"/>
                      <a:pt x="857" y="1238"/>
                    </a:cubicBezTo>
                    <a:cubicBezTo>
                      <a:pt x="857" y="1081"/>
                      <a:pt x="985" y="952"/>
                      <a:pt x="1142" y="952"/>
                    </a:cubicBezTo>
                    <a:cubicBezTo>
                      <a:pt x="1300" y="952"/>
                      <a:pt x="1428" y="1081"/>
                      <a:pt x="1428" y="1238"/>
                    </a:cubicBezTo>
                    <a:cubicBezTo>
                      <a:pt x="1428" y="1395"/>
                      <a:pt x="1300" y="1524"/>
                      <a:pt x="1142" y="15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ïṣļíďè">
              <a:extLst>
                <a:ext uri="{FF2B5EF4-FFF2-40B4-BE49-F238E27FC236}">
                  <a16:creationId xmlns:a16="http://schemas.microsoft.com/office/drawing/2014/main" xmlns="" id="{00323997-4A13-4A4C-966E-9350F1018E25}"/>
                </a:ext>
              </a:extLst>
            </p:cNvPr>
            <p:cNvSpPr/>
            <p:nvPr/>
          </p:nvSpPr>
          <p:spPr bwMode="auto">
            <a:xfrm>
              <a:off x="6963255" y="4888992"/>
              <a:ext cx="3691440" cy="1249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0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13" name="îSľiḍe">
              <a:extLst>
                <a:ext uri="{FF2B5EF4-FFF2-40B4-BE49-F238E27FC236}">
                  <a16:creationId xmlns:a16="http://schemas.microsoft.com/office/drawing/2014/main" xmlns="" id="{E370917F-9A3C-462E-ADD6-412BF39C60E7}"/>
                </a:ext>
              </a:extLst>
            </p:cNvPr>
            <p:cNvSpPr txBox="1"/>
            <p:nvPr/>
          </p:nvSpPr>
          <p:spPr bwMode="auto">
            <a:xfrm>
              <a:off x="6963255" y="4519660"/>
              <a:ext cx="3691440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4" name="íSlïdé">
              <a:extLst>
                <a:ext uri="{FF2B5EF4-FFF2-40B4-BE49-F238E27FC236}">
                  <a16:creationId xmlns:a16="http://schemas.microsoft.com/office/drawing/2014/main" xmlns="" id="{D83DAFB1-82ED-43F2-A31B-D18DDDD79112}"/>
                </a:ext>
              </a:extLst>
            </p:cNvPr>
            <p:cNvGrpSpPr/>
            <p:nvPr/>
          </p:nvGrpSpPr>
          <p:grpSpPr>
            <a:xfrm>
              <a:off x="8285175" y="3320253"/>
              <a:ext cx="1047600" cy="1047600"/>
              <a:chOff x="8300311" y="3320253"/>
              <a:chExt cx="1047600" cy="1047600"/>
            </a:xfrm>
          </p:grpSpPr>
          <p:sp>
            <p:nvSpPr>
              <p:cNvPr id="16" name="îṧḻíḋé">
                <a:extLst>
                  <a:ext uri="{FF2B5EF4-FFF2-40B4-BE49-F238E27FC236}">
                    <a16:creationId xmlns:a16="http://schemas.microsoft.com/office/drawing/2014/main" xmlns="" id="{5851C79D-7DEC-4C81-B20E-4F79CCED2A61}"/>
                  </a:ext>
                </a:extLst>
              </p:cNvPr>
              <p:cNvSpPr/>
              <p:nvPr/>
            </p:nvSpPr>
            <p:spPr bwMode="auto">
              <a:xfrm>
                <a:off x="8300311" y="3320253"/>
                <a:ext cx="1047600" cy="1047600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17" name="iŝḻîdé">
                <a:extLst>
                  <a:ext uri="{FF2B5EF4-FFF2-40B4-BE49-F238E27FC236}">
                    <a16:creationId xmlns:a16="http://schemas.microsoft.com/office/drawing/2014/main" xmlns="" id="{5260313C-5BEE-415E-BA99-623223A57522}"/>
                  </a:ext>
                </a:extLst>
              </p:cNvPr>
              <p:cNvSpPr/>
              <p:nvPr/>
            </p:nvSpPr>
            <p:spPr bwMode="auto">
              <a:xfrm>
                <a:off x="8570037" y="3526854"/>
                <a:ext cx="508149" cy="634398"/>
              </a:xfrm>
              <a:custGeom>
                <a:avLst/>
                <a:gdLst>
                  <a:gd name="T0" fmla="*/ 2110 w 2494"/>
                  <a:gd name="T1" fmla="*/ 1020 h 3118"/>
                  <a:gd name="T2" fmla="*/ 2035 w 2494"/>
                  <a:gd name="T3" fmla="*/ 994 h 3118"/>
                  <a:gd name="T4" fmla="*/ 2035 w 2494"/>
                  <a:gd name="T5" fmla="*/ 627 h 3118"/>
                  <a:gd name="T6" fmla="*/ 1285 w 2494"/>
                  <a:gd name="T7" fmla="*/ 0 h 3118"/>
                  <a:gd name="T8" fmla="*/ 536 w 2494"/>
                  <a:gd name="T9" fmla="*/ 627 h 3118"/>
                  <a:gd name="T10" fmla="*/ 536 w 2494"/>
                  <a:gd name="T11" fmla="*/ 966 h 3118"/>
                  <a:gd name="T12" fmla="*/ 383 w 2494"/>
                  <a:gd name="T13" fmla="*/ 1020 h 3118"/>
                  <a:gd name="T14" fmla="*/ 0 w 2494"/>
                  <a:gd name="T15" fmla="*/ 1670 h 3118"/>
                  <a:gd name="T16" fmla="*/ 34 w 2494"/>
                  <a:gd name="T17" fmla="*/ 1890 h 3118"/>
                  <a:gd name="T18" fmla="*/ 1202 w 2494"/>
                  <a:gd name="T19" fmla="*/ 3089 h 3118"/>
                  <a:gd name="T20" fmla="*/ 1247 w 2494"/>
                  <a:gd name="T21" fmla="*/ 3118 h 3118"/>
                  <a:gd name="T22" fmla="*/ 1292 w 2494"/>
                  <a:gd name="T23" fmla="*/ 3089 h 3118"/>
                  <a:gd name="T24" fmla="*/ 2457 w 2494"/>
                  <a:gd name="T25" fmla="*/ 1898 h 3118"/>
                  <a:gd name="T26" fmla="*/ 2494 w 2494"/>
                  <a:gd name="T27" fmla="*/ 1670 h 3118"/>
                  <a:gd name="T28" fmla="*/ 2110 w 2494"/>
                  <a:gd name="T29" fmla="*/ 1020 h 3118"/>
                  <a:gd name="T30" fmla="*/ 705 w 2494"/>
                  <a:gd name="T31" fmla="*/ 627 h 3118"/>
                  <a:gd name="T32" fmla="*/ 1285 w 2494"/>
                  <a:gd name="T33" fmla="*/ 169 h 3118"/>
                  <a:gd name="T34" fmla="*/ 1865 w 2494"/>
                  <a:gd name="T35" fmla="*/ 627 h 3118"/>
                  <a:gd name="T36" fmla="*/ 1865 w 2494"/>
                  <a:gd name="T37" fmla="*/ 941 h 3118"/>
                  <a:gd name="T38" fmla="*/ 1247 w 2494"/>
                  <a:gd name="T39" fmla="*/ 1128 h 3118"/>
                  <a:gd name="T40" fmla="*/ 705 w 2494"/>
                  <a:gd name="T41" fmla="*/ 940 h 3118"/>
                  <a:gd name="T42" fmla="*/ 705 w 2494"/>
                  <a:gd name="T43" fmla="*/ 627 h 3118"/>
                  <a:gd name="T44" fmla="*/ 705 w 2494"/>
                  <a:gd name="T45" fmla="*/ 627 h 3118"/>
                  <a:gd name="T46" fmla="*/ 705 w 2494"/>
                  <a:gd name="T47" fmla="*/ 627 h 3118"/>
                  <a:gd name="T48" fmla="*/ 2294 w 2494"/>
                  <a:gd name="T49" fmla="*/ 1854 h 3118"/>
                  <a:gd name="T50" fmla="*/ 1247 w 2494"/>
                  <a:gd name="T51" fmla="*/ 2918 h 3118"/>
                  <a:gd name="T52" fmla="*/ 197 w 2494"/>
                  <a:gd name="T53" fmla="*/ 1846 h 3118"/>
                  <a:gd name="T54" fmla="*/ 169 w 2494"/>
                  <a:gd name="T55" fmla="*/ 1670 h 3118"/>
                  <a:gd name="T56" fmla="*/ 465 w 2494"/>
                  <a:gd name="T57" fmla="*/ 1168 h 3118"/>
                  <a:gd name="T58" fmla="*/ 741 w 2494"/>
                  <a:gd name="T59" fmla="*/ 1097 h 3118"/>
                  <a:gd name="T60" fmla="*/ 1182 w 2494"/>
                  <a:gd name="T61" fmla="*/ 1305 h 3118"/>
                  <a:gd name="T62" fmla="*/ 1247 w 2494"/>
                  <a:gd name="T63" fmla="*/ 1383 h 3118"/>
                  <a:gd name="T64" fmla="*/ 1312 w 2494"/>
                  <a:gd name="T65" fmla="*/ 1305 h 3118"/>
                  <a:gd name="T66" fmla="*/ 2029 w 2494"/>
                  <a:gd name="T67" fmla="*/ 1168 h 3118"/>
                  <a:gd name="T68" fmla="*/ 2325 w 2494"/>
                  <a:gd name="T69" fmla="*/ 1670 h 3118"/>
                  <a:gd name="T70" fmla="*/ 2294 w 2494"/>
                  <a:gd name="T71" fmla="*/ 1854 h 3118"/>
                  <a:gd name="T72" fmla="*/ 2219 w 2494"/>
                  <a:gd name="T73" fmla="*/ 1670 h 3118"/>
                  <a:gd name="T74" fmla="*/ 2196 w 2494"/>
                  <a:gd name="T75" fmla="*/ 1812 h 3118"/>
                  <a:gd name="T76" fmla="*/ 2156 w 2494"/>
                  <a:gd name="T77" fmla="*/ 1841 h 3118"/>
                  <a:gd name="T78" fmla="*/ 2143 w 2494"/>
                  <a:gd name="T79" fmla="*/ 1839 h 3118"/>
                  <a:gd name="T80" fmla="*/ 2116 w 2494"/>
                  <a:gd name="T81" fmla="*/ 1786 h 3118"/>
                  <a:gd name="T82" fmla="*/ 2135 w 2494"/>
                  <a:gd name="T83" fmla="*/ 1670 h 3118"/>
                  <a:gd name="T84" fmla="*/ 1938 w 2494"/>
                  <a:gd name="T85" fmla="*/ 1335 h 3118"/>
                  <a:gd name="T86" fmla="*/ 1753 w 2494"/>
                  <a:gd name="T87" fmla="*/ 1287 h 3118"/>
                  <a:gd name="T88" fmla="*/ 1710 w 2494"/>
                  <a:gd name="T89" fmla="*/ 1245 h 3118"/>
                  <a:gd name="T90" fmla="*/ 1753 w 2494"/>
                  <a:gd name="T91" fmla="*/ 1203 h 3118"/>
                  <a:gd name="T92" fmla="*/ 1978 w 2494"/>
                  <a:gd name="T93" fmla="*/ 1261 h 3118"/>
                  <a:gd name="T94" fmla="*/ 2219 w 2494"/>
                  <a:gd name="T95" fmla="*/ 1670 h 3118"/>
                  <a:gd name="T96" fmla="*/ 1460 w 2494"/>
                  <a:gd name="T97" fmla="*/ 1792 h 3118"/>
                  <a:gd name="T98" fmla="*/ 1367 w 2494"/>
                  <a:gd name="T99" fmla="*/ 1964 h 3118"/>
                  <a:gd name="T100" fmla="*/ 1440 w 2494"/>
                  <a:gd name="T101" fmla="*/ 2349 h 3118"/>
                  <a:gd name="T102" fmla="*/ 1053 w 2494"/>
                  <a:gd name="T103" fmla="*/ 2349 h 3118"/>
                  <a:gd name="T104" fmla="*/ 1115 w 2494"/>
                  <a:gd name="T105" fmla="*/ 1955 h 3118"/>
                  <a:gd name="T106" fmla="*/ 1034 w 2494"/>
                  <a:gd name="T107" fmla="*/ 1793 h 3118"/>
                  <a:gd name="T108" fmla="*/ 1247 w 2494"/>
                  <a:gd name="T109" fmla="*/ 1579 h 3118"/>
                  <a:gd name="T110" fmla="*/ 1460 w 2494"/>
                  <a:gd name="T111" fmla="*/ 1792 h 3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94" h="3118">
                    <a:moveTo>
                      <a:pt x="2110" y="1020"/>
                    </a:moveTo>
                    <a:cubicBezTo>
                      <a:pt x="2086" y="1007"/>
                      <a:pt x="2060" y="1004"/>
                      <a:pt x="2035" y="994"/>
                    </a:cubicBezTo>
                    <a:lnTo>
                      <a:pt x="2035" y="627"/>
                    </a:lnTo>
                    <a:cubicBezTo>
                      <a:pt x="2035" y="246"/>
                      <a:pt x="1741" y="0"/>
                      <a:pt x="1285" y="0"/>
                    </a:cubicBezTo>
                    <a:cubicBezTo>
                      <a:pt x="830" y="0"/>
                      <a:pt x="536" y="246"/>
                      <a:pt x="536" y="627"/>
                    </a:cubicBezTo>
                    <a:lnTo>
                      <a:pt x="536" y="966"/>
                    </a:lnTo>
                    <a:cubicBezTo>
                      <a:pt x="484" y="981"/>
                      <a:pt x="431" y="994"/>
                      <a:pt x="383" y="1020"/>
                    </a:cubicBezTo>
                    <a:cubicBezTo>
                      <a:pt x="147" y="1151"/>
                      <a:pt x="0" y="1400"/>
                      <a:pt x="0" y="1670"/>
                    </a:cubicBezTo>
                    <a:cubicBezTo>
                      <a:pt x="0" y="1747"/>
                      <a:pt x="12" y="1824"/>
                      <a:pt x="34" y="1890"/>
                    </a:cubicBezTo>
                    <a:cubicBezTo>
                      <a:pt x="153" y="2425"/>
                      <a:pt x="1159" y="3063"/>
                      <a:pt x="1202" y="3089"/>
                    </a:cubicBezTo>
                    <a:lnTo>
                      <a:pt x="1247" y="3118"/>
                    </a:lnTo>
                    <a:lnTo>
                      <a:pt x="1292" y="3089"/>
                    </a:lnTo>
                    <a:cubicBezTo>
                      <a:pt x="1335" y="3063"/>
                      <a:pt x="2340" y="2426"/>
                      <a:pt x="2457" y="1898"/>
                    </a:cubicBezTo>
                    <a:cubicBezTo>
                      <a:pt x="2482" y="1824"/>
                      <a:pt x="2494" y="1748"/>
                      <a:pt x="2494" y="1670"/>
                    </a:cubicBezTo>
                    <a:cubicBezTo>
                      <a:pt x="2494" y="1400"/>
                      <a:pt x="2347" y="1151"/>
                      <a:pt x="2110" y="1020"/>
                    </a:cubicBezTo>
                    <a:close/>
                    <a:moveTo>
                      <a:pt x="705" y="627"/>
                    </a:moveTo>
                    <a:cubicBezTo>
                      <a:pt x="705" y="202"/>
                      <a:pt x="1149" y="169"/>
                      <a:pt x="1285" y="169"/>
                    </a:cubicBezTo>
                    <a:cubicBezTo>
                      <a:pt x="1421" y="169"/>
                      <a:pt x="1865" y="202"/>
                      <a:pt x="1865" y="627"/>
                    </a:cubicBezTo>
                    <a:lnTo>
                      <a:pt x="1865" y="941"/>
                    </a:lnTo>
                    <a:cubicBezTo>
                      <a:pt x="1643" y="909"/>
                      <a:pt x="1411" y="973"/>
                      <a:pt x="1247" y="1128"/>
                    </a:cubicBezTo>
                    <a:cubicBezTo>
                      <a:pt x="1102" y="992"/>
                      <a:pt x="902" y="932"/>
                      <a:pt x="705" y="940"/>
                    </a:cubicBezTo>
                    <a:lnTo>
                      <a:pt x="705" y="627"/>
                    </a:lnTo>
                    <a:lnTo>
                      <a:pt x="705" y="627"/>
                    </a:lnTo>
                    <a:lnTo>
                      <a:pt x="705" y="627"/>
                    </a:lnTo>
                    <a:close/>
                    <a:moveTo>
                      <a:pt x="2294" y="1854"/>
                    </a:moveTo>
                    <a:cubicBezTo>
                      <a:pt x="2212" y="2221"/>
                      <a:pt x="1549" y="2720"/>
                      <a:pt x="1247" y="2918"/>
                    </a:cubicBezTo>
                    <a:cubicBezTo>
                      <a:pt x="945" y="2720"/>
                      <a:pt x="281" y="2221"/>
                      <a:pt x="197" y="1846"/>
                    </a:cubicBezTo>
                    <a:cubicBezTo>
                      <a:pt x="179" y="1789"/>
                      <a:pt x="169" y="1729"/>
                      <a:pt x="169" y="1670"/>
                    </a:cubicBezTo>
                    <a:cubicBezTo>
                      <a:pt x="169" y="1461"/>
                      <a:pt x="283" y="1269"/>
                      <a:pt x="465" y="1168"/>
                    </a:cubicBezTo>
                    <a:cubicBezTo>
                      <a:pt x="550" y="1122"/>
                      <a:pt x="645" y="1097"/>
                      <a:pt x="741" y="1097"/>
                    </a:cubicBezTo>
                    <a:cubicBezTo>
                      <a:pt x="912" y="1097"/>
                      <a:pt x="1072" y="1173"/>
                      <a:pt x="1182" y="1305"/>
                    </a:cubicBezTo>
                    <a:lnTo>
                      <a:pt x="1247" y="1383"/>
                    </a:lnTo>
                    <a:lnTo>
                      <a:pt x="1312" y="1305"/>
                    </a:lnTo>
                    <a:cubicBezTo>
                      <a:pt x="1484" y="1098"/>
                      <a:pt x="1791" y="1039"/>
                      <a:pt x="2029" y="1168"/>
                    </a:cubicBezTo>
                    <a:cubicBezTo>
                      <a:pt x="2211" y="1269"/>
                      <a:pt x="2325" y="1461"/>
                      <a:pt x="2325" y="1670"/>
                    </a:cubicBezTo>
                    <a:cubicBezTo>
                      <a:pt x="2325" y="1729"/>
                      <a:pt x="2315" y="1789"/>
                      <a:pt x="2294" y="1854"/>
                    </a:cubicBezTo>
                    <a:close/>
                    <a:moveTo>
                      <a:pt x="2219" y="1670"/>
                    </a:moveTo>
                    <a:cubicBezTo>
                      <a:pt x="2219" y="1717"/>
                      <a:pt x="2212" y="1765"/>
                      <a:pt x="2196" y="1812"/>
                    </a:cubicBezTo>
                    <a:cubicBezTo>
                      <a:pt x="2190" y="1830"/>
                      <a:pt x="2174" y="1841"/>
                      <a:pt x="2156" y="1841"/>
                    </a:cubicBezTo>
                    <a:cubicBezTo>
                      <a:pt x="2152" y="1841"/>
                      <a:pt x="2147" y="1841"/>
                      <a:pt x="2143" y="1839"/>
                    </a:cubicBezTo>
                    <a:cubicBezTo>
                      <a:pt x="2121" y="1832"/>
                      <a:pt x="2109" y="1809"/>
                      <a:pt x="2116" y="1786"/>
                    </a:cubicBezTo>
                    <a:cubicBezTo>
                      <a:pt x="2128" y="1747"/>
                      <a:pt x="2135" y="1708"/>
                      <a:pt x="2135" y="1670"/>
                    </a:cubicBezTo>
                    <a:cubicBezTo>
                      <a:pt x="2135" y="1530"/>
                      <a:pt x="2059" y="1402"/>
                      <a:pt x="1938" y="1335"/>
                    </a:cubicBezTo>
                    <a:cubicBezTo>
                      <a:pt x="1880" y="1304"/>
                      <a:pt x="1818" y="1287"/>
                      <a:pt x="1753" y="1287"/>
                    </a:cubicBezTo>
                    <a:cubicBezTo>
                      <a:pt x="1729" y="1287"/>
                      <a:pt x="1710" y="1269"/>
                      <a:pt x="1710" y="1245"/>
                    </a:cubicBezTo>
                    <a:cubicBezTo>
                      <a:pt x="1710" y="1222"/>
                      <a:pt x="1729" y="1203"/>
                      <a:pt x="1753" y="1203"/>
                    </a:cubicBezTo>
                    <a:cubicBezTo>
                      <a:pt x="1832" y="1203"/>
                      <a:pt x="1908" y="1222"/>
                      <a:pt x="1978" y="1261"/>
                    </a:cubicBezTo>
                    <a:cubicBezTo>
                      <a:pt x="2127" y="1343"/>
                      <a:pt x="2219" y="1499"/>
                      <a:pt x="2219" y="1670"/>
                    </a:cubicBezTo>
                    <a:close/>
                    <a:moveTo>
                      <a:pt x="1460" y="1792"/>
                    </a:moveTo>
                    <a:cubicBezTo>
                      <a:pt x="1460" y="1864"/>
                      <a:pt x="1421" y="1925"/>
                      <a:pt x="1367" y="1964"/>
                    </a:cubicBezTo>
                    <a:lnTo>
                      <a:pt x="1440" y="2349"/>
                    </a:lnTo>
                    <a:lnTo>
                      <a:pt x="1053" y="2349"/>
                    </a:lnTo>
                    <a:lnTo>
                      <a:pt x="1115" y="1955"/>
                    </a:lnTo>
                    <a:cubicBezTo>
                      <a:pt x="1067" y="1916"/>
                      <a:pt x="1034" y="1859"/>
                      <a:pt x="1034" y="1793"/>
                    </a:cubicBezTo>
                    <a:cubicBezTo>
                      <a:pt x="1034" y="1675"/>
                      <a:pt x="1129" y="1579"/>
                      <a:pt x="1247" y="1579"/>
                    </a:cubicBezTo>
                    <a:cubicBezTo>
                      <a:pt x="1365" y="1579"/>
                      <a:pt x="1460" y="1674"/>
                      <a:pt x="1460" y="17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8ADC207D-033D-4C39-AAB0-8ECD916007D6}"/>
                </a:ext>
              </a:extLst>
            </p:cNvPr>
            <p:cNvCxnSpPr/>
            <p:nvPr/>
          </p:nvCxnSpPr>
          <p:spPr>
            <a:xfrm>
              <a:off x="6096000" y="4519660"/>
              <a:ext cx="0" cy="162396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155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71a29f2-c3d2-486d-a542-9918abc3eae7" descr="0hIAAB+LCAAAAAAABADll8uO2jAUht/FbXdo5NgmAXakU1rU2whG7aJi4QYDVhMHOWZEB+XdxyYXbCYzTXdcdnAuPv/5bT6JHXir/q4ZGIBpQqW65XQpaTJWLAEdMJ6DgdjEcQeEXMy5WH6U6WadgcGvXd1mZ35ytfpB4w0zvYIrTuPi6+BZfVX2lQuebJKyDN5AHaJbK+TBIsjn85jZZWOhmHyoJ3gmtv88VVIPGKUyoUoP3MH8HShTYICDG5ib5jnb6qYOuC9kVXpKecaAxj1Nwqx5l2aKp+LQcUe1b0xLalj2qOlQqmUxqXhE42HMlyJhwijWCzAVrXT2Uyr5YyqUm//CFkonPzO2Lu2b8kc9bkHjjFUmrOiafdNjqt32AU+3TVhMFX9wKpyYB/J6q7rImHFc1nFOntVeHrzRm2rJjsV550V77tlW/Z+hpsN2s+nqX1pmL8ccYEsvJTTpnjUor1/9+zRO5b9ffVX2LP99seARm7BIj62KJsvf5vnjHoJ9Xy8hN9lKl74ZjTzoh/0PoFLt5U0vujqm7Ys+qm9j/77F9l+vkTE1jA5rFL/VIh5KvlwpwbKsDBdK4as35L61kEZ/7PuqRDsXVgRfv7ATx5TvYApdGaZQG0yhdphCDqbQ+WIKnTKmugFCOPAcSkHc9bpBI6XQRVIK2ZRCV0Ap0rMpha+MUrgNpXA7SmGHUvh8KYVPmVK4CyEifYdSt32/h7uNlMIXSSlsUwpfAaX8vk0pcmWUIm0oRdpRijiUIudLKXLKlPK8IECEBO5fvtEQhbgRU+QiMUVsTJHWmJrlTymNqWPSEgAA">
            <a:extLst>
              <a:ext uri="{FF2B5EF4-FFF2-40B4-BE49-F238E27FC236}">
                <a16:creationId xmlns:a16="http://schemas.microsoft.com/office/drawing/2014/main" xmlns="" id="{D046B904-0F11-4FB7-8F55-0B16FAE91303}"/>
              </a:ext>
            </a:extLst>
          </p:cNvPr>
          <p:cNvGrpSpPr>
            <a:grpSpLocks noChangeAspect="1"/>
          </p:cNvGrpSpPr>
          <p:nvPr/>
        </p:nvGrpSpPr>
        <p:grpSpPr>
          <a:xfrm>
            <a:off x="1755312" y="1475816"/>
            <a:ext cx="3869593" cy="3852848"/>
            <a:chOff x="4161204" y="1502576"/>
            <a:chExt cx="3869593" cy="3852848"/>
          </a:xfrm>
        </p:grpSpPr>
        <p:sp>
          <p:nvSpPr>
            <p:cNvPr id="6" name="RelativeShape1">
              <a:extLst>
                <a:ext uri="{FF2B5EF4-FFF2-40B4-BE49-F238E27FC236}">
                  <a16:creationId xmlns:a16="http://schemas.microsoft.com/office/drawing/2014/main" xmlns="" id="{EA12E9AE-9F61-477B-82C7-FC535C0D30AD}"/>
                </a:ext>
              </a:extLst>
            </p:cNvPr>
            <p:cNvSpPr/>
            <p:nvPr/>
          </p:nvSpPr>
          <p:spPr>
            <a:xfrm>
              <a:off x="5021849" y="2098541"/>
              <a:ext cx="2530692" cy="35132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xmlns="" id="{9FE141E6-E2F3-456F-A41E-89675657A356}"/>
                </a:ext>
              </a:extLst>
            </p:cNvPr>
            <p:cNvSpPr/>
            <p:nvPr/>
          </p:nvSpPr>
          <p:spPr>
            <a:xfrm>
              <a:off x="5021849" y="2098541"/>
              <a:ext cx="936356" cy="351326"/>
            </a:xfrm>
            <a:prstGeom prst="homePlate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RelativeShape2">
              <a:extLst>
                <a:ext uri="{FF2B5EF4-FFF2-40B4-BE49-F238E27FC236}">
                  <a16:creationId xmlns:a16="http://schemas.microsoft.com/office/drawing/2014/main" xmlns="" id="{06C27F03-D197-4717-8C2E-E34060EC8D12}"/>
                </a:ext>
              </a:extLst>
            </p:cNvPr>
            <p:cNvSpPr/>
            <p:nvPr/>
          </p:nvSpPr>
          <p:spPr>
            <a:xfrm>
              <a:off x="5021849" y="2696396"/>
              <a:ext cx="2530692" cy="35132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ValueShape2">
              <a:extLst>
                <a:ext uri="{FF2B5EF4-FFF2-40B4-BE49-F238E27FC236}">
                  <a16:creationId xmlns:a16="http://schemas.microsoft.com/office/drawing/2014/main" xmlns="" id="{3B3510B3-FAA7-4C6F-9006-E28A347A1389}"/>
                </a:ext>
              </a:extLst>
            </p:cNvPr>
            <p:cNvSpPr/>
            <p:nvPr/>
          </p:nvSpPr>
          <p:spPr>
            <a:xfrm>
              <a:off x="5021849" y="2696396"/>
              <a:ext cx="1695564" cy="351326"/>
            </a:xfrm>
            <a:prstGeom prst="homePlate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RelativeShape3">
              <a:extLst>
                <a:ext uri="{FF2B5EF4-FFF2-40B4-BE49-F238E27FC236}">
                  <a16:creationId xmlns:a16="http://schemas.microsoft.com/office/drawing/2014/main" xmlns="" id="{1F3341B7-00EC-41F1-8E06-FAD6F6D86E0C}"/>
                </a:ext>
              </a:extLst>
            </p:cNvPr>
            <p:cNvSpPr/>
            <p:nvPr/>
          </p:nvSpPr>
          <p:spPr>
            <a:xfrm>
              <a:off x="5021849" y="3290886"/>
              <a:ext cx="2530692" cy="35132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ValueShape3">
              <a:extLst>
                <a:ext uri="{FF2B5EF4-FFF2-40B4-BE49-F238E27FC236}">
                  <a16:creationId xmlns:a16="http://schemas.microsoft.com/office/drawing/2014/main" xmlns="" id="{B0A85DC4-4027-4E47-BB98-E4DB6D95A8F1}"/>
                </a:ext>
              </a:extLst>
            </p:cNvPr>
            <p:cNvSpPr/>
            <p:nvPr/>
          </p:nvSpPr>
          <p:spPr>
            <a:xfrm>
              <a:off x="5021849" y="3290886"/>
              <a:ext cx="1214732" cy="351326"/>
            </a:xfrm>
            <a:prstGeom prst="homePlate">
              <a:avLst/>
            </a:prstGeom>
            <a:solidFill>
              <a:srgbClr val="D96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RelativeShape4">
              <a:extLst>
                <a:ext uri="{FF2B5EF4-FFF2-40B4-BE49-F238E27FC236}">
                  <a16:creationId xmlns:a16="http://schemas.microsoft.com/office/drawing/2014/main" xmlns="" id="{54B0C254-BD58-4F3D-B054-DD59837AA05F}"/>
                </a:ext>
              </a:extLst>
            </p:cNvPr>
            <p:cNvSpPr/>
            <p:nvPr/>
          </p:nvSpPr>
          <p:spPr>
            <a:xfrm>
              <a:off x="5021849" y="3885375"/>
              <a:ext cx="2530692" cy="35132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ValueShape4">
              <a:extLst>
                <a:ext uri="{FF2B5EF4-FFF2-40B4-BE49-F238E27FC236}">
                  <a16:creationId xmlns:a16="http://schemas.microsoft.com/office/drawing/2014/main" xmlns="" id="{550573E9-AB73-469A-9E73-39439C0B4403}"/>
                </a:ext>
              </a:extLst>
            </p:cNvPr>
            <p:cNvSpPr/>
            <p:nvPr/>
          </p:nvSpPr>
          <p:spPr>
            <a:xfrm>
              <a:off x="5021849" y="3885375"/>
              <a:ext cx="1746178" cy="351326"/>
            </a:xfrm>
            <a:prstGeom prst="homePlate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ExtraShape">
              <a:extLst>
                <a:ext uri="{FF2B5EF4-FFF2-40B4-BE49-F238E27FC236}">
                  <a16:creationId xmlns:a16="http://schemas.microsoft.com/office/drawing/2014/main" xmlns="" id="{2988756A-7053-4B3B-AF22-03AD1E7F4700}"/>
                </a:ext>
              </a:extLst>
            </p:cNvPr>
            <p:cNvSpPr/>
            <p:nvPr/>
          </p:nvSpPr>
          <p:spPr>
            <a:xfrm>
              <a:off x="4591132" y="1793055"/>
              <a:ext cx="430717" cy="294243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ExtraShape">
              <a:extLst>
                <a:ext uri="{FF2B5EF4-FFF2-40B4-BE49-F238E27FC236}">
                  <a16:creationId xmlns:a16="http://schemas.microsoft.com/office/drawing/2014/main" xmlns="" id="{EA26AFE9-26A4-480A-B874-C3FE8CE171BC}"/>
                </a:ext>
              </a:extLst>
            </p:cNvPr>
            <p:cNvSpPr/>
            <p:nvPr/>
          </p:nvSpPr>
          <p:spPr>
            <a:xfrm>
              <a:off x="4707043" y="1793054"/>
              <a:ext cx="142356" cy="294243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ExtraShape">
              <a:extLst>
                <a:ext uri="{FF2B5EF4-FFF2-40B4-BE49-F238E27FC236}">
                  <a16:creationId xmlns:a16="http://schemas.microsoft.com/office/drawing/2014/main" xmlns="" id="{029F37B5-DE20-425F-9171-5C47D9CA40F8}"/>
                </a:ext>
              </a:extLst>
            </p:cNvPr>
            <p:cNvSpPr/>
            <p:nvPr/>
          </p:nvSpPr>
          <p:spPr>
            <a:xfrm>
              <a:off x="4591132" y="4735486"/>
              <a:ext cx="430717" cy="402204"/>
            </a:xfrm>
            <a:custGeom>
              <a:avLst/>
              <a:gdLst>
                <a:gd name="connsiteX0" fmla="*/ 0 w 341709"/>
                <a:gd name="connsiteY0" fmla="*/ 0 h 319090"/>
                <a:gd name="connsiteX1" fmla="*/ 341709 w 341709"/>
                <a:gd name="connsiteY1" fmla="*/ 0 h 319090"/>
                <a:gd name="connsiteX2" fmla="*/ 217283 w 341709"/>
                <a:gd name="connsiteY2" fmla="*/ 319090 h 319090"/>
                <a:gd name="connsiteX3" fmla="*/ 124427 w 341709"/>
                <a:gd name="connsiteY3" fmla="*/ 319090 h 3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709" h="319090">
                  <a:moveTo>
                    <a:pt x="0" y="0"/>
                  </a:moveTo>
                  <a:lnTo>
                    <a:pt x="341709" y="0"/>
                  </a:lnTo>
                  <a:lnTo>
                    <a:pt x="217283" y="319090"/>
                  </a:lnTo>
                  <a:lnTo>
                    <a:pt x="124427" y="31909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ExtraShape">
              <a:extLst>
                <a:ext uri="{FF2B5EF4-FFF2-40B4-BE49-F238E27FC236}">
                  <a16:creationId xmlns:a16="http://schemas.microsoft.com/office/drawing/2014/main" xmlns="" id="{71D554CC-AF5D-4260-81B1-D0123C4EA8C9}"/>
                </a:ext>
              </a:extLst>
            </p:cNvPr>
            <p:cNvSpPr/>
            <p:nvPr/>
          </p:nvSpPr>
          <p:spPr>
            <a:xfrm>
              <a:off x="4759353" y="5137690"/>
              <a:ext cx="93047" cy="135070"/>
            </a:xfrm>
            <a:prstGeom prst="flowChartMerg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ExtraShape">
              <a:extLst>
                <a:ext uri="{FF2B5EF4-FFF2-40B4-BE49-F238E27FC236}">
                  <a16:creationId xmlns:a16="http://schemas.microsoft.com/office/drawing/2014/main" xmlns="" id="{34681430-C389-47DA-B575-88EF0264FA00}"/>
                </a:ext>
              </a:extLst>
            </p:cNvPr>
            <p:cNvSpPr/>
            <p:nvPr/>
          </p:nvSpPr>
          <p:spPr>
            <a:xfrm rot="16200000">
              <a:off x="4706669" y="1387039"/>
              <a:ext cx="199645" cy="430719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ExtraShape">
              <a:extLst>
                <a:ext uri="{FF2B5EF4-FFF2-40B4-BE49-F238E27FC236}">
                  <a16:creationId xmlns:a16="http://schemas.microsoft.com/office/drawing/2014/main" xmlns="" id="{75ED7D14-AF50-4902-AD2E-8A881095BAC8}"/>
                </a:ext>
              </a:extLst>
            </p:cNvPr>
            <p:cNvSpPr/>
            <p:nvPr/>
          </p:nvSpPr>
          <p:spPr>
            <a:xfrm>
              <a:off x="4591132" y="1702221"/>
              <a:ext cx="430717" cy="960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ValueText1">
              <a:extLst>
                <a:ext uri="{FF2B5EF4-FFF2-40B4-BE49-F238E27FC236}">
                  <a16:creationId xmlns:a16="http://schemas.microsoft.com/office/drawing/2014/main" xmlns="" id="{BF583126-8E6E-4818-9778-92128E811790}"/>
                </a:ext>
              </a:extLst>
            </p:cNvPr>
            <p:cNvSpPr txBox="1"/>
            <p:nvPr/>
          </p:nvSpPr>
          <p:spPr>
            <a:xfrm>
              <a:off x="7706225" y="2122138"/>
              <a:ext cx="324572" cy="28099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37%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ValueText2">
              <a:extLst>
                <a:ext uri="{FF2B5EF4-FFF2-40B4-BE49-F238E27FC236}">
                  <a16:creationId xmlns:a16="http://schemas.microsoft.com/office/drawing/2014/main" xmlns="" id="{971C7106-D801-4084-A59F-2BFF0AE7A9B0}"/>
                </a:ext>
              </a:extLst>
            </p:cNvPr>
            <p:cNvSpPr txBox="1"/>
            <p:nvPr/>
          </p:nvSpPr>
          <p:spPr>
            <a:xfrm>
              <a:off x="7706225" y="2716940"/>
              <a:ext cx="324572" cy="28099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67%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ValueText3">
              <a:extLst>
                <a:ext uri="{FF2B5EF4-FFF2-40B4-BE49-F238E27FC236}">
                  <a16:creationId xmlns:a16="http://schemas.microsoft.com/office/drawing/2014/main" xmlns="" id="{7FAD839B-4310-4505-9433-97FE82432753}"/>
                </a:ext>
              </a:extLst>
            </p:cNvPr>
            <p:cNvSpPr txBox="1"/>
            <p:nvPr/>
          </p:nvSpPr>
          <p:spPr>
            <a:xfrm>
              <a:off x="7706225" y="3311742"/>
              <a:ext cx="324572" cy="28099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48%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ValueText4">
              <a:extLst>
                <a:ext uri="{FF2B5EF4-FFF2-40B4-BE49-F238E27FC236}">
                  <a16:creationId xmlns:a16="http://schemas.microsoft.com/office/drawing/2014/main" xmlns="" id="{16872EFC-BDFA-4172-B414-4B16277D1786}"/>
                </a:ext>
              </a:extLst>
            </p:cNvPr>
            <p:cNvSpPr txBox="1"/>
            <p:nvPr/>
          </p:nvSpPr>
          <p:spPr>
            <a:xfrm>
              <a:off x="7706225" y="3906545"/>
              <a:ext cx="324572" cy="28099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69%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ValueBack1">
              <a:extLst>
                <a:ext uri="{FF2B5EF4-FFF2-40B4-BE49-F238E27FC236}">
                  <a16:creationId xmlns:a16="http://schemas.microsoft.com/office/drawing/2014/main" xmlns="" id="{35D83F69-EDE8-4F8D-890D-F065AA22887A}"/>
                </a:ext>
              </a:extLst>
            </p:cNvPr>
            <p:cNvSpPr/>
            <p:nvPr/>
          </p:nvSpPr>
          <p:spPr>
            <a:xfrm>
              <a:off x="4591129" y="2014001"/>
              <a:ext cx="430719" cy="351326"/>
            </a:xfrm>
            <a:prstGeom prst="rect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ValueBack1">
              <a:extLst>
                <a:ext uri="{FF2B5EF4-FFF2-40B4-BE49-F238E27FC236}">
                  <a16:creationId xmlns:a16="http://schemas.microsoft.com/office/drawing/2014/main" xmlns="" id="{F07860C6-A049-40E4-8213-A60C2E251988}"/>
                </a:ext>
              </a:extLst>
            </p:cNvPr>
            <p:cNvSpPr/>
            <p:nvPr/>
          </p:nvSpPr>
          <p:spPr>
            <a:xfrm>
              <a:off x="4161204" y="2104051"/>
              <a:ext cx="430719" cy="353753"/>
            </a:xfrm>
            <a:prstGeom prst="rect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ValueBack2">
              <a:extLst>
                <a:ext uri="{FF2B5EF4-FFF2-40B4-BE49-F238E27FC236}">
                  <a16:creationId xmlns:a16="http://schemas.microsoft.com/office/drawing/2014/main" xmlns="" id="{210043EC-EA59-45C0-81B8-4A403EC4C60E}"/>
                </a:ext>
              </a:extLst>
            </p:cNvPr>
            <p:cNvSpPr/>
            <p:nvPr/>
          </p:nvSpPr>
          <p:spPr>
            <a:xfrm>
              <a:off x="4591923" y="2588220"/>
              <a:ext cx="430719" cy="351326"/>
            </a:xfrm>
            <a:prstGeom prst="rect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ValueBack2">
              <a:extLst>
                <a:ext uri="{FF2B5EF4-FFF2-40B4-BE49-F238E27FC236}">
                  <a16:creationId xmlns:a16="http://schemas.microsoft.com/office/drawing/2014/main" xmlns="" id="{B70F9E75-D4B5-4F46-8B33-D3F251586AAC}"/>
                </a:ext>
              </a:extLst>
            </p:cNvPr>
            <p:cNvSpPr/>
            <p:nvPr/>
          </p:nvSpPr>
          <p:spPr>
            <a:xfrm>
              <a:off x="4164330" y="2692956"/>
              <a:ext cx="430719" cy="353753"/>
            </a:xfrm>
            <a:prstGeom prst="rect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ValueBack3">
              <a:extLst>
                <a:ext uri="{FF2B5EF4-FFF2-40B4-BE49-F238E27FC236}">
                  <a16:creationId xmlns:a16="http://schemas.microsoft.com/office/drawing/2014/main" xmlns="" id="{D43A5F94-D109-41DA-BF36-E87C2F762808}"/>
                </a:ext>
              </a:extLst>
            </p:cNvPr>
            <p:cNvSpPr/>
            <p:nvPr/>
          </p:nvSpPr>
          <p:spPr>
            <a:xfrm>
              <a:off x="4596689" y="3189029"/>
              <a:ext cx="430719" cy="351326"/>
            </a:xfrm>
            <a:prstGeom prst="rect">
              <a:avLst/>
            </a:prstGeom>
            <a:solidFill>
              <a:srgbClr val="D96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ValueBack3">
              <a:extLst>
                <a:ext uri="{FF2B5EF4-FFF2-40B4-BE49-F238E27FC236}">
                  <a16:creationId xmlns:a16="http://schemas.microsoft.com/office/drawing/2014/main" xmlns="" id="{27189526-1029-4213-B6ED-E75802C51105}"/>
                </a:ext>
              </a:extLst>
            </p:cNvPr>
            <p:cNvSpPr/>
            <p:nvPr/>
          </p:nvSpPr>
          <p:spPr>
            <a:xfrm>
              <a:off x="4164331" y="3289672"/>
              <a:ext cx="430719" cy="353753"/>
            </a:xfrm>
            <a:prstGeom prst="rect">
              <a:avLst/>
            </a:prstGeom>
            <a:solidFill>
              <a:srgbClr val="D96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ValueBack4">
              <a:extLst>
                <a:ext uri="{FF2B5EF4-FFF2-40B4-BE49-F238E27FC236}">
                  <a16:creationId xmlns:a16="http://schemas.microsoft.com/office/drawing/2014/main" xmlns="" id="{5E3DC7E4-F576-4327-8FFD-757FBECE70B4}"/>
                </a:ext>
              </a:extLst>
            </p:cNvPr>
            <p:cNvSpPr/>
            <p:nvPr/>
          </p:nvSpPr>
          <p:spPr>
            <a:xfrm>
              <a:off x="4591264" y="3796188"/>
              <a:ext cx="430719" cy="351326"/>
            </a:xfrm>
            <a:prstGeom prst="rect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ValueBack4">
              <a:extLst>
                <a:ext uri="{FF2B5EF4-FFF2-40B4-BE49-F238E27FC236}">
                  <a16:creationId xmlns:a16="http://schemas.microsoft.com/office/drawing/2014/main" xmlns="" id="{FAB675EA-9406-468F-B877-BDC62D9334A1}"/>
                </a:ext>
              </a:extLst>
            </p:cNvPr>
            <p:cNvSpPr/>
            <p:nvPr/>
          </p:nvSpPr>
          <p:spPr>
            <a:xfrm>
              <a:off x="4161204" y="3870164"/>
              <a:ext cx="430719" cy="353753"/>
            </a:xfrm>
            <a:prstGeom prst="rect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CustomText1">
              <a:extLst>
                <a:ext uri="{FF2B5EF4-FFF2-40B4-BE49-F238E27FC236}">
                  <a16:creationId xmlns:a16="http://schemas.microsoft.com/office/drawing/2014/main" xmlns="" id="{351B4CC0-55F4-4279-8AE8-B647F49E296D}"/>
                </a:ext>
              </a:extLst>
            </p:cNvPr>
            <p:cNvSpPr/>
            <p:nvPr/>
          </p:nvSpPr>
          <p:spPr>
            <a:xfrm>
              <a:off x="5384930" y="4953220"/>
              <a:ext cx="2321295" cy="402204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5E5CA2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3" name="CustomText2">
              <a:extLst>
                <a:ext uri="{FF2B5EF4-FFF2-40B4-BE49-F238E27FC236}">
                  <a16:creationId xmlns:a16="http://schemas.microsoft.com/office/drawing/2014/main" xmlns="" id="{CABC0018-4329-4BEF-AC29-F7A8BCC441A8}"/>
                </a:ext>
              </a:extLst>
            </p:cNvPr>
            <p:cNvSpPr/>
            <p:nvPr/>
          </p:nvSpPr>
          <p:spPr>
            <a:xfrm>
              <a:off x="5384928" y="4548084"/>
              <a:ext cx="2321295" cy="46802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  <p:grpSp>
        <p:nvGrpSpPr>
          <p:cNvPr id="34" name="171a29f2-c3d2-486d-a542-9918abc3eae7" descr="0hIAAB+LCAAAAAAABADll8uO2jAUht/FbXdo5NgmAXakU1rU2whG7aJi4QYDVhMHOWZEB+XdxyYXbCYzTXdcdnAuPv/5bT6JHXir/q4ZGIBpQqW65XQpaTJWLAEdMJ6DgdjEcQeEXMy5WH6U6WadgcGvXd1mZ35ytfpB4w0zvYIrTuPi6+BZfVX2lQuebJKyDN5AHaJbK+TBIsjn85jZZWOhmHyoJ3gmtv88VVIPGKUyoUoP3MH8HShTYICDG5ib5jnb6qYOuC9kVXpKecaAxj1Nwqx5l2aKp+LQcUe1b0xLalj2qOlQqmUxqXhE42HMlyJhwijWCzAVrXT2Uyr5YyqUm//CFkonPzO2Lu2b8kc9bkHjjFUmrOiafdNjqt32AU+3TVhMFX9wKpyYB/J6q7rImHFc1nFOntVeHrzRm2rJjsV550V77tlW/Z+hpsN2s+nqX1pmL8ccYEsvJTTpnjUor1/9+zRO5b9ffVX2LP99seARm7BIj62KJsvf5vnjHoJ9Xy8hN9lKl74ZjTzoh/0PoFLt5U0vujqm7Ys+qm9j/77F9l+vkTE1jA5rFL/VIh5KvlwpwbKsDBdK4as35L61kEZ/7PuqRDsXVgRfv7ATx5TvYApdGaZQG0yhdphCDqbQ+WIKnTKmugFCOPAcSkHc9bpBI6XQRVIK2ZRCV0Ap0rMpha+MUrgNpXA7SmGHUvh8KYVPmVK4CyEifYdSt32/h7uNlMIXSSlsUwpfAaX8vk0pcmWUIm0oRdpRijiUIudLKXLKlPK8IECEBO5fvtEQhbgRU+QiMUVsTJHWmJrlTymNqWPSEgAA">
            <a:extLst>
              <a:ext uri="{FF2B5EF4-FFF2-40B4-BE49-F238E27FC236}">
                <a16:creationId xmlns:a16="http://schemas.microsoft.com/office/drawing/2014/main" xmlns="" id="{D046B904-0F11-4FB7-8F55-0B16FAE91303}"/>
              </a:ext>
            </a:extLst>
          </p:cNvPr>
          <p:cNvGrpSpPr>
            <a:grpSpLocks noChangeAspect="1"/>
          </p:cNvGrpSpPr>
          <p:nvPr/>
        </p:nvGrpSpPr>
        <p:grpSpPr>
          <a:xfrm>
            <a:off x="6567095" y="1475816"/>
            <a:ext cx="3869593" cy="3852848"/>
            <a:chOff x="4161204" y="1502576"/>
            <a:chExt cx="3869593" cy="3852848"/>
          </a:xfrm>
        </p:grpSpPr>
        <p:sp>
          <p:nvSpPr>
            <p:cNvPr id="35" name="RelativeShape1">
              <a:extLst>
                <a:ext uri="{FF2B5EF4-FFF2-40B4-BE49-F238E27FC236}">
                  <a16:creationId xmlns:a16="http://schemas.microsoft.com/office/drawing/2014/main" xmlns="" id="{EA12E9AE-9F61-477B-82C7-FC535C0D30AD}"/>
                </a:ext>
              </a:extLst>
            </p:cNvPr>
            <p:cNvSpPr/>
            <p:nvPr/>
          </p:nvSpPr>
          <p:spPr>
            <a:xfrm>
              <a:off x="5021849" y="2098541"/>
              <a:ext cx="2530692" cy="35132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ValueShape1">
              <a:extLst>
                <a:ext uri="{FF2B5EF4-FFF2-40B4-BE49-F238E27FC236}">
                  <a16:creationId xmlns:a16="http://schemas.microsoft.com/office/drawing/2014/main" xmlns="" id="{9FE141E6-E2F3-456F-A41E-89675657A356}"/>
                </a:ext>
              </a:extLst>
            </p:cNvPr>
            <p:cNvSpPr/>
            <p:nvPr/>
          </p:nvSpPr>
          <p:spPr>
            <a:xfrm>
              <a:off x="5021849" y="2098541"/>
              <a:ext cx="936356" cy="351326"/>
            </a:xfrm>
            <a:prstGeom prst="homePlate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RelativeShape2">
              <a:extLst>
                <a:ext uri="{FF2B5EF4-FFF2-40B4-BE49-F238E27FC236}">
                  <a16:creationId xmlns:a16="http://schemas.microsoft.com/office/drawing/2014/main" xmlns="" id="{06C27F03-D197-4717-8C2E-E34060EC8D12}"/>
                </a:ext>
              </a:extLst>
            </p:cNvPr>
            <p:cNvSpPr/>
            <p:nvPr/>
          </p:nvSpPr>
          <p:spPr>
            <a:xfrm>
              <a:off x="5021849" y="2696396"/>
              <a:ext cx="2530692" cy="35132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ValueShape2">
              <a:extLst>
                <a:ext uri="{FF2B5EF4-FFF2-40B4-BE49-F238E27FC236}">
                  <a16:creationId xmlns:a16="http://schemas.microsoft.com/office/drawing/2014/main" xmlns="" id="{3B3510B3-FAA7-4C6F-9006-E28A347A1389}"/>
                </a:ext>
              </a:extLst>
            </p:cNvPr>
            <p:cNvSpPr/>
            <p:nvPr/>
          </p:nvSpPr>
          <p:spPr>
            <a:xfrm>
              <a:off x="5021849" y="2696396"/>
              <a:ext cx="1695564" cy="351326"/>
            </a:xfrm>
            <a:prstGeom prst="homePlate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RelativeShape3">
              <a:extLst>
                <a:ext uri="{FF2B5EF4-FFF2-40B4-BE49-F238E27FC236}">
                  <a16:creationId xmlns:a16="http://schemas.microsoft.com/office/drawing/2014/main" xmlns="" id="{1F3341B7-00EC-41F1-8E06-FAD6F6D86E0C}"/>
                </a:ext>
              </a:extLst>
            </p:cNvPr>
            <p:cNvSpPr/>
            <p:nvPr/>
          </p:nvSpPr>
          <p:spPr>
            <a:xfrm>
              <a:off x="5021849" y="3290886"/>
              <a:ext cx="2530692" cy="35132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ValueShape3">
              <a:extLst>
                <a:ext uri="{FF2B5EF4-FFF2-40B4-BE49-F238E27FC236}">
                  <a16:creationId xmlns:a16="http://schemas.microsoft.com/office/drawing/2014/main" xmlns="" id="{B0A85DC4-4027-4E47-BB98-E4DB6D95A8F1}"/>
                </a:ext>
              </a:extLst>
            </p:cNvPr>
            <p:cNvSpPr/>
            <p:nvPr/>
          </p:nvSpPr>
          <p:spPr>
            <a:xfrm>
              <a:off x="5021849" y="3290886"/>
              <a:ext cx="1214732" cy="351326"/>
            </a:xfrm>
            <a:prstGeom prst="homePlate">
              <a:avLst/>
            </a:prstGeom>
            <a:solidFill>
              <a:srgbClr val="D96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RelativeShape4">
              <a:extLst>
                <a:ext uri="{FF2B5EF4-FFF2-40B4-BE49-F238E27FC236}">
                  <a16:creationId xmlns:a16="http://schemas.microsoft.com/office/drawing/2014/main" xmlns="" id="{54B0C254-BD58-4F3D-B054-DD59837AA05F}"/>
                </a:ext>
              </a:extLst>
            </p:cNvPr>
            <p:cNvSpPr/>
            <p:nvPr/>
          </p:nvSpPr>
          <p:spPr>
            <a:xfrm>
              <a:off x="5021849" y="3885375"/>
              <a:ext cx="2530692" cy="35132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ValueShape4">
              <a:extLst>
                <a:ext uri="{FF2B5EF4-FFF2-40B4-BE49-F238E27FC236}">
                  <a16:creationId xmlns:a16="http://schemas.microsoft.com/office/drawing/2014/main" xmlns="" id="{550573E9-AB73-469A-9E73-39439C0B4403}"/>
                </a:ext>
              </a:extLst>
            </p:cNvPr>
            <p:cNvSpPr/>
            <p:nvPr/>
          </p:nvSpPr>
          <p:spPr>
            <a:xfrm>
              <a:off x="5021849" y="3885375"/>
              <a:ext cx="1746178" cy="351326"/>
            </a:xfrm>
            <a:prstGeom prst="homePlate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ExtraShape">
              <a:extLst>
                <a:ext uri="{FF2B5EF4-FFF2-40B4-BE49-F238E27FC236}">
                  <a16:creationId xmlns:a16="http://schemas.microsoft.com/office/drawing/2014/main" xmlns="" id="{2988756A-7053-4B3B-AF22-03AD1E7F4700}"/>
                </a:ext>
              </a:extLst>
            </p:cNvPr>
            <p:cNvSpPr/>
            <p:nvPr/>
          </p:nvSpPr>
          <p:spPr>
            <a:xfrm>
              <a:off x="4591132" y="1793055"/>
              <a:ext cx="430717" cy="294243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ExtraShape">
              <a:extLst>
                <a:ext uri="{FF2B5EF4-FFF2-40B4-BE49-F238E27FC236}">
                  <a16:creationId xmlns:a16="http://schemas.microsoft.com/office/drawing/2014/main" xmlns="" id="{EA26AFE9-26A4-480A-B874-C3FE8CE171BC}"/>
                </a:ext>
              </a:extLst>
            </p:cNvPr>
            <p:cNvSpPr/>
            <p:nvPr/>
          </p:nvSpPr>
          <p:spPr>
            <a:xfrm>
              <a:off x="4707043" y="1793054"/>
              <a:ext cx="142356" cy="294243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ExtraShape">
              <a:extLst>
                <a:ext uri="{FF2B5EF4-FFF2-40B4-BE49-F238E27FC236}">
                  <a16:creationId xmlns:a16="http://schemas.microsoft.com/office/drawing/2014/main" xmlns="" id="{029F37B5-DE20-425F-9171-5C47D9CA40F8}"/>
                </a:ext>
              </a:extLst>
            </p:cNvPr>
            <p:cNvSpPr/>
            <p:nvPr/>
          </p:nvSpPr>
          <p:spPr>
            <a:xfrm>
              <a:off x="4591132" y="4735486"/>
              <a:ext cx="430717" cy="402204"/>
            </a:xfrm>
            <a:custGeom>
              <a:avLst/>
              <a:gdLst>
                <a:gd name="connsiteX0" fmla="*/ 0 w 341709"/>
                <a:gd name="connsiteY0" fmla="*/ 0 h 319090"/>
                <a:gd name="connsiteX1" fmla="*/ 341709 w 341709"/>
                <a:gd name="connsiteY1" fmla="*/ 0 h 319090"/>
                <a:gd name="connsiteX2" fmla="*/ 217283 w 341709"/>
                <a:gd name="connsiteY2" fmla="*/ 319090 h 319090"/>
                <a:gd name="connsiteX3" fmla="*/ 124427 w 341709"/>
                <a:gd name="connsiteY3" fmla="*/ 319090 h 31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709" h="319090">
                  <a:moveTo>
                    <a:pt x="0" y="0"/>
                  </a:moveTo>
                  <a:lnTo>
                    <a:pt x="341709" y="0"/>
                  </a:lnTo>
                  <a:lnTo>
                    <a:pt x="217283" y="319090"/>
                  </a:lnTo>
                  <a:lnTo>
                    <a:pt x="124427" y="31909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ExtraShape">
              <a:extLst>
                <a:ext uri="{FF2B5EF4-FFF2-40B4-BE49-F238E27FC236}">
                  <a16:creationId xmlns:a16="http://schemas.microsoft.com/office/drawing/2014/main" xmlns="" id="{71D554CC-AF5D-4260-81B1-D0123C4EA8C9}"/>
                </a:ext>
              </a:extLst>
            </p:cNvPr>
            <p:cNvSpPr/>
            <p:nvPr/>
          </p:nvSpPr>
          <p:spPr>
            <a:xfrm>
              <a:off x="4759353" y="5137690"/>
              <a:ext cx="93047" cy="135070"/>
            </a:xfrm>
            <a:prstGeom prst="flowChartMerg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ExtraShape">
              <a:extLst>
                <a:ext uri="{FF2B5EF4-FFF2-40B4-BE49-F238E27FC236}">
                  <a16:creationId xmlns:a16="http://schemas.microsoft.com/office/drawing/2014/main" xmlns="" id="{34681430-C389-47DA-B575-88EF0264FA00}"/>
                </a:ext>
              </a:extLst>
            </p:cNvPr>
            <p:cNvSpPr/>
            <p:nvPr/>
          </p:nvSpPr>
          <p:spPr>
            <a:xfrm rot="16200000">
              <a:off x="4706669" y="1387039"/>
              <a:ext cx="199645" cy="430719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ExtraShape">
              <a:extLst>
                <a:ext uri="{FF2B5EF4-FFF2-40B4-BE49-F238E27FC236}">
                  <a16:creationId xmlns:a16="http://schemas.microsoft.com/office/drawing/2014/main" xmlns="" id="{75ED7D14-AF50-4902-AD2E-8A881095BAC8}"/>
                </a:ext>
              </a:extLst>
            </p:cNvPr>
            <p:cNvSpPr/>
            <p:nvPr/>
          </p:nvSpPr>
          <p:spPr>
            <a:xfrm>
              <a:off x="4591132" y="1702221"/>
              <a:ext cx="430717" cy="960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ValueText1">
              <a:extLst>
                <a:ext uri="{FF2B5EF4-FFF2-40B4-BE49-F238E27FC236}">
                  <a16:creationId xmlns:a16="http://schemas.microsoft.com/office/drawing/2014/main" xmlns="" id="{BF583126-8E6E-4818-9778-92128E811790}"/>
                </a:ext>
              </a:extLst>
            </p:cNvPr>
            <p:cNvSpPr txBox="1"/>
            <p:nvPr/>
          </p:nvSpPr>
          <p:spPr>
            <a:xfrm>
              <a:off x="7706225" y="2122138"/>
              <a:ext cx="324572" cy="28099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37%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ValueText2">
              <a:extLst>
                <a:ext uri="{FF2B5EF4-FFF2-40B4-BE49-F238E27FC236}">
                  <a16:creationId xmlns:a16="http://schemas.microsoft.com/office/drawing/2014/main" xmlns="" id="{971C7106-D801-4084-A59F-2BFF0AE7A9B0}"/>
                </a:ext>
              </a:extLst>
            </p:cNvPr>
            <p:cNvSpPr txBox="1"/>
            <p:nvPr/>
          </p:nvSpPr>
          <p:spPr>
            <a:xfrm>
              <a:off x="7706225" y="2716940"/>
              <a:ext cx="324572" cy="28099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67%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1" name="ValueText3">
              <a:extLst>
                <a:ext uri="{FF2B5EF4-FFF2-40B4-BE49-F238E27FC236}">
                  <a16:creationId xmlns:a16="http://schemas.microsoft.com/office/drawing/2014/main" xmlns="" id="{7FAD839B-4310-4505-9433-97FE82432753}"/>
                </a:ext>
              </a:extLst>
            </p:cNvPr>
            <p:cNvSpPr txBox="1"/>
            <p:nvPr/>
          </p:nvSpPr>
          <p:spPr>
            <a:xfrm>
              <a:off x="7706225" y="3311742"/>
              <a:ext cx="324572" cy="28099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48%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2" name="ValueText4">
              <a:extLst>
                <a:ext uri="{FF2B5EF4-FFF2-40B4-BE49-F238E27FC236}">
                  <a16:creationId xmlns:a16="http://schemas.microsoft.com/office/drawing/2014/main" xmlns="" id="{16872EFC-BDFA-4172-B414-4B16277D1786}"/>
                </a:ext>
              </a:extLst>
            </p:cNvPr>
            <p:cNvSpPr txBox="1"/>
            <p:nvPr/>
          </p:nvSpPr>
          <p:spPr>
            <a:xfrm>
              <a:off x="7706225" y="3906545"/>
              <a:ext cx="324572" cy="28099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69%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3" name="ValueBack1">
              <a:extLst>
                <a:ext uri="{FF2B5EF4-FFF2-40B4-BE49-F238E27FC236}">
                  <a16:creationId xmlns:a16="http://schemas.microsoft.com/office/drawing/2014/main" xmlns="" id="{35D83F69-EDE8-4F8D-890D-F065AA22887A}"/>
                </a:ext>
              </a:extLst>
            </p:cNvPr>
            <p:cNvSpPr/>
            <p:nvPr/>
          </p:nvSpPr>
          <p:spPr>
            <a:xfrm>
              <a:off x="4591129" y="2014001"/>
              <a:ext cx="430719" cy="351326"/>
            </a:xfrm>
            <a:prstGeom prst="rect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ValueBack1">
              <a:extLst>
                <a:ext uri="{FF2B5EF4-FFF2-40B4-BE49-F238E27FC236}">
                  <a16:creationId xmlns:a16="http://schemas.microsoft.com/office/drawing/2014/main" xmlns="" id="{F07860C6-A049-40E4-8213-A60C2E251988}"/>
                </a:ext>
              </a:extLst>
            </p:cNvPr>
            <p:cNvSpPr/>
            <p:nvPr/>
          </p:nvSpPr>
          <p:spPr>
            <a:xfrm>
              <a:off x="4161204" y="2104051"/>
              <a:ext cx="430719" cy="353753"/>
            </a:xfrm>
            <a:prstGeom prst="rect">
              <a:avLst/>
            </a:prstGeom>
            <a:solidFill>
              <a:srgbClr val="106B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ValueBack2">
              <a:extLst>
                <a:ext uri="{FF2B5EF4-FFF2-40B4-BE49-F238E27FC236}">
                  <a16:creationId xmlns:a16="http://schemas.microsoft.com/office/drawing/2014/main" xmlns="" id="{210043EC-EA59-45C0-81B8-4A403EC4C60E}"/>
                </a:ext>
              </a:extLst>
            </p:cNvPr>
            <p:cNvSpPr/>
            <p:nvPr/>
          </p:nvSpPr>
          <p:spPr>
            <a:xfrm>
              <a:off x="4591923" y="2588220"/>
              <a:ext cx="430719" cy="351326"/>
            </a:xfrm>
            <a:prstGeom prst="rect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ValueBack2">
              <a:extLst>
                <a:ext uri="{FF2B5EF4-FFF2-40B4-BE49-F238E27FC236}">
                  <a16:creationId xmlns:a16="http://schemas.microsoft.com/office/drawing/2014/main" xmlns="" id="{B70F9E75-D4B5-4F46-8B33-D3F251586AAC}"/>
                </a:ext>
              </a:extLst>
            </p:cNvPr>
            <p:cNvSpPr/>
            <p:nvPr/>
          </p:nvSpPr>
          <p:spPr>
            <a:xfrm>
              <a:off x="4164330" y="2692956"/>
              <a:ext cx="430719" cy="353753"/>
            </a:xfrm>
            <a:prstGeom prst="rect">
              <a:avLst/>
            </a:prstGeom>
            <a:solidFill>
              <a:srgbClr val="03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ValueBack3">
              <a:extLst>
                <a:ext uri="{FF2B5EF4-FFF2-40B4-BE49-F238E27FC236}">
                  <a16:creationId xmlns:a16="http://schemas.microsoft.com/office/drawing/2014/main" xmlns="" id="{D43A5F94-D109-41DA-BF36-E87C2F762808}"/>
                </a:ext>
              </a:extLst>
            </p:cNvPr>
            <p:cNvSpPr/>
            <p:nvPr/>
          </p:nvSpPr>
          <p:spPr>
            <a:xfrm>
              <a:off x="4596689" y="3189029"/>
              <a:ext cx="430719" cy="351326"/>
            </a:xfrm>
            <a:prstGeom prst="rect">
              <a:avLst/>
            </a:prstGeom>
            <a:solidFill>
              <a:srgbClr val="D96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ValueBack3">
              <a:extLst>
                <a:ext uri="{FF2B5EF4-FFF2-40B4-BE49-F238E27FC236}">
                  <a16:creationId xmlns:a16="http://schemas.microsoft.com/office/drawing/2014/main" xmlns="" id="{27189526-1029-4213-B6ED-E75802C51105}"/>
                </a:ext>
              </a:extLst>
            </p:cNvPr>
            <p:cNvSpPr/>
            <p:nvPr/>
          </p:nvSpPr>
          <p:spPr>
            <a:xfrm>
              <a:off x="4164331" y="3289672"/>
              <a:ext cx="430719" cy="353753"/>
            </a:xfrm>
            <a:prstGeom prst="rect">
              <a:avLst/>
            </a:prstGeom>
            <a:solidFill>
              <a:srgbClr val="D96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ValueBack4">
              <a:extLst>
                <a:ext uri="{FF2B5EF4-FFF2-40B4-BE49-F238E27FC236}">
                  <a16:creationId xmlns:a16="http://schemas.microsoft.com/office/drawing/2014/main" xmlns="" id="{5E3DC7E4-F576-4327-8FFD-757FBECE70B4}"/>
                </a:ext>
              </a:extLst>
            </p:cNvPr>
            <p:cNvSpPr/>
            <p:nvPr/>
          </p:nvSpPr>
          <p:spPr>
            <a:xfrm>
              <a:off x="4591264" y="3796188"/>
              <a:ext cx="430719" cy="351326"/>
            </a:xfrm>
            <a:prstGeom prst="rect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ValueBack4">
              <a:extLst>
                <a:ext uri="{FF2B5EF4-FFF2-40B4-BE49-F238E27FC236}">
                  <a16:creationId xmlns:a16="http://schemas.microsoft.com/office/drawing/2014/main" xmlns="" id="{FAB675EA-9406-468F-B877-BDC62D9334A1}"/>
                </a:ext>
              </a:extLst>
            </p:cNvPr>
            <p:cNvSpPr/>
            <p:nvPr/>
          </p:nvSpPr>
          <p:spPr>
            <a:xfrm>
              <a:off x="4161204" y="3870164"/>
              <a:ext cx="430719" cy="353753"/>
            </a:xfrm>
            <a:prstGeom prst="rect">
              <a:avLst/>
            </a:prstGeom>
            <a:solidFill>
              <a:srgbClr val="1FA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CustomText1">
              <a:extLst>
                <a:ext uri="{FF2B5EF4-FFF2-40B4-BE49-F238E27FC236}">
                  <a16:creationId xmlns:a16="http://schemas.microsoft.com/office/drawing/2014/main" xmlns="" id="{351B4CC0-55F4-4279-8AE8-B647F49E296D}"/>
                </a:ext>
              </a:extLst>
            </p:cNvPr>
            <p:cNvSpPr/>
            <p:nvPr/>
          </p:nvSpPr>
          <p:spPr>
            <a:xfrm>
              <a:off x="5384930" y="4953220"/>
              <a:ext cx="2321295" cy="402204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5E5CA2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62" name="CustomText2">
              <a:extLst>
                <a:ext uri="{FF2B5EF4-FFF2-40B4-BE49-F238E27FC236}">
                  <a16:creationId xmlns:a16="http://schemas.microsoft.com/office/drawing/2014/main" xmlns="" id="{CABC0018-4329-4BEF-AC29-F7A8BCC441A8}"/>
                </a:ext>
              </a:extLst>
            </p:cNvPr>
            <p:cNvSpPr/>
            <p:nvPr/>
          </p:nvSpPr>
          <p:spPr>
            <a:xfrm>
              <a:off x="5384928" y="4548084"/>
              <a:ext cx="2321295" cy="46802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651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D31C4F-BEDA-4373-8F42-125E3BB99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6743A4D-AD03-4AFF-932E-C0DDC94BE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AE5E-A417-4AC4-B2AF-763627F2C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86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C5F993D-F044-4351-92B6-F1AB1EA659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5970041"/>
            <a:chOff x="0" y="0"/>
            <a:chExt cx="12192000" cy="5970041"/>
          </a:xfrm>
        </p:grpSpPr>
        <p:sp>
          <p:nvSpPr>
            <p:cNvPr id="6" name="iṣ1íḋê">
              <a:extLst>
                <a:ext uri="{FF2B5EF4-FFF2-40B4-BE49-F238E27FC236}">
                  <a16:creationId xmlns:a16="http://schemas.microsoft.com/office/drawing/2014/main" xmlns="" id="{96A24DD9-476A-42B5-BCAE-EB75E3F20CE8}"/>
                </a:ext>
              </a:extLst>
            </p:cNvPr>
            <p:cNvSpPr/>
            <p:nvPr/>
          </p:nvSpPr>
          <p:spPr bwMode="auto">
            <a:xfrm>
              <a:off x="0" y="0"/>
              <a:ext cx="12191999" cy="4075167"/>
            </a:xfrm>
            <a:prstGeom prst="rect">
              <a:avLst/>
            </a:prstGeom>
            <a:blipFill>
              <a:blip r:embed="rId3"/>
              <a:stretch>
                <a:fillRect t="-34094" b="-33882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lîḍê">
              <a:extLst>
                <a:ext uri="{FF2B5EF4-FFF2-40B4-BE49-F238E27FC236}">
                  <a16:creationId xmlns:a16="http://schemas.microsoft.com/office/drawing/2014/main" xmlns="" id="{CF630650-D50A-4BD6-90CD-13A341E62F8F}"/>
                </a:ext>
              </a:extLst>
            </p:cNvPr>
            <p:cNvSpPr/>
            <p:nvPr/>
          </p:nvSpPr>
          <p:spPr>
            <a:xfrm>
              <a:off x="0" y="1144518"/>
              <a:ext cx="12192000" cy="2930649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îšļiḍè">
              <a:extLst>
                <a:ext uri="{FF2B5EF4-FFF2-40B4-BE49-F238E27FC236}">
                  <a16:creationId xmlns:a16="http://schemas.microsoft.com/office/drawing/2014/main" xmlns="" id="{B35DFEA0-083B-4EF9-85AA-2C8674C0CF60}"/>
                </a:ext>
              </a:extLst>
            </p:cNvPr>
            <p:cNvGrpSpPr/>
            <p:nvPr/>
          </p:nvGrpSpPr>
          <p:grpSpPr>
            <a:xfrm>
              <a:off x="767408" y="3548749"/>
              <a:ext cx="2421292" cy="2421292"/>
              <a:chOff x="841406" y="3548749"/>
              <a:chExt cx="2421292" cy="2421292"/>
            </a:xfrm>
          </p:grpSpPr>
          <p:sp>
            <p:nvSpPr>
              <p:cNvPr id="21" name="ïṥ1íḋé">
                <a:extLst>
                  <a:ext uri="{FF2B5EF4-FFF2-40B4-BE49-F238E27FC236}">
                    <a16:creationId xmlns:a16="http://schemas.microsoft.com/office/drawing/2014/main" xmlns="" id="{087AF252-43C4-4F60-BE44-504E60965185}"/>
                  </a:ext>
                </a:extLst>
              </p:cNvPr>
              <p:cNvSpPr/>
              <p:nvPr/>
            </p:nvSpPr>
            <p:spPr>
              <a:xfrm>
                <a:off x="841406" y="3548749"/>
                <a:ext cx="2421292" cy="2421292"/>
              </a:xfrm>
              <a:prstGeom prst="rect">
                <a:avLst/>
              </a:prstGeom>
              <a:solidFill>
                <a:schemeClr val="bg1"/>
              </a:solidFill>
              <a:ln w="1524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ïs1íde">
                <a:extLst>
                  <a:ext uri="{FF2B5EF4-FFF2-40B4-BE49-F238E27FC236}">
                    <a16:creationId xmlns:a16="http://schemas.microsoft.com/office/drawing/2014/main" xmlns="" id="{1A1A616E-87E6-44C0-B46C-ACA7A22DD162}"/>
                  </a:ext>
                </a:extLst>
              </p:cNvPr>
              <p:cNvGrpSpPr/>
              <p:nvPr/>
            </p:nvGrpSpPr>
            <p:grpSpPr>
              <a:xfrm>
                <a:off x="985422" y="4108893"/>
                <a:ext cx="2110432" cy="908538"/>
                <a:chOff x="6255080" y="5040792"/>
                <a:chExt cx="2110432" cy="908538"/>
              </a:xfrm>
            </p:grpSpPr>
            <p:sp>
              <p:nvSpPr>
                <p:cNvPr id="28" name="îṡļïḑê">
                  <a:extLst>
                    <a:ext uri="{FF2B5EF4-FFF2-40B4-BE49-F238E27FC236}">
                      <a16:creationId xmlns:a16="http://schemas.microsoft.com/office/drawing/2014/main" xmlns="" id="{7751EEE4-7231-4AAF-9B7B-DA39F8573BB3}"/>
                    </a:ext>
                  </a:extLst>
                </p:cNvPr>
                <p:cNvSpPr/>
                <p:nvPr/>
              </p:nvSpPr>
              <p:spPr bwMode="auto">
                <a:xfrm>
                  <a:off x="6255080" y="5391931"/>
                  <a:ext cx="2110432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9" name="îṩlîďè">
                  <a:extLst>
                    <a:ext uri="{FF2B5EF4-FFF2-40B4-BE49-F238E27FC236}">
                      <a16:creationId xmlns:a16="http://schemas.microsoft.com/office/drawing/2014/main" xmlns="" id="{963756E7-FF6B-4153-BC91-F501F237F5FE}"/>
                    </a:ext>
                  </a:extLst>
                </p:cNvPr>
                <p:cNvSpPr txBox="1"/>
                <p:nvPr/>
              </p:nvSpPr>
              <p:spPr bwMode="auto">
                <a:xfrm>
                  <a:off x="6255080" y="5040792"/>
                  <a:ext cx="2110432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  <a:endParaRPr lang="zh-CN" altLang="en-US" sz="1800" b="1" dirty="0"/>
                </a:p>
              </p:txBody>
            </p:sp>
          </p:grpSp>
          <p:grpSp>
            <p:nvGrpSpPr>
              <p:cNvPr id="23" name="ïṣlidè" descr="0AUAAB+LCAAAAAAABADNVE1PwkAQ/S+r3hpTNMaEG2pQ4meE6MFwWNuBjm63ZDs1KOG/O9t2YRuKys300sy82Tfv7WsXYp8+ZyC6YphKQxcop0amA4JUBGIQi64ulArEGeoY9fTSZMUsF92XxWrM7zwjJeeZyoyd1Ugo1ZNUBcM28A620b+fTDCCUQIpOMwINfV0PExkzIjwMOR9DE4T0pDntnASiPvXN4jIG+t2LKrIEz5zr98/LR97WEkTLpd2xRjm/O6KwhHWO1oXWsXahq+1Lj9Itg4ITIvexsgaGFi9OVAvikBTvXmpsKo3dYbr9Vek7MoM7vg4u6k4k9F7WRHjDVXMyhyN4jL4f9qOtmkrozKCOf1R27hF3SqmVe5+jamD3aLGtEhrWLntrZx7pU5YFTGOFfiwgWYvPlYMHVsr34dkmKCfmVQSEy7C5cH6ezg+PgzbEur2+WtCH7KcMNO73WM95N/kExjCSKqewqlO2Wr7wyADFCXcvcoMfmWamv0bmBA3rwFmtX1D/GK6iVQ5OBPcDTttVXgD8QhKEn40AI2a2BaTJsrn8XKz9qWRnMreH76KMn47mWknfCfbrn2XxNcbtK095ucbiBePfNAFAAA=">
                <a:extLst>
                  <a:ext uri="{FF2B5EF4-FFF2-40B4-BE49-F238E27FC236}">
                    <a16:creationId xmlns:a16="http://schemas.microsoft.com/office/drawing/2014/main" xmlns="" id="{E18A8F62-EDA2-4ADB-B3E4-E242695DC30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503062" y="5175222"/>
                <a:ext cx="1075152" cy="386696"/>
                <a:chOff x="3718557" y="290034"/>
                <a:chExt cx="5638548" cy="1732203"/>
              </a:xfrm>
            </p:grpSpPr>
            <p:sp>
              <p:nvSpPr>
                <p:cNvPr id="24" name="ïṧḷíḋé">
                  <a:extLst>
                    <a:ext uri="{FF2B5EF4-FFF2-40B4-BE49-F238E27FC236}">
                      <a16:creationId xmlns:a16="http://schemas.microsoft.com/office/drawing/2014/main" xmlns="" id="{BA4C00BC-AA72-4313-AD9B-A0B36211DCDD}"/>
                    </a:ext>
                  </a:extLst>
                </p:cNvPr>
                <p:cNvSpPr/>
                <p:nvPr/>
              </p:nvSpPr>
              <p:spPr>
                <a:xfrm>
                  <a:off x="3718557" y="1582113"/>
                  <a:ext cx="5638548" cy="44012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dk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îṣľiḍê">
                  <a:extLst>
                    <a:ext uri="{FF2B5EF4-FFF2-40B4-BE49-F238E27FC236}">
                      <a16:creationId xmlns:a16="http://schemas.microsoft.com/office/drawing/2014/main" xmlns="" id="{92CECF1C-E077-4D9C-8596-88EB13003F4A}"/>
                    </a:ext>
                  </a:extLst>
                </p:cNvPr>
                <p:cNvSpPr/>
                <p:nvPr/>
              </p:nvSpPr>
              <p:spPr>
                <a:xfrm>
                  <a:off x="3836216" y="1665535"/>
                  <a:ext cx="5403231" cy="273285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$ľïḋè">
                  <a:extLst>
                    <a:ext uri="{FF2B5EF4-FFF2-40B4-BE49-F238E27FC236}">
                      <a16:creationId xmlns:a16="http://schemas.microsoft.com/office/drawing/2014/main" xmlns="" id="{54C0D71C-505F-4CD8-A0E8-536BA247339F}"/>
                    </a:ext>
                  </a:extLst>
                </p:cNvPr>
                <p:cNvSpPr/>
                <p:nvPr/>
              </p:nvSpPr>
              <p:spPr>
                <a:xfrm>
                  <a:off x="3836216" y="1665535"/>
                  <a:ext cx="1783066" cy="27328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šḷîḋé">
                  <a:extLst>
                    <a:ext uri="{FF2B5EF4-FFF2-40B4-BE49-F238E27FC236}">
                      <a16:creationId xmlns:a16="http://schemas.microsoft.com/office/drawing/2014/main" xmlns="" id="{5E1BF516-85D4-4C70-9F9B-11E0510FA43F}"/>
                    </a:ext>
                  </a:extLst>
                </p:cNvPr>
                <p:cNvSpPr txBox="1"/>
                <p:nvPr/>
              </p:nvSpPr>
              <p:spPr>
                <a:xfrm>
                  <a:off x="5425018" y="290034"/>
                  <a:ext cx="1758711" cy="1126647"/>
                </a:xfrm>
                <a:prstGeom prst="rect">
                  <a:avLst/>
                </a:prstGeom>
                <a:noFill/>
              </p:spPr>
              <p:txBody>
                <a:bodyPr wrap="square" anchor="ctr" anchorCtr="1">
                  <a:prstTxWarp prst="textPlain">
                    <a:avLst/>
                  </a:prstTxWarp>
                  <a:normAutofit fontScale="25000" lnSpcReduction="20000"/>
                </a:bodyPr>
                <a:lstStyle/>
                <a:p>
                  <a:r>
                    <a:rPr lang="en-US" altLang="zh-CN" sz="2400" dirty="0">
                      <a:latin typeface="Impact" panose="020B0806030902050204" pitchFamily="34" charset="0"/>
                    </a:rPr>
                    <a:t>33%</a:t>
                  </a:r>
                </a:p>
              </p:txBody>
            </p:sp>
          </p:grpSp>
        </p:grpSp>
        <p:sp>
          <p:nvSpPr>
            <p:cNvPr id="9" name="iś1iďê">
              <a:extLst>
                <a:ext uri="{FF2B5EF4-FFF2-40B4-BE49-F238E27FC236}">
                  <a16:creationId xmlns:a16="http://schemas.microsoft.com/office/drawing/2014/main" xmlns="" id="{57C1BB7B-591A-4559-B206-5E15CDBA15BE}"/>
                </a:ext>
              </a:extLst>
            </p:cNvPr>
            <p:cNvSpPr/>
            <p:nvPr/>
          </p:nvSpPr>
          <p:spPr>
            <a:xfrm>
              <a:off x="3863752" y="5238836"/>
              <a:ext cx="2232248" cy="478544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ṥlïḑé">
              <a:extLst>
                <a:ext uri="{FF2B5EF4-FFF2-40B4-BE49-F238E27FC236}">
                  <a16:creationId xmlns:a16="http://schemas.microsoft.com/office/drawing/2014/main" xmlns="" id="{EE584176-990A-4F84-A399-285ACD294D00}"/>
                </a:ext>
              </a:extLst>
            </p:cNvPr>
            <p:cNvSpPr/>
            <p:nvPr/>
          </p:nvSpPr>
          <p:spPr>
            <a:xfrm>
              <a:off x="3863752" y="4615938"/>
              <a:ext cx="1021953" cy="67213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36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40%</a:t>
              </a:r>
            </a:p>
          </p:txBody>
        </p:sp>
        <p:sp>
          <p:nvSpPr>
            <p:cNvPr id="11" name="iṩlîḓé">
              <a:extLst>
                <a:ext uri="{FF2B5EF4-FFF2-40B4-BE49-F238E27FC236}">
                  <a16:creationId xmlns:a16="http://schemas.microsoft.com/office/drawing/2014/main" xmlns="" id="{239FC9ED-8B98-4262-A8BA-0DA2BC4F9B60}"/>
                </a:ext>
              </a:extLst>
            </p:cNvPr>
            <p:cNvSpPr/>
            <p:nvPr/>
          </p:nvSpPr>
          <p:spPr>
            <a:xfrm>
              <a:off x="4885705" y="4854680"/>
              <a:ext cx="1210296" cy="384156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2" name="iṣ1îḑè">
              <a:extLst>
                <a:ext uri="{FF2B5EF4-FFF2-40B4-BE49-F238E27FC236}">
                  <a16:creationId xmlns:a16="http://schemas.microsoft.com/office/drawing/2014/main" xmlns="" id="{91831306-819C-458E-85B0-360202EC5267}"/>
                </a:ext>
              </a:extLst>
            </p:cNvPr>
            <p:cNvSpPr/>
            <p:nvPr/>
          </p:nvSpPr>
          <p:spPr>
            <a:xfrm>
              <a:off x="6528049" y="5238836"/>
              <a:ext cx="2232248" cy="478544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íṧlïde">
              <a:extLst>
                <a:ext uri="{FF2B5EF4-FFF2-40B4-BE49-F238E27FC236}">
                  <a16:creationId xmlns:a16="http://schemas.microsoft.com/office/drawing/2014/main" xmlns="" id="{6ADE1883-0AD1-4E5F-AE39-4FE6B237763D}"/>
                </a:ext>
              </a:extLst>
            </p:cNvPr>
            <p:cNvSpPr/>
            <p:nvPr/>
          </p:nvSpPr>
          <p:spPr>
            <a:xfrm>
              <a:off x="6528049" y="4615938"/>
              <a:ext cx="1021953" cy="67213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36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35%</a:t>
              </a:r>
            </a:p>
          </p:txBody>
        </p:sp>
        <p:sp>
          <p:nvSpPr>
            <p:cNvPr id="14" name="îśļiḋê">
              <a:extLst>
                <a:ext uri="{FF2B5EF4-FFF2-40B4-BE49-F238E27FC236}">
                  <a16:creationId xmlns:a16="http://schemas.microsoft.com/office/drawing/2014/main" xmlns="" id="{D596E588-1197-41D0-937C-55BC97A919A1}"/>
                </a:ext>
              </a:extLst>
            </p:cNvPr>
            <p:cNvSpPr/>
            <p:nvPr/>
          </p:nvSpPr>
          <p:spPr>
            <a:xfrm>
              <a:off x="7550002" y="4854680"/>
              <a:ext cx="1210296" cy="384156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5" name="íṥḷîḍê">
              <a:extLst>
                <a:ext uri="{FF2B5EF4-FFF2-40B4-BE49-F238E27FC236}">
                  <a16:creationId xmlns:a16="http://schemas.microsoft.com/office/drawing/2014/main" xmlns="" id="{319D761E-1235-438A-83DB-A9669114372E}"/>
                </a:ext>
              </a:extLst>
            </p:cNvPr>
            <p:cNvSpPr/>
            <p:nvPr/>
          </p:nvSpPr>
          <p:spPr>
            <a:xfrm>
              <a:off x="9192344" y="5238836"/>
              <a:ext cx="2232248" cy="478544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śļïḓê">
              <a:extLst>
                <a:ext uri="{FF2B5EF4-FFF2-40B4-BE49-F238E27FC236}">
                  <a16:creationId xmlns:a16="http://schemas.microsoft.com/office/drawing/2014/main" xmlns="" id="{678E8D8F-1FF5-4558-B4A1-82D7D4FBBE3D}"/>
                </a:ext>
              </a:extLst>
            </p:cNvPr>
            <p:cNvSpPr/>
            <p:nvPr/>
          </p:nvSpPr>
          <p:spPr>
            <a:xfrm>
              <a:off x="9192344" y="4615938"/>
              <a:ext cx="1021953" cy="67213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3600">
                  <a:solidFill>
                    <a:schemeClr val="accent1">
                      <a:lumMod val="100000"/>
                    </a:schemeClr>
                  </a:solidFill>
                  <a:effectLst/>
                  <a:latin typeface="Impact" panose="020B0806030902050204" pitchFamily="34" charset="0"/>
                </a:rPr>
                <a:t>25%</a:t>
              </a:r>
              <a:endPara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endParaRPr>
            </a:p>
          </p:txBody>
        </p:sp>
        <p:sp>
          <p:nvSpPr>
            <p:cNvPr id="17" name="işliḍé">
              <a:extLst>
                <a:ext uri="{FF2B5EF4-FFF2-40B4-BE49-F238E27FC236}">
                  <a16:creationId xmlns:a16="http://schemas.microsoft.com/office/drawing/2014/main" xmlns="" id="{B23E745A-95F2-414C-A73C-D5AAC1DA4705}"/>
                </a:ext>
              </a:extLst>
            </p:cNvPr>
            <p:cNvSpPr/>
            <p:nvPr/>
          </p:nvSpPr>
          <p:spPr>
            <a:xfrm>
              <a:off x="10214297" y="4854680"/>
              <a:ext cx="1210296" cy="384156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C20FE25-456F-4C39-B16D-A51D1BEF7048}"/>
                </a:ext>
              </a:extLst>
            </p:cNvPr>
            <p:cNvCxnSpPr/>
            <p:nvPr/>
          </p:nvCxnSpPr>
          <p:spPr>
            <a:xfrm>
              <a:off x="6312025" y="4615938"/>
              <a:ext cx="0" cy="11014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275C988A-DC61-4726-B09D-F87C8E05283D}"/>
                </a:ext>
              </a:extLst>
            </p:cNvPr>
            <p:cNvCxnSpPr/>
            <p:nvPr/>
          </p:nvCxnSpPr>
          <p:spPr>
            <a:xfrm>
              <a:off x="8976322" y="4615938"/>
              <a:ext cx="0" cy="11014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śļîḑ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88975" y="1540144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886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753604" y="1861004"/>
            <a:ext cx="1789113" cy="1790700"/>
          </a:xfrm>
          <a:prstGeom prst="rect">
            <a:avLst/>
          </a:prstGeom>
          <a:solidFill>
            <a:srgbClr val="009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3204029"/>
            <a:ext cx="5419185" cy="895350"/>
          </a:xfrm>
        </p:spPr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76814" y="40993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008001" y="2314120"/>
            <a:ext cx="1023516" cy="889909"/>
          </a:xfrm>
          <a:prstGeom prst="rect">
            <a:avLst/>
          </a:prstGeom>
          <a:noFill/>
          <a:ln w="117475">
            <a:solidFill>
              <a:schemeClr val="accent1"/>
            </a:solidFill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63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00a39b3-40ce-461a-8b3d-4edc73590b2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1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97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30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3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58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5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8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3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1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2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1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43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486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8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3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488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6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6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9146"/>
      </a:accent1>
      <a:accent2>
        <a:srgbClr val="353842"/>
      </a:accent2>
      <a:accent3>
        <a:srgbClr val="8DC73F"/>
      </a:accent3>
      <a:accent4>
        <a:srgbClr val="475059"/>
      </a:accent4>
      <a:accent5>
        <a:srgbClr val="828E97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9146"/>
    </a:accent1>
    <a:accent2>
      <a:srgbClr val="353842"/>
    </a:accent2>
    <a:accent3>
      <a:srgbClr val="8DC73F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9146"/>
    </a:accent1>
    <a:accent2>
      <a:srgbClr val="353842"/>
    </a:accent2>
    <a:accent3>
      <a:srgbClr val="8DC73F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9146"/>
    </a:accent1>
    <a:accent2>
      <a:srgbClr val="353842"/>
    </a:accent2>
    <a:accent3>
      <a:srgbClr val="8DC73F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15</TotalTime>
  <Words>3725</Words>
  <Application>Microsoft Office PowerPoint</Application>
  <PresentationFormat>宽屏</PresentationFormat>
  <Paragraphs>574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清新绿色几何三角简约 商务通用主题模板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8</cp:revision>
  <cp:lastPrinted>2018-04-12T16:00:00Z</cp:lastPrinted>
  <dcterms:created xsi:type="dcterms:W3CDTF">2018-04-12T16:00:00Z</dcterms:created>
  <dcterms:modified xsi:type="dcterms:W3CDTF">2019-04-18T14:25:15Z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